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4" d="100"/>
          <a:sy n="134" d="100"/>
        </p:scale>
        <p:origin x="3696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7979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924175" y="3311770"/>
            <a:ext cx="507492" cy="293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62250" y="2657475"/>
            <a:ext cx="785622" cy="3429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" y="2573828"/>
            <a:ext cx="649225" cy="1327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9144" y="2743200"/>
            <a:ext cx="1426464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601968" y="2724912"/>
            <a:ext cx="9144" cy="557784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Microsoft Office User</cp:lastModifiedBy>
  <cp:revision>15</cp:revision>
  <dcterms:created xsi:type="dcterms:W3CDTF">2017-09-30T18:47:11Z</dcterms:created>
  <dcterms:modified xsi:type="dcterms:W3CDTF">2018-04-21T06:41:36Z</dcterms:modified>
</cp:coreProperties>
</file>