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Fira Sans"/>
      <p:regular r:id="rId19"/>
      <p:bold r:id="rId20"/>
      <p:italic r:id="rId21"/>
      <p:boldItalic r:id="rId22"/>
    </p:embeddedFont>
    <p:embeddedFont>
      <p:font typeface="Fira Sans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FiraSans-bold.fntdata"/><Relationship Id="rId22" Type="http://schemas.openxmlformats.org/officeDocument/2006/relationships/font" Target="fonts/FiraSans-boldItalic.fntdata"/><Relationship Id="rId21" Type="http://schemas.openxmlformats.org/officeDocument/2006/relationships/font" Target="fonts/FiraSans-italic.fntdata"/><Relationship Id="rId24" Type="http://schemas.openxmlformats.org/officeDocument/2006/relationships/font" Target="fonts/FiraSansLight-bold.fntdata"/><Relationship Id="rId23" Type="http://schemas.openxmlformats.org/officeDocument/2006/relationships/font" Target="fonts/FiraSan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Light-boldItalic.fntdata"/><Relationship Id="rId25" Type="http://schemas.openxmlformats.org/officeDocument/2006/relationships/font" Target="fonts/FiraSans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FiraSans-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a6dcd4a0f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a6dcd4a0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a6dcd4a0f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a6dcd4a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a6dcd4a0f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a6dcd4a0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a6dcd4a0f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a6dcd4a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a6dcd4a0f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a6dcd4a0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a6dcd4a0f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a6dcd4a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a6dcd4a0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a6dcd4a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a6dcd4a0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a6dcd4a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a6dcd4a0f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a6dcd4a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a6dcd4a0f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a6dcd4a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a6dcd4a0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a6dcd4a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23552" y="493854"/>
            <a:ext cx="1926904" cy="760033"/>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7847297" y="988943"/>
            <a:ext cx="1173078" cy="457797"/>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82125" y="372876"/>
            <a:ext cx="1970215" cy="706191"/>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2976" y="182426"/>
            <a:ext cx="1065597" cy="415819"/>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296800" y="0"/>
            <a:ext cx="6550500" cy="437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8" name="Google Shape;18;p2"/>
          <p:cNvSpPr/>
          <p:nvPr/>
        </p:nvSpPr>
        <p:spPr>
          <a:xfrm flipH="1">
            <a:off x="726067" y="2914049"/>
            <a:ext cx="1632983" cy="585315"/>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50684" y="327442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843776" y="2764451"/>
            <a:ext cx="1306909" cy="509966"/>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92652" y="291405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usk">
  <p:cSld name="BLANK_1">
    <p:bg>
      <p:bgPr>
        <a:gradFill>
          <a:gsLst>
            <a:gs pos="0">
              <a:srgbClr val="FF5050"/>
            </a:gs>
            <a:gs pos="55000">
              <a:srgbClr val="FFA41C"/>
            </a:gs>
            <a:gs pos="82000">
              <a:srgbClr val="FFD300"/>
            </a:gs>
            <a:gs pos="100000">
              <a:srgbClr val="FFFF99"/>
            </a:gs>
          </a:gsLst>
          <a:lin ang="5400700" scaled="0"/>
        </a:gradFill>
      </p:bgPr>
    </p:bg>
    <p:spTree>
      <p:nvGrpSpPr>
        <p:cNvPr id="155" name="Shape 155"/>
        <p:cNvGrpSpPr/>
        <p:nvPr/>
      </p:nvGrpSpPr>
      <p:grpSpPr>
        <a:xfrm>
          <a:off x="0" y="0"/>
          <a:ext cx="0" cy="0"/>
          <a:chOff x="0" y="0"/>
          <a:chExt cx="0" cy="0"/>
        </a:xfrm>
      </p:grpSpPr>
      <p:sp>
        <p:nvSpPr>
          <p:cNvPr id="156" name="Google Shape;156;p11"/>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1"/>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871C48">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A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Night">
  <p:cSld name="BLANK_1_1">
    <p:bg>
      <p:bgPr>
        <a:gradFill>
          <a:gsLst>
            <a:gs pos="0">
              <a:srgbClr val="002E8C"/>
            </a:gs>
            <a:gs pos="75000">
              <a:srgbClr val="8235D7"/>
            </a:gs>
            <a:gs pos="100000">
              <a:srgbClr val="A354EC"/>
            </a:gs>
          </a:gsLst>
          <a:lin ang="5400700" scaled="0"/>
        </a:gradFill>
      </p:bgPr>
    </p:bg>
    <p:spTree>
      <p:nvGrpSpPr>
        <p:cNvPr id="164" name="Shape 164"/>
        <p:cNvGrpSpPr/>
        <p:nvPr/>
      </p:nvGrpSpPr>
      <p:grpSpPr>
        <a:xfrm>
          <a:off x="0" y="0"/>
          <a:ext cx="0" cy="0"/>
          <a:chOff x="0" y="0"/>
          <a:chExt cx="0" cy="0"/>
        </a:xfrm>
      </p:grpSpPr>
      <p:sp>
        <p:nvSpPr>
          <p:cNvPr id="165" name="Google Shape;165;p12"/>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6" name="Google Shape;166;p12"/>
          <p:cNvGrpSpPr/>
          <p:nvPr/>
        </p:nvGrpSpPr>
        <p:grpSpPr>
          <a:xfrm>
            <a:off x="108975" y="136375"/>
            <a:ext cx="8700575" cy="2077800"/>
            <a:chOff x="108975" y="136375"/>
            <a:chExt cx="8700575" cy="2077800"/>
          </a:xfrm>
        </p:grpSpPr>
        <p:sp>
          <p:nvSpPr>
            <p:cNvPr id="167" name="Google Shape;167;p12"/>
            <p:cNvSpPr/>
            <p:nvPr/>
          </p:nvSpPr>
          <p:spPr>
            <a:xfrm>
              <a:off x="257822" y="6648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a:off x="7696847" y="205972"/>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2565622" y="316734"/>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a:off x="6204722" y="7566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p:nvPr/>
          </p:nvSpPr>
          <p:spPr>
            <a:xfrm>
              <a:off x="5854297" y="51929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2439850" y="4411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
            <p:cNvSpPr/>
            <p:nvPr/>
          </p:nvSpPr>
          <p:spPr>
            <a:xfrm>
              <a:off x="2930200" y="543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354425" y="848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p:nvPr/>
          </p:nvSpPr>
          <p:spPr>
            <a:xfrm>
              <a:off x="1726575" y="2977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
            <p:cNvSpPr/>
            <p:nvPr/>
          </p:nvSpPr>
          <p:spPr>
            <a:xfrm>
              <a:off x="5854300" y="7808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
            <p:cNvSpPr/>
            <p:nvPr/>
          </p:nvSpPr>
          <p:spPr>
            <a:xfrm>
              <a:off x="7504575" y="340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
            <p:cNvSpPr/>
            <p:nvPr/>
          </p:nvSpPr>
          <p:spPr>
            <a:xfrm>
              <a:off x="8019650" y="1074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1623713"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4269025"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p:nvPr/>
          </p:nvSpPr>
          <p:spPr>
            <a:xfrm>
              <a:off x="3226225" y="10593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p:nvPr/>
          </p:nvSpPr>
          <p:spPr>
            <a:xfrm>
              <a:off x="8621025" y="18085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
            <p:cNvSpPr/>
            <p:nvPr/>
          </p:nvSpPr>
          <p:spPr>
            <a:xfrm>
              <a:off x="1236350" y="16312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
            <p:cNvSpPr/>
            <p:nvPr/>
          </p:nvSpPr>
          <p:spPr>
            <a:xfrm>
              <a:off x="4421050" y="517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p:nvPr/>
          </p:nvSpPr>
          <p:spPr>
            <a:xfrm>
              <a:off x="534850" y="2041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p:nvPr/>
          </p:nvSpPr>
          <p:spPr>
            <a:xfrm>
              <a:off x="8231050" y="1660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
            <p:cNvSpPr/>
            <p:nvPr/>
          </p:nvSpPr>
          <p:spPr>
            <a:xfrm>
              <a:off x="4269025" y="517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p:nvPr/>
          </p:nvSpPr>
          <p:spPr>
            <a:xfrm>
              <a:off x="5564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31260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a:off x="35832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a:off x="5335825" y="136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p:nvPr/>
          </p:nvSpPr>
          <p:spPr>
            <a:xfrm>
              <a:off x="7469425" y="2125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7926625" y="1203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a:off x="8460025" y="1584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7088425" y="1431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6783625" y="441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7774225" y="2041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763825" y="2193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a:off x="611425" y="15079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2516425" y="1050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16020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611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1369175"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3731375" y="586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6327150"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7504575" y="12385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108975" y="17602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
            <p:cNvSpPr/>
            <p:nvPr/>
          </p:nvSpPr>
          <p:spPr>
            <a:xfrm>
              <a:off x="8717750" y="4816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2"/>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D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solidFill>
            <a:srgbClr val="002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wn">
  <p:cSld name="BLANK_1_1_1">
    <p:bg>
      <p:bgPr>
        <a:gradFill>
          <a:gsLst>
            <a:gs pos="0">
              <a:srgbClr val="6699FF"/>
            </a:gs>
            <a:gs pos="68800">
              <a:srgbClr val="FFCCCC"/>
            </a:gs>
            <a:gs pos="100000">
              <a:srgbClr val="FFFFCC"/>
            </a:gs>
          </a:gsLst>
          <a:lin ang="5400700" scaled="0"/>
        </a:gradFill>
      </p:bgPr>
    </p:bg>
    <p:spTree>
      <p:nvGrpSpPr>
        <p:cNvPr id="216" name="Shape 216"/>
        <p:cNvGrpSpPr/>
        <p:nvPr/>
      </p:nvGrpSpPr>
      <p:grpSpPr>
        <a:xfrm>
          <a:off x="0" y="0"/>
          <a:ext cx="0" cy="0"/>
          <a:chOff x="0" y="0"/>
          <a:chExt cx="0" cy="0"/>
        </a:xfrm>
      </p:grpSpPr>
      <p:sp>
        <p:nvSpPr>
          <p:cNvPr id="217" name="Google Shape;217;p13"/>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txBox="1"/>
          <p:nvPr>
            <p:ph idx="12" type="sldNum"/>
          </p:nvPr>
        </p:nvSpPr>
        <p:spPr>
          <a:xfrm>
            <a:off x="8540298" y="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y - No city">
  <p:cSld name="BLANK_2">
    <p:spTree>
      <p:nvGrpSpPr>
        <p:cNvPr id="225" name="Shape 225"/>
        <p:cNvGrpSpPr/>
        <p:nvPr/>
      </p:nvGrpSpPr>
      <p:grpSpPr>
        <a:xfrm>
          <a:off x="0" y="0"/>
          <a:ext cx="0" cy="0"/>
          <a:chOff x="0" y="0"/>
          <a:chExt cx="0" cy="0"/>
        </a:xfrm>
      </p:grpSpPr>
      <p:sp>
        <p:nvSpPr>
          <p:cNvPr id="226" name="Google Shape;226;p14"/>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usk - No city">
  <p:cSld name="BLANK_1_2">
    <p:bg>
      <p:bgPr>
        <a:gradFill>
          <a:gsLst>
            <a:gs pos="0">
              <a:srgbClr val="FF5050"/>
            </a:gs>
            <a:gs pos="55000">
              <a:srgbClr val="FFA41C"/>
            </a:gs>
            <a:gs pos="82000">
              <a:srgbClr val="FFD300"/>
            </a:gs>
            <a:gs pos="100000">
              <a:srgbClr val="FFFF99"/>
            </a:gs>
          </a:gsLst>
          <a:lin ang="5400700" scaled="0"/>
        </a:gradFill>
      </p:bgPr>
    </p:bg>
    <p:spTree>
      <p:nvGrpSpPr>
        <p:cNvPr id="231" name="Shape 231"/>
        <p:cNvGrpSpPr/>
        <p:nvPr/>
      </p:nvGrpSpPr>
      <p:grpSpPr>
        <a:xfrm>
          <a:off x="0" y="0"/>
          <a:ext cx="0" cy="0"/>
          <a:chOff x="0" y="0"/>
          <a:chExt cx="0" cy="0"/>
        </a:xfrm>
      </p:grpSpPr>
      <p:sp>
        <p:nvSpPr>
          <p:cNvPr id="232" name="Google Shape;232;p15"/>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15"/>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Night - No city">
  <p:cSld name="BLANK_1_1_2">
    <p:bg>
      <p:bgPr>
        <a:gradFill>
          <a:gsLst>
            <a:gs pos="0">
              <a:srgbClr val="002E8C"/>
            </a:gs>
            <a:gs pos="75000">
              <a:srgbClr val="8235D7"/>
            </a:gs>
            <a:gs pos="100000">
              <a:srgbClr val="A354EC"/>
            </a:gs>
          </a:gsLst>
          <a:lin ang="5400700" scaled="0"/>
        </a:gradFill>
      </p:bgPr>
    </p:bg>
    <p:spTree>
      <p:nvGrpSpPr>
        <p:cNvPr id="237" name="Shape 237"/>
        <p:cNvGrpSpPr/>
        <p:nvPr/>
      </p:nvGrpSpPr>
      <p:grpSpPr>
        <a:xfrm>
          <a:off x="0" y="0"/>
          <a:ext cx="0" cy="0"/>
          <a:chOff x="0" y="0"/>
          <a:chExt cx="0" cy="0"/>
        </a:xfrm>
      </p:grpSpPr>
      <p:sp>
        <p:nvSpPr>
          <p:cNvPr id="238" name="Google Shape;238;p16"/>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39" name="Google Shape;239;p16"/>
          <p:cNvGrpSpPr/>
          <p:nvPr/>
        </p:nvGrpSpPr>
        <p:grpSpPr>
          <a:xfrm>
            <a:off x="108975" y="136375"/>
            <a:ext cx="8700575" cy="2077800"/>
            <a:chOff x="108975" y="136375"/>
            <a:chExt cx="8700575" cy="2077800"/>
          </a:xfrm>
        </p:grpSpPr>
        <p:sp>
          <p:nvSpPr>
            <p:cNvPr id="240" name="Google Shape;240;p16"/>
            <p:cNvSpPr/>
            <p:nvPr/>
          </p:nvSpPr>
          <p:spPr>
            <a:xfrm>
              <a:off x="257822" y="6648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7696847" y="205972"/>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2565622" y="316734"/>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6204722" y="7566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5854297" y="51929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2439850" y="4411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2930200" y="543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354425" y="848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1726575" y="2977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5854300" y="7808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7504575" y="340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8019650" y="1074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1623713"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4269025"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3226225" y="10593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8621025" y="18085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1236350" y="16312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4421050" y="517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534850" y="2041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8231050" y="1660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4269025" y="517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5564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31260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35832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5335825" y="136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7469425" y="2125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7926625" y="1203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8460025" y="1584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7088425" y="1431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6783625" y="441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7774225" y="2041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763825" y="2193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611425" y="15079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516425" y="1050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6020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11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369175"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3731375" y="586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327150"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7504575" y="12385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08975" y="17602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717750" y="4816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6"/>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wn - No city">
  <p:cSld name="BLANK_1_1_1_1">
    <p:bg>
      <p:bgPr>
        <a:gradFill>
          <a:gsLst>
            <a:gs pos="0">
              <a:srgbClr val="6699FF"/>
            </a:gs>
            <a:gs pos="68800">
              <a:srgbClr val="FFCCCC"/>
            </a:gs>
            <a:gs pos="100000">
              <a:srgbClr val="FFFFCC"/>
            </a:gs>
          </a:gsLst>
          <a:lin ang="5400700" scaled="0"/>
        </a:gradFill>
      </p:bgPr>
    </p:bg>
    <p:spTree>
      <p:nvGrpSpPr>
        <p:cNvPr id="286" name="Shape 286"/>
        <p:cNvGrpSpPr/>
        <p:nvPr/>
      </p:nvGrpSpPr>
      <p:grpSpPr>
        <a:xfrm>
          <a:off x="0" y="0"/>
          <a:ext cx="0" cy="0"/>
          <a:chOff x="0" y="0"/>
          <a:chExt cx="0" cy="0"/>
        </a:xfrm>
      </p:grpSpPr>
      <p:sp>
        <p:nvSpPr>
          <p:cNvPr id="287" name="Google Shape;287;p17"/>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txBox="1"/>
          <p:nvPr>
            <p:ph idx="12" type="sldNum"/>
          </p:nvPr>
        </p:nvSpPr>
        <p:spPr>
          <a:xfrm>
            <a:off x="8540298" y="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gradFill>
          <a:gsLst>
            <a:gs pos="0">
              <a:srgbClr val="FF5050"/>
            </a:gs>
            <a:gs pos="55000">
              <a:srgbClr val="FFA41C"/>
            </a:gs>
            <a:gs pos="82000">
              <a:srgbClr val="FFD300"/>
            </a:gs>
            <a:gs pos="100000">
              <a:srgbClr val="FFFF99"/>
            </a:gs>
          </a:gsLst>
          <a:lin ang="5400700" scaled="0"/>
        </a:gradFill>
      </p:bgPr>
    </p:bg>
    <p:spTree>
      <p:nvGrpSpPr>
        <p:cNvPr id="22" name="Shape 22"/>
        <p:cNvGrpSpPr/>
        <p:nvPr/>
      </p:nvGrpSpPr>
      <p:grpSpPr>
        <a:xfrm>
          <a:off x="0" y="0"/>
          <a:ext cx="0" cy="0"/>
          <a:chOff x="0" y="0"/>
          <a:chExt cx="0" cy="0"/>
        </a:xfrm>
      </p:grpSpPr>
      <p:sp>
        <p:nvSpPr>
          <p:cNvPr id="23" name="Google Shape;23;p3"/>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871C48">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A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40000">
                <a:srgbClr val="FFFFFF"/>
              </a:gs>
              <a:gs pos="100000">
                <a:srgbClr val="FFF2CC"/>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FFD300">
              <a:alpha val="2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type="ctrTitle"/>
          </p:nvPr>
        </p:nvSpPr>
        <p:spPr>
          <a:xfrm>
            <a:off x="1676800" y="1507150"/>
            <a:ext cx="57903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 name="Google Shape;31;p3"/>
          <p:cNvSpPr txBox="1"/>
          <p:nvPr>
            <p:ph idx="1" type="subTitle"/>
          </p:nvPr>
        </p:nvSpPr>
        <p:spPr>
          <a:xfrm>
            <a:off x="1676800" y="2611454"/>
            <a:ext cx="5790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2CC"/>
              </a:buClr>
              <a:buSzPts val="1800"/>
              <a:buNone/>
              <a:defRPr sz="1800">
                <a:solidFill>
                  <a:srgbClr val="FFF2CC"/>
                </a:solidFill>
              </a:defRPr>
            </a:lvl1pPr>
            <a:lvl2pPr lvl="1" rtl="0" algn="ctr">
              <a:spcBef>
                <a:spcPts val="0"/>
              </a:spcBef>
              <a:spcAft>
                <a:spcPts val="0"/>
              </a:spcAft>
              <a:buClr>
                <a:srgbClr val="FFF2CC"/>
              </a:buClr>
              <a:buSzPts val="1800"/>
              <a:buNone/>
              <a:defRPr sz="1800">
                <a:solidFill>
                  <a:srgbClr val="FFF2CC"/>
                </a:solidFill>
              </a:defRPr>
            </a:lvl2pPr>
            <a:lvl3pPr lvl="2" rtl="0" algn="ctr">
              <a:spcBef>
                <a:spcPts val="0"/>
              </a:spcBef>
              <a:spcAft>
                <a:spcPts val="0"/>
              </a:spcAft>
              <a:buClr>
                <a:srgbClr val="FFF2CC"/>
              </a:buClr>
              <a:buSzPts val="1800"/>
              <a:buNone/>
              <a:defRPr sz="1800">
                <a:solidFill>
                  <a:srgbClr val="FFF2CC"/>
                </a:solidFill>
              </a:defRPr>
            </a:lvl3pPr>
            <a:lvl4pPr lvl="3" rtl="0" algn="ctr">
              <a:spcBef>
                <a:spcPts val="0"/>
              </a:spcBef>
              <a:spcAft>
                <a:spcPts val="0"/>
              </a:spcAft>
              <a:buClr>
                <a:srgbClr val="FFF2CC"/>
              </a:buClr>
              <a:buSzPts val="1800"/>
              <a:buNone/>
              <a:defRPr sz="1800">
                <a:solidFill>
                  <a:srgbClr val="FFF2CC"/>
                </a:solidFill>
              </a:defRPr>
            </a:lvl4pPr>
            <a:lvl5pPr lvl="4" rtl="0" algn="ctr">
              <a:spcBef>
                <a:spcPts val="0"/>
              </a:spcBef>
              <a:spcAft>
                <a:spcPts val="0"/>
              </a:spcAft>
              <a:buClr>
                <a:srgbClr val="FFF2CC"/>
              </a:buClr>
              <a:buSzPts val="1800"/>
              <a:buNone/>
              <a:defRPr sz="1800">
                <a:solidFill>
                  <a:srgbClr val="FFF2CC"/>
                </a:solidFill>
              </a:defRPr>
            </a:lvl5pPr>
            <a:lvl6pPr lvl="5" rtl="0" algn="ctr">
              <a:spcBef>
                <a:spcPts val="0"/>
              </a:spcBef>
              <a:spcAft>
                <a:spcPts val="0"/>
              </a:spcAft>
              <a:buClr>
                <a:srgbClr val="FFF2CC"/>
              </a:buClr>
              <a:buSzPts val="1800"/>
              <a:buNone/>
              <a:defRPr sz="1800">
                <a:solidFill>
                  <a:srgbClr val="FFF2CC"/>
                </a:solidFill>
              </a:defRPr>
            </a:lvl6pPr>
            <a:lvl7pPr lvl="6" rtl="0" algn="ctr">
              <a:spcBef>
                <a:spcPts val="0"/>
              </a:spcBef>
              <a:spcAft>
                <a:spcPts val="0"/>
              </a:spcAft>
              <a:buClr>
                <a:srgbClr val="FFF2CC"/>
              </a:buClr>
              <a:buSzPts val="1800"/>
              <a:buNone/>
              <a:defRPr sz="1800">
                <a:solidFill>
                  <a:srgbClr val="FFF2CC"/>
                </a:solidFill>
              </a:defRPr>
            </a:lvl7pPr>
            <a:lvl8pPr lvl="7" rtl="0" algn="ctr">
              <a:spcBef>
                <a:spcPts val="0"/>
              </a:spcBef>
              <a:spcAft>
                <a:spcPts val="0"/>
              </a:spcAft>
              <a:buClr>
                <a:srgbClr val="FFF2CC"/>
              </a:buClr>
              <a:buSzPts val="1800"/>
              <a:buNone/>
              <a:defRPr sz="1800">
                <a:solidFill>
                  <a:srgbClr val="FFF2CC"/>
                </a:solidFill>
              </a:defRPr>
            </a:lvl8pPr>
            <a:lvl9pPr lvl="8" rtl="0" algn="ctr">
              <a:spcBef>
                <a:spcPts val="0"/>
              </a:spcBef>
              <a:spcAft>
                <a:spcPts val="0"/>
              </a:spcAft>
              <a:buClr>
                <a:srgbClr val="FFF2CC"/>
              </a:buClr>
              <a:buSzPts val="1800"/>
              <a:buNone/>
              <a:defRPr sz="1800">
                <a:solidFill>
                  <a:srgbClr val="FFF2C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rgbClr val="002E8C"/>
            </a:gs>
            <a:gs pos="75000">
              <a:srgbClr val="8235D7"/>
            </a:gs>
            <a:gs pos="100000">
              <a:srgbClr val="A354EC"/>
            </a:gs>
          </a:gsLst>
          <a:lin ang="5400700" scaled="0"/>
        </a:gradFill>
      </p:bgPr>
    </p:bg>
    <p:spTree>
      <p:nvGrpSpPr>
        <p:cNvPr id="32" name="Shape 32"/>
        <p:cNvGrpSpPr/>
        <p:nvPr/>
      </p:nvGrpSpPr>
      <p:grpSpPr>
        <a:xfrm>
          <a:off x="0" y="0"/>
          <a:ext cx="0" cy="0"/>
          <a:chOff x="0" y="0"/>
          <a:chExt cx="0" cy="0"/>
        </a:xfrm>
      </p:grpSpPr>
      <p:grpSp>
        <p:nvGrpSpPr>
          <p:cNvPr id="33" name="Google Shape;33;p4"/>
          <p:cNvGrpSpPr/>
          <p:nvPr/>
        </p:nvGrpSpPr>
        <p:grpSpPr>
          <a:xfrm>
            <a:off x="108975" y="136375"/>
            <a:ext cx="8700575" cy="2077800"/>
            <a:chOff x="108975" y="136375"/>
            <a:chExt cx="8700575" cy="2077800"/>
          </a:xfrm>
        </p:grpSpPr>
        <p:sp>
          <p:nvSpPr>
            <p:cNvPr id="34" name="Google Shape;34;p4"/>
            <p:cNvSpPr/>
            <p:nvPr/>
          </p:nvSpPr>
          <p:spPr>
            <a:xfrm>
              <a:off x="257822" y="6648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7696847" y="205972"/>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2565622" y="316734"/>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6204722" y="75664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5854297" y="519297"/>
              <a:ext cx="96600" cy="91800"/>
            </a:xfrm>
            <a:prstGeom prst="star5">
              <a:avLst>
                <a:gd fmla="val 2376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2439850" y="4411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930200" y="543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54425" y="8484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1726575" y="2977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854300" y="7808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7504575" y="340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8019650" y="10748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1623713"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269025" y="3936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3226225" y="105930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8621025" y="18085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1236350" y="1631250"/>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421050" y="517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534850" y="2041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231050" y="1660375"/>
              <a:ext cx="43500" cy="43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269025" y="517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5564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1260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35832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335825" y="136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7469425" y="2125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7926625" y="1203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460025" y="1584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7088425" y="1431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6783625" y="4411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774225" y="20413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63825" y="2193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611425" y="15079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516425" y="1050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602025" y="288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11425" y="669775"/>
              <a:ext cx="20400" cy="2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369175"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731375" y="586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327150" y="2059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504575" y="12385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08975" y="17602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717750" y="481675"/>
              <a:ext cx="91800" cy="91800"/>
            </a:xfrm>
            <a:prstGeom prst="star4">
              <a:avLst>
                <a:gd fmla="val 125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FFD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solidFill>
            <a:srgbClr val="002E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txBox="1"/>
          <p:nvPr>
            <p:ph idx="1" type="body"/>
          </p:nvPr>
        </p:nvSpPr>
        <p:spPr>
          <a:xfrm>
            <a:off x="1743150" y="1552200"/>
            <a:ext cx="5657700" cy="819900"/>
          </a:xfrm>
          <a:prstGeom prst="rect">
            <a:avLst/>
          </a:prstGeom>
        </p:spPr>
        <p:txBody>
          <a:bodyPr anchorCtr="0" anchor="t" bIns="91425" lIns="91425" spcFirstLastPara="1" rIns="91425" wrap="square" tIns="91425">
            <a:noAutofit/>
          </a:bodyPr>
          <a:lstStyle>
            <a:lvl1pPr indent="-393700" lvl="0" marL="457200" rtl="0" algn="ctr">
              <a:spcBef>
                <a:spcPts val="600"/>
              </a:spcBef>
              <a:spcAft>
                <a:spcPts val="0"/>
              </a:spcAft>
              <a:buSzPts val="2600"/>
              <a:buChar char="▫"/>
              <a:defRPr i="1" sz="2600"/>
            </a:lvl1pPr>
            <a:lvl2pPr indent="-393700" lvl="1" marL="914400" rtl="0" algn="ctr">
              <a:spcBef>
                <a:spcPts val="0"/>
              </a:spcBef>
              <a:spcAft>
                <a:spcPts val="0"/>
              </a:spcAft>
              <a:buSzPts val="2600"/>
              <a:buChar char="▪"/>
              <a:defRPr i="1" sz="2600"/>
            </a:lvl2pPr>
            <a:lvl3pPr indent="-393700" lvl="2" marL="1371600" rtl="0" algn="ctr">
              <a:spcBef>
                <a:spcPts val="0"/>
              </a:spcBef>
              <a:spcAft>
                <a:spcPts val="0"/>
              </a:spcAft>
              <a:buSzPts val="2600"/>
              <a:buChar char="▪"/>
              <a:defRPr i="1" sz="2600"/>
            </a:lvl3pPr>
            <a:lvl4pPr indent="-393700" lvl="3" marL="1828800" rtl="0" algn="ctr">
              <a:spcBef>
                <a:spcPts val="0"/>
              </a:spcBef>
              <a:spcAft>
                <a:spcPts val="0"/>
              </a:spcAft>
              <a:buSzPts val="2600"/>
              <a:buChar char="▪"/>
              <a:defRPr i="1" sz="2600"/>
            </a:lvl4pPr>
            <a:lvl5pPr indent="-393700" lvl="4" marL="2286000" rtl="0" algn="ctr">
              <a:spcBef>
                <a:spcPts val="0"/>
              </a:spcBef>
              <a:spcAft>
                <a:spcPts val="0"/>
              </a:spcAft>
              <a:buSzPts val="2600"/>
              <a:buChar char="▪"/>
              <a:defRPr i="1" sz="2600"/>
            </a:lvl5pPr>
            <a:lvl6pPr indent="-393700" lvl="5" marL="2743200" rtl="0" algn="ctr">
              <a:spcBef>
                <a:spcPts val="0"/>
              </a:spcBef>
              <a:spcAft>
                <a:spcPts val="0"/>
              </a:spcAft>
              <a:buSzPts val="2600"/>
              <a:buChar char="▪"/>
              <a:defRPr i="1" sz="2600"/>
            </a:lvl6pPr>
            <a:lvl7pPr indent="-393700" lvl="6" marL="3200400" rtl="0" algn="ctr">
              <a:spcBef>
                <a:spcPts val="0"/>
              </a:spcBef>
              <a:spcAft>
                <a:spcPts val="0"/>
              </a:spcAft>
              <a:buSzPts val="2600"/>
              <a:buChar char="▪"/>
              <a:defRPr i="1" sz="2600"/>
            </a:lvl7pPr>
            <a:lvl8pPr indent="-393700" lvl="7" marL="3657600" rtl="0" algn="ctr">
              <a:spcBef>
                <a:spcPts val="0"/>
              </a:spcBef>
              <a:spcAft>
                <a:spcPts val="0"/>
              </a:spcAft>
              <a:buSzPts val="2600"/>
              <a:buChar char="▪"/>
              <a:defRPr i="1" sz="2600"/>
            </a:lvl8pPr>
            <a:lvl9pPr indent="-393700" lvl="8" marL="4114800" algn="ctr">
              <a:spcBef>
                <a:spcPts val="0"/>
              </a:spcBef>
              <a:spcAft>
                <a:spcPts val="0"/>
              </a:spcAft>
              <a:buSzPts val="2600"/>
              <a:buChar char="▪"/>
              <a:defRPr i="1" sz="2600"/>
            </a:lvl9pPr>
          </a:lstStyle>
          <a:p/>
        </p:txBody>
      </p:sp>
      <p:sp>
        <p:nvSpPr>
          <p:cNvPr id="80" name="Google Shape;80;p4"/>
          <p:cNvSpPr txBox="1"/>
          <p:nvPr/>
        </p:nvSpPr>
        <p:spPr>
          <a:xfrm>
            <a:off x="3593400" y="933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D300"/>
                </a:solidFill>
                <a:latin typeface="Fira Sans"/>
                <a:ea typeface="Fira Sans"/>
                <a:cs typeface="Fira Sans"/>
                <a:sym typeface="Fira Sans"/>
              </a:rPr>
              <a:t>“</a:t>
            </a:r>
            <a:endParaRPr b="1" sz="6000">
              <a:solidFill>
                <a:srgbClr val="FFD300"/>
              </a:solidFill>
              <a:latin typeface="Fira Sans"/>
              <a:ea typeface="Fira Sans"/>
              <a:cs typeface="Fira Sans"/>
              <a:sym typeface="Fira Sans"/>
            </a:endParaRPr>
          </a:p>
        </p:txBody>
      </p:sp>
      <p:sp>
        <p:nvSpPr>
          <p:cNvPr id="81" name="Google Shape;81;p4"/>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4"/>
          <p:cNvSpPr/>
          <p:nvPr/>
        </p:nvSpPr>
        <p:spPr>
          <a:xfrm>
            <a:off x="623552" y="493854"/>
            <a:ext cx="1926904" cy="760033"/>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flipH="1">
            <a:off x="7999697" y="912743"/>
            <a:ext cx="1173078" cy="457797"/>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034525" y="296676"/>
            <a:ext cx="1970215" cy="706191"/>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2976" y="182426"/>
            <a:ext cx="1065597" cy="415819"/>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flipH="1">
            <a:off x="726067" y="2914049"/>
            <a:ext cx="1632983" cy="585315"/>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8150684" y="327442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7224776" y="2535851"/>
            <a:ext cx="1306909" cy="509966"/>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flipH="1">
            <a:off x="-92652" y="2914056"/>
            <a:ext cx="1054299" cy="415849"/>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solidFill>
            <a:srgbClr val="DDA2EC">
              <a:alpha val="29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0" name="Shape 90"/>
        <p:cNvGrpSpPr/>
        <p:nvPr/>
      </p:nvGrpSpPr>
      <p:grpSpPr>
        <a:xfrm>
          <a:off x="0" y="0"/>
          <a:ext cx="0" cy="0"/>
          <a:chOff x="0" y="0"/>
          <a:chExt cx="0" cy="0"/>
        </a:xfrm>
      </p:grpSpPr>
      <p:sp>
        <p:nvSpPr>
          <p:cNvPr id="91" name="Google Shape;91;p5"/>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9" name="Google Shape;99;p5"/>
          <p:cNvSpPr txBox="1"/>
          <p:nvPr>
            <p:ph idx="1" type="body"/>
          </p:nvPr>
        </p:nvSpPr>
        <p:spPr>
          <a:xfrm>
            <a:off x="849000" y="1243374"/>
            <a:ext cx="7446000" cy="30225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00" name="Google Shape;100;p5"/>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1" name="Shape 101"/>
        <p:cNvGrpSpPr/>
        <p:nvPr/>
      </p:nvGrpSpPr>
      <p:grpSpPr>
        <a:xfrm>
          <a:off x="0" y="0"/>
          <a:ext cx="0" cy="0"/>
          <a:chOff x="0" y="0"/>
          <a:chExt cx="0" cy="0"/>
        </a:xfrm>
      </p:grpSpPr>
      <p:sp>
        <p:nvSpPr>
          <p:cNvPr id="102" name="Google Shape;102;p6"/>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0" name="Google Shape;110;p6"/>
          <p:cNvSpPr txBox="1"/>
          <p:nvPr>
            <p:ph idx="1" type="body"/>
          </p:nvPr>
        </p:nvSpPr>
        <p:spPr>
          <a:xfrm>
            <a:off x="849050" y="1276350"/>
            <a:ext cx="3614100" cy="3221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1" name="Google Shape;111;p6"/>
          <p:cNvSpPr txBox="1"/>
          <p:nvPr>
            <p:ph idx="2" type="body"/>
          </p:nvPr>
        </p:nvSpPr>
        <p:spPr>
          <a:xfrm>
            <a:off x="4680828" y="1276350"/>
            <a:ext cx="3614100" cy="3221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2" name="Google Shape;112;p6"/>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3" name="Shape 113"/>
        <p:cNvGrpSpPr/>
        <p:nvPr/>
      </p:nvGrpSpPr>
      <p:grpSpPr>
        <a:xfrm>
          <a:off x="0" y="0"/>
          <a:ext cx="0" cy="0"/>
          <a:chOff x="0" y="0"/>
          <a:chExt cx="0" cy="0"/>
        </a:xfrm>
      </p:grpSpPr>
      <p:sp>
        <p:nvSpPr>
          <p:cNvPr id="114" name="Google Shape;114;p7"/>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22" name="Google Shape;122;p7"/>
          <p:cNvSpPr txBox="1"/>
          <p:nvPr>
            <p:ph idx="1" type="body"/>
          </p:nvPr>
        </p:nvSpPr>
        <p:spPr>
          <a:xfrm>
            <a:off x="816925" y="1276350"/>
            <a:ext cx="2400000" cy="295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3" name="Google Shape;123;p7"/>
          <p:cNvSpPr txBox="1"/>
          <p:nvPr>
            <p:ph idx="2" type="body"/>
          </p:nvPr>
        </p:nvSpPr>
        <p:spPr>
          <a:xfrm>
            <a:off x="3339915" y="1276350"/>
            <a:ext cx="2400000" cy="295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4" name="Google Shape;124;p7"/>
          <p:cNvSpPr txBox="1"/>
          <p:nvPr>
            <p:ph idx="3" type="body"/>
          </p:nvPr>
        </p:nvSpPr>
        <p:spPr>
          <a:xfrm>
            <a:off x="5862905" y="1276350"/>
            <a:ext cx="2400000" cy="295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5" name="Google Shape;125;p7"/>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6" name="Shape 126"/>
        <p:cNvGrpSpPr/>
        <p:nvPr/>
      </p:nvGrpSpPr>
      <p:grpSpPr>
        <a:xfrm>
          <a:off x="0" y="0"/>
          <a:ext cx="0" cy="0"/>
          <a:chOff x="0" y="0"/>
          <a:chExt cx="0" cy="0"/>
        </a:xfrm>
      </p:grpSpPr>
      <p:sp>
        <p:nvSpPr>
          <p:cNvPr id="127" name="Google Shape;127;p8"/>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txBox="1"/>
          <p:nvPr>
            <p:ph type="title"/>
          </p:nvPr>
        </p:nvSpPr>
        <p:spPr>
          <a:xfrm>
            <a:off x="849000" y="393600"/>
            <a:ext cx="7446000" cy="6660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5" name="Google Shape;135;p8"/>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6" name="Shape 136"/>
        <p:cNvGrpSpPr/>
        <p:nvPr/>
      </p:nvGrpSpPr>
      <p:grpSpPr>
        <a:xfrm>
          <a:off x="0" y="0"/>
          <a:ext cx="0" cy="0"/>
          <a:chOff x="0" y="0"/>
          <a:chExt cx="0" cy="0"/>
        </a:xfrm>
      </p:grpSpPr>
      <p:grpSp>
        <p:nvGrpSpPr>
          <p:cNvPr id="137" name="Google Shape;137;p9"/>
          <p:cNvGrpSpPr/>
          <p:nvPr/>
        </p:nvGrpSpPr>
        <p:grpSpPr>
          <a:xfrm>
            <a:off x="-1" y="4553740"/>
            <a:ext cx="9150299" cy="589766"/>
            <a:chOff x="0" y="4278697"/>
            <a:chExt cx="13245946" cy="853743"/>
          </a:xfrm>
        </p:grpSpPr>
        <p:sp>
          <p:nvSpPr>
            <p:cNvPr id="138" name="Google Shape;138;p9"/>
            <p:cNvSpPr/>
            <p:nvPr/>
          </p:nvSpPr>
          <p:spPr>
            <a:xfrm>
              <a:off x="0" y="4278697"/>
              <a:ext cx="6622971" cy="853743"/>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6622975" y="4278697"/>
              <a:ext cx="6622971" cy="853743"/>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9"/>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txBox="1"/>
          <p:nvPr>
            <p:ph idx="1" type="body"/>
          </p:nvPr>
        </p:nvSpPr>
        <p:spPr>
          <a:xfrm>
            <a:off x="766025" y="4101500"/>
            <a:ext cx="76119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145" name="Google Shape;145;p9"/>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y" type="blank">
  <p:cSld name="BLANK">
    <p:spTree>
      <p:nvGrpSpPr>
        <p:cNvPr id="146" name="Shape 146"/>
        <p:cNvGrpSpPr/>
        <p:nvPr/>
      </p:nvGrpSpPr>
      <p:grpSpPr>
        <a:xfrm>
          <a:off x="0" y="0"/>
          <a:ext cx="0" cy="0"/>
          <a:chOff x="0" y="0"/>
          <a:chExt cx="0" cy="0"/>
        </a:xfrm>
      </p:grpSpPr>
      <p:sp>
        <p:nvSpPr>
          <p:cNvPr id="147" name="Google Shape;147;p10"/>
          <p:cNvSpPr/>
          <p:nvPr/>
        </p:nvSpPr>
        <p:spPr>
          <a:xfrm>
            <a:off x="0" y="3953694"/>
            <a:ext cx="9144000" cy="1178720"/>
          </a:xfrm>
          <a:custGeom>
            <a:rect b="b" l="l" r="r" t="t"/>
            <a:pathLst>
              <a:path extrusionOk="0" h="36835" w="285750">
                <a:moveTo>
                  <a:pt x="280169" y="0"/>
                </a:moveTo>
                <a:lnTo>
                  <a:pt x="272802" y="4465"/>
                </a:lnTo>
                <a:lnTo>
                  <a:pt x="272802" y="23441"/>
                </a:lnTo>
                <a:lnTo>
                  <a:pt x="264988" y="23441"/>
                </a:lnTo>
                <a:lnTo>
                  <a:pt x="264988" y="12948"/>
                </a:lnTo>
                <a:lnTo>
                  <a:pt x="260524" y="12948"/>
                </a:lnTo>
                <a:lnTo>
                  <a:pt x="260524" y="6028"/>
                </a:lnTo>
                <a:lnTo>
                  <a:pt x="253157" y="6028"/>
                </a:lnTo>
                <a:lnTo>
                  <a:pt x="253157" y="19869"/>
                </a:lnTo>
                <a:lnTo>
                  <a:pt x="232395" y="15404"/>
                </a:lnTo>
                <a:lnTo>
                  <a:pt x="232395" y="7144"/>
                </a:lnTo>
                <a:lnTo>
                  <a:pt x="225698" y="7144"/>
                </a:lnTo>
                <a:lnTo>
                  <a:pt x="225698" y="19422"/>
                </a:lnTo>
                <a:lnTo>
                  <a:pt x="216098" y="19422"/>
                </a:lnTo>
                <a:lnTo>
                  <a:pt x="216098" y="9153"/>
                </a:lnTo>
                <a:lnTo>
                  <a:pt x="214313" y="9153"/>
                </a:lnTo>
                <a:lnTo>
                  <a:pt x="214313" y="8483"/>
                </a:lnTo>
                <a:lnTo>
                  <a:pt x="210071" y="8483"/>
                </a:lnTo>
                <a:lnTo>
                  <a:pt x="210071" y="9153"/>
                </a:lnTo>
                <a:lnTo>
                  <a:pt x="208731" y="9153"/>
                </a:lnTo>
                <a:lnTo>
                  <a:pt x="208731" y="18083"/>
                </a:lnTo>
                <a:lnTo>
                  <a:pt x="200695" y="18083"/>
                </a:lnTo>
                <a:lnTo>
                  <a:pt x="200695" y="6028"/>
                </a:lnTo>
                <a:lnTo>
                  <a:pt x="198462" y="6028"/>
                </a:lnTo>
                <a:lnTo>
                  <a:pt x="198351" y="5693"/>
                </a:lnTo>
                <a:lnTo>
                  <a:pt x="198239" y="5414"/>
                </a:lnTo>
                <a:lnTo>
                  <a:pt x="198072" y="5135"/>
                </a:lnTo>
                <a:lnTo>
                  <a:pt x="197848" y="4911"/>
                </a:lnTo>
                <a:lnTo>
                  <a:pt x="197625" y="4744"/>
                </a:lnTo>
                <a:lnTo>
                  <a:pt x="197346" y="4577"/>
                </a:lnTo>
                <a:lnTo>
                  <a:pt x="197011" y="4521"/>
                </a:lnTo>
                <a:lnTo>
                  <a:pt x="196676" y="4465"/>
                </a:lnTo>
                <a:lnTo>
                  <a:pt x="196342" y="4521"/>
                </a:lnTo>
                <a:lnTo>
                  <a:pt x="196007" y="4577"/>
                </a:lnTo>
                <a:lnTo>
                  <a:pt x="195728" y="4744"/>
                </a:lnTo>
                <a:lnTo>
                  <a:pt x="195504" y="4911"/>
                </a:lnTo>
                <a:lnTo>
                  <a:pt x="195281" y="5135"/>
                </a:lnTo>
                <a:lnTo>
                  <a:pt x="195114" y="5414"/>
                </a:lnTo>
                <a:lnTo>
                  <a:pt x="195002" y="5693"/>
                </a:lnTo>
                <a:lnTo>
                  <a:pt x="194890" y="6028"/>
                </a:lnTo>
                <a:lnTo>
                  <a:pt x="192881" y="6028"/>
                </a:lnTo>
                <a:lnTo>
                  <a:pt x="192881" y="14734"/>
                </a:lnTo>
                <a:lnTo>
                  <a:pt x="182166" y="14734"/>
                </a:lnTo>
                <a:lnTo>
                  <a:pt x="182166" y="19869"/>
                </a:lnTo>
                <a:lnTo>
                  <a:pt x="172789" y="19869"/>
                </a:lnTo>
                <a:lnTo>
                  <a:pt x="172789" y="14734"/>
                </a:lnTo>
                <a:lnTo>
                  <a:pt x="167432" y="12502"/>
                </a:lnTo>
                <a:lnTo>
                  <a:pt x="167432" y="16967"/>
                </a:lnTo>
                <a:lnTo>
                  <a:pt x="160511" y="16967"/>
                </a:lnTo>
                <a:lnTo>
                  <a:pt x="160511" y="8037"/>
                </a:lnTo>
                <a:lnTo>
                  <a:pt x="154260" y="8037"/>
                </a:lnTo>
                <a:lnTo>
                  <a:pt x="154260" y="6697"/>
                </a:lnTo>
                <a:lnTo>
                  <a:pt x="152251" y="6697"/>
                </a:lnTo>
                <a:lnTo>
                  <a:pt x="152251" y="8037"/>
                </a:lnTo>
                <a:lnTo>
                  <a:pt x="150912" y="8037"/>
                </a:lnTo>
                <a:lnTo>
                  <a:pt x="150912" y="21655"/>
                </a:lnTo>
                <a:lnTo>
                  <a:pt x="138410" y="21655"/>
                </a:lnTo>
                <a:lnTo>
                  <a:pt x="138410" y="8037"/>
                </a:lnTo>
                <a:lnTo>
                  <a:pt x="130597" y="8037"/>
                </a:lnTo>
                <a:lnTo>
                  <a:pt x="130597" y="18976"/>
                </a:lnTo>
                <a:lnTo>
                  <a:pt x="127695" y="18976"/>
                </a:lnTo>
                <a:lnTo>
                  <a:pt x="127695" y="11162"/>
                </a:lnTo>
                <a:lnTo>
                  <a:pt x="121890" y="11162"/>
                </a:lnTo>
                <a:lnTo>
                  <a:pt x="121890" y="18976"/>
                </a:lnTo>
                <a:lnTo>
                  <a:pt x="120774" y="18976"/>
                </a:lnTo>
                <a:lnTo>
                  <a:pt x="120774" y="20538"/>
                </a:lnTo>
                <a:lnTo>
                  <a:pt x="109165" y="20538"/>
                </a:lnTo>
                <a:lnTo>
                  <a:pt x="109165" y="12948"/>
                </a:lnTo>
                <a:lnTo>
                  <a:pt x="99343" y="12948"/>
                </a:lnTo>
                <a:lnTo>
                  <a:pt x="99343" y="11162"/>
                </a:lnTo>
                <a:lnTo>
                  <a:pt x="93762" y="11162"/>
                </a:lnTo>
                <a:lnTo>
                  <a:pt x="93762" y="22994"/>
                </a:lnTo>
                <a:lnTo>
                  <a:pt x="86841" y="22994"/>
                </a:lnTo>
                <a:lnTo>
                  <a:pt x="86841" y="14734"/>
                </a:lnTo>
                <a:lnTo>
                  <a:pt x="84386" y="14734"/>
                </a:lnTo>
                <a:lnTo>
                  <a:pt x="84386" y="12948"/>
                </a:lnTo>
                <a:lnTo>
                  <a:pt x="80144" y="12948"/>
                </a:lnTo>
                <a:lnTo>
                  <a:pt x="80144" y="14734"/>
                </a:lnTo>
                <a:lnTo>
                  <a:pt x="77465" y="14734"/>
                </a:lnTo>
                <a:lnTo>
                  <a:pt x="77465" y="21655"/>
                </a:lnTo>
                <a:lnTo>
                  <a:pt x="56927" y="21655"/>
                </a:lnTo>
                <a:lnTo>
                  <a:pt x="56927" y="16297"/>
                </a:lnTo>
                <a:lnTo>
                  <a:pt x="51346" y="16297"/>
                </a:lnTo>
                <a:lnTo>
                  <a:pt x="51346" y="8037"/>
                </a:lnTo>
                <a:lnTo>
                  <a:pt x="45318" y="10269"/>
                </a:lnTo>
                <a:lnTo>
                  <a:pt x="45318" y="27682"/>
                </a:lnTo>
                <a:lnTo>
                  <a:pt x="33710" y="27682"/>
                </a:lnTo>
                <a:lnTo>
                  <a:pt x="33710" y="11162"/>
                </a:lnTo>
                <a:lnTo>
                  <a:pt x="25673" y="11162"/>
                </a:lnTo>
                <a:lnTo>
                  <a:pt x="25673" y="21878"/>
                </a:lnTo>
                <a:lnTo>
                  <a:pt x="8037" y="21878"/>
                </a:lnTo>
                <a:lnTo>
                  <a:pt x="8037" y="16967"/>
                </a:lnTo>
                <a:lnTo>
                  <a:pt x="0" y="16967"/>
                </a:lnTo>
                <a:lnTo>
                  <a:pt x="0" y="36835"/>
                </a:lnTo>
                <a:lnTo>
                  <a:pt x="285750" y="36835"/>
                </a:lnTo>
                <a:lnTo>
                  <a:pt x="285750" y="16743"/>
                </a:lnTo>
                <a:lnTo>
                  <a:pt x="280169" y="16743"/>
                </a:lnTo>
                <a:lnTo>
                  <a:pt x="280169" y="0"/>
                </a:lnTo>
                <a:close/>
              </a:path>
            </a:pathLst>
          </a:custGeom>
          <a:solidFill>
            <a:srgbClr val="1C4587">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5712" y="4025118"/>
            <a:ext cx="9072576" cy="1107296"/>
          </a:xfrm>
          <a:custGeom>
            <a:rect b="b" l="l" r="r" t="t"/>
            <a:pathLst>
              <a:path extrusionOk="0" h="34603" w="283518">
                <a:moveTo>
                  <a:pt x="110059" y="1"/>
                </a:moveTo>
                <a:lnTo>
                  <a:pt x="110059" y="2010"/>
                </a:lnTo>
                <a:lnTo>
                  <a:pt x="108273" y="2010"/>
                </a:lnTo>
                <a:lnTo>
                  <a:pt x="108273" y="5135"/>
                </a:lnTo>
                <a:lnTo>
                  <a:pt x="105817" y="5135"/>
                </a:lnTo>
                <a:lnTo>
                  <a:pt x="105817" y="29245"/>
                </a:lnTo>
                <a:lnTo>
                  <a:pt x="100236" y="29245"/>
                </a:lnTo>
                <a:lnTo>
                  <a:pt x="100236" y="16297"/>
                </a:lnTo>
                <a:lnTo>
                  <a:pt x="90413" y="16297"/>
                </a:lnTo>
                <a:lnTo>
                  <a:pt x="90413" y="26622"/>
                </a:lnTo>
                <a:lnTo>
                  <a:pt x="83046" y="29859"/>
                </a:lnTo>
                <a:lnTo>
                  <a:pt x="83046" y="22771"/>
                </a:lnTo>
                <a:lnTo>
                  <a:pt x="80144" y="22771"/>
                </a:lnTo>
                <a:lnTo>
                  <a:pt x="80144" y="29245"/>
                </a:lnTo>
                <a:lnTo>
                  <a:pt x="73224" y="29245"/>
                </a:lnTo>
                <a:lnTo>
                  <a:pt x="73224" y="24557"/>
                </a:lnTo>
                <a:lnTo>
                  <a:pt x="69429" y="24557"/>
                </a:lnTo>
                <a:lnTo>
                  <a:pt x="69429" y="11386"/>
                </a:lnTo>
                <a:lnTo>
                  <a:pt x="59159" y="13228"/>
                </a:lnTo>
                <a:lnTo>
                  <a:pt x="59159" y="24557"/>
                </a:lnTo>
                <a:lnTo>
                  <a:pt x="53355" y="24557"/>
                </a:lnTo>
                <a:lnTo>
                  <a:pt x="53355" y="29245"/>
                </a:lnTo>
                <a:lnTo>
                  <a:pt x="45765" y="29245"/>
                </a:lnTo>
                <a:lnTo>
                  <a:pt x="45765" y="13842"/>
                </a:lnTo>
                <a:lnTo>
                  <a:pt x="41747" y="13842"/>
                </a:lnTo>
                <a:lnTo>
                  <a:pt x="41747" y="5135"/>
                </a:lnTo>
                <a:lnTo>
                  <a:pt x="28352" y="5135"/>
                </a:lnTo>
                <a:lnTo>
                  <a:pt x="28352" y="25450"/>
                </a:lnTo>
                <a:lnTo>
                  <a:pt x="20762" y="25450"/>
                </a:lnTo>
                <a:lnTo>
                  <a:pt x="20762" y="16297"/>
                </a:lnTo>
                <a:lnTo>
                  <a:pt x="19311" y="16297"/>
                </a:lnTo>
                <a:lnTo>
                  <a:pt x="19143" y="15348"/>
                </a:lnTo>
                <a:lnTo>
                  <a:pt x="19032" y="14902"/>
                </a:lnTo>
                <a:lnTo>
                  <a:pt x="18864" y="14511"/>
                </a:lnTo>
                <a:lnTo>
                  <a:pt x="18585" y="14121"/>
                </a:lnTo>
                <a:lnTo>
                  <a:pt x="18306" y="13786"/>
                </a:lnTo>
                <a:lnTo>
                  <a:pt x="17915" y="13507"/>
                </a:lnTo>
                <a:lnTo>
                  <a:pt x="17525" y="13339"/>
                </a:lnTo>
                <a:lnTo>
                  <a:pt x="17078" y="13228"/>
                </a:lnTo>
                <a:lnTo>
                  <a:pt x="16632" y="13172"/>
                </a:lnTo>
                <a:lnTo>
                  <a:pt x="16185" y="13228"/>
                </a:lnTo>
                <a:lnTo>
                  <a:pt x="15739" y="13339"/>
                </a:lnTo>
                <a:lnTo>
                  <a:pt x="15348" y="13507"/>
                </a:lnTo>
                <a:lnTo>
                  <a:pt x="14957" y="13786"/>
                </a:lnTo>
                <a:lnTo>
                  <a:pt x="14678" y="14121"/>
                </a:lnTo>
                <a:lnTo>
                  <a:pt x="14399" y="14511"/>
                </a:lnTo>
                <a:lnTo>
                  <a:pt x="14232" y="14902"/>
                </a:lnTo>
                <a:lnTo>
                  <a:pt x="14120" y="15348"/>
                </a:lnTo>
                <a:lnTo>
                  <a:pt x="13953" y="16297"/>
                </a:lnTo>
                <a:lnTo>
                  <a:pt x="12502" y="16297"/>
                </a:lnTo>
                <a:lnTo>
                  <a:pt x="12502" y="21153"/>
                </a:lnTo>
                <a:lnTo>
                  <a:pt x="4242" y="23385"/>
                </a:lnTo>
                <a:lnTo>
                  <a:pt x="4242" y="29245"/>
                </a:lnTo>
                <a:lnTo>
                  <a:pt x="0" y="29245"/>
                </a:lnTo>
                <a:lnTo>
                  <a:pt x="0" y="34603"/>
                </a:lnTo>
                <a:lnTo>
                  <a:pt x="283518" y="34603"/>
                </a:lnTo>
                <a:lnTo>
                  <a:pt x="283518" y="25450"/>
                </a:lnTo>
                <a:lnTo>
                  <a:pt x="275258" y="25450"/>
                </a:lnTo>
                <a:lnTo>
                  <a:pt x="275258" y="11163"/>
                </a:lnTo>
                <a:lnTo>
                  <a:pt x="268114" y="11163"/>
                </a:lnTo>
                <a:lnTo>
                  <a:pt x="268114" y="19423"/>
                </a:lnTo>
                <a:lnTo>
                  <a:pt x="255389" y="19423"/>
                </a:lnTo>
                <a:lnTo>
                  <a:pt x="255389" y="29245"/>
                </a:lnTo>
                <a:lnTo>
                  <a:pt x="247576" y="29245"/>
                </a:lnTo>
                <a:lnTo>
                  <a:pt x="247576" y="5135"/>
                </a:lnTo>
                <a:lnTo>
                  <a:pt x="244450" y="5135"/>
                </a:lnTo>
                <a:lnTo>
                  <a:pt x="244450" y="4075"/>
                </a:lnTo>
                <a:lnTo>
                  <a:pt x="244339" y="3405"/>
                </a:lnTo>
                <a:lnTo>
                  <a:pt x="244171" y="2791"/>
                </a:lnTo>
                <a:lnTo>
                  <a:pt x="243892" y="2289"/>
                </a:lnTo>
                <a:lnTo>
                  <a:pt x="243502" y="1787"/>
                </a:lnTo>
                <a:lnTo>
                  <a:pt x="242999" y="1452"/>
                </a:lnTo>
                <a:lnTo>
                  <a:pt x="242441" y="1117"/>
                </a:lnTo>
                <a:lnTo>
                  <a:pt x="241883" y="949"/>
                </a:lnTo>
                <a:lnTo>
                  <a:pt x="241213" y="894"/>
                </a:lnTo>
                <a:lnTo>
                  <a:pt x="240544" y="949"/>
                </a:lnTo>
                <a:lnTo>
                  <a:pt x="239986" y="1117"/>
                </a:lnTo>
                <a:lnTo>
                  <a:pt x="239427" y="1452"/>
                </a:lnTo>
                <a:lnTo>
                  <a:pt x="238925" y="1787"/>
                </a:lnTo>
                <a:lnTo>
                  <a:pt x="238534" y="2289"/>
                </a:lnTo>
                <a:lnTo>
                  <a:pt x="238255" y="2791"/>
                </a:lnTo>
                <a:lnTo>
                  <a:pt x="238088" y="3405"/>
                </a:lnTo>
                <a:lnTo>
                  <a:pt x="237976" y="4075"/>
                </a:lnTo>
                <a:lnTo>
                  <a:pt x="237976" y="5135"/>
                </a:lnTo>
                <a:lnTo>
                  <a:pt x="235074" y="5135"/>
                </a:lnTo>
                <a:lnTo>
                  <a:pt x="235074" y="21878"/>
                </a:lnTo>
                <a:lnTo>
                  <a:pt x="226368" y="30864"/>
                </a:lnTo>
                <a:lnTo>
                  <a:pt x="226368" y="894"/>
                </a:lnTo>
                <a:lnTo>
                  <a:pt x="221010" y="5637"/>
                </a:lnTo>
                <a:lnTo>
                  <a:pt x="221010" y="21432"/>
                </a:lnTo>
                <a:lnTo>
                  <a:pt x="216322" y="21432"/>
                </a:lnTo>
                <a:lnTo>
                  <a:pt x="216322" y="13842"/>
                </a:lnTo>
                <a:lnTo>
                  <a:pt x="204490" y="13842"/>
                </a:lnTo>
                <a:lnTo>
                  <a:pt x="204490" y="29245"/>
                </a:lnTo>
                <a:lnTo>
                  <a:pt x="195114" y="29245"/>
                </a:lnTo>
                <a:lnTo>
                  <a:pt x="195114" y="11163"/>
                </a:lnTo>
                <a:lnTo>
                  <a:pt x="185961" y="11163"/>
                </a:lnTo>
                <a:lnTo>
                  <a:pt x="185961" y="29245"/>
                </a:lnTo>
                <a:lnTo>
                  <a:pt x="177255" y="29245"/>
                </a:lnTo>
                <a:lnTo>
                  <a:pt x="177255" y="16297"/>
                </a:lnTo>
                <a:lnTo>
                  <a:pt x="174799" y="16297"/>
                </a:lnTo>
                <a:lnTo>
                  <a:pt x="174799" y="29692"/>
                </a:lnTo>
                <a:lnTo>
                  <a:pt x="166316" y="26678"/>
                </a:lnTo>
                <a:lnTo>
                  <a:pt x="166316" y="19423"/>
                </a:lnTo>
                <a:lnTo>
                  <a:pt x="163190" y="19423"/>
                </a:lnTo>
                <a:lnTo>
                  <a:pt x="163190" y="11832"/>
                </a:lnTo>
                <a:lnTo>
                  <a:pt x="155600" y="11832"/>
                </a:lnTo>
                <a:lnTo>
                  <a:pt x="155600" y="19423"/>
                </a:lnTo>
                <a:lnTo>
                  <a:pt x="144884" y="19423"/>
                </a:lnTo>
                <a:lnTo>
                  <a:pt x="144884" y="15293"/>
                </a:lnTo>
                <a:lnTo>
                  <a:pt x="134615" y="11609"/>
                </a:lnTo>
                <a:lnTo>
                  <a:pt x="134615" y="23664"/>
                </a:lnTo>
                <a:lnTo>
                  <a:pt x="123900" y="23664"/>
                </a:lnTo>
                <a:lnTo>
                  <a:pt x="123900" y="13842"/>
                </a:lnTo>
                <a:lnTo>
                  <a:pt x="117426" y="13842"/>
                </a:lnTo>
                <a:lnTo>
                  <a:pt x="117426" y="5135"/>
                </a:lnTo>
                <a:lnTo>
                  <a:pt x="114523" y="5135"/>
                </a:lnTo>
                <a:lnTo>
                  <a:pt x="114523" y="2010"/>
                </a:lnTo>
                <a:lnTo>
                  <a:pt x="112738" y="2010"/>
                </a:lnTo>
                <a:lnTo>
                  <a:pt x="112738" y="1"/>
                </a:lnTo>
                <a:close/>
              </a:path>
            </a:pathLst>
          </a:cu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0" y="3886185"/>
            <a:ext cx="9144000" cy="1257312"/>
          </a:xfrm>
          <a:custGeom>
            <a:rect b="b" l="l" r="r" t="t"/>
            <a:pathLst>
              <a:path extrusionOk="0" h="39291" w="285750">
                <a:moveTo>
                  <a:pt x="241381" y="11832"/>
                </a:moveTo>
                <a:lnTo>
                  <a:pt x="241381" y="15348"/>
                </a:lnTo>
                <a:lnTo>
                  <a:pt x="239762" y="15348"/>
                </a:lnTo>
                <a:lnTo>
                  <a:pt x="239762" y="11832"/>
                </a:lnTo>
                <a:close/>
                <a:moveTo>
                  <a:pt x="244450" y="11832"/>
                </a:moveTo>
                <a:lnTo>
                  <a:pt x="244450" y="15348"/>
                </a:lnTo>
                <a:lnTo>
                  <a:pt x="242832" y="15348"/>
                </a:lnTo>
                <a:lnTo>
                  <a:pt x="242832" y="11832"/>
                </a:lnTo>
                <a:close/>
                <a:moveTo>
                  <a:pt x="226591" y="8484"/>
                </a:moveTo>
                <a:lnTo>
                  <a:pt x="226591" y="17190"/>
                </a:lnTo>
                <a:lnTo>
                  <a:pt x="225698" y="17190"/>
                </a:lnTo>
                <a:lnTo>
                  <a:pt x="225698" y="9600"/>
                </a:lnTo>
                <a:lnTo>
                  <a:pt x="226591" y="8484"/>
                </a:lnTo>
                <a:close/>
                <a:moveTo>
                  <a:pt x="241381" y="17134"/>
                </a:moveTo>
                <a:lnTo>
                  <a:pt x="241381" y="20650"/>
                </a:lnTo>
                <a:lnTo>
                  <a:pt x="239762" y="20650"/>
                </a:lnTo>
                <a:lnTo>
                  <a:pt x="239762" y="17134"/>
                </a:lnTo>
                <a:close/>
                <a:moveTo>
                  <a:pt x="244450" y="17134"/>
                </a:moveTo>
                <a:lnTo>
                  <a:pt x="244450" y="20650"/>
                </a:lnTo>
                <a:lnTo>
                  <a:pt x="242832" y="20650"/>
                </a:lnTo>
                <a:lnTo>
                  <a:pt x="242832" y="17134"/>
                </a:lnTo>
                <a:close/>
                <a:moveTo>
                  <a:pt x="194221" y="17860"/>
                </a:moveTo>
                <a:lnTo>
                  <a:pt x="194221" y="21320"/>
                </a:lnTo>
                <a:lnTo>
                  <a:pt x="192212" y="21320"/>
                </a:lnTo>
                <a:lnTo>
                  <a:pt x="192212" y="17860"/>
                </a:lnTo>
                <a:close/>
                <a:moveTo>
                  <a:pt x="216098" y="20762"/>
                </a:moveTo>
                <a:lnTo>
                  <a:pt x="216098" y="21822"/>
                </a:lnTo>
                <a:lnTo>
                  <a:pt x="207169" y="21822"/>
                </a:lnTo>
                <a:lnTo>
                  <a:pt x="207169" y="20762"/>
                </a:lnTo>
                <a:close/>
                <a:moveTo>
                  <a:pt x="64517" y="19869"/>
                </a:moveTo>
                <a:lnTo>
                  <a:pt x="64517" y="21878"/>
                </a:lnTo>
                <a:lnTo>
                  <a:pt x="62508" y="21878"/>
                </a:lnTo>
                <a:lnTo>
                  <a:pt x="62508" y="19869"/>
                </a:lnTo>
                <a:close/>
                <a:moveTo>
                  <a:pt x="68312" y="19869"/>
                </a:moveTo>
                <a:lnTo>
                  <a:pt x="68312" y="21878"/>
                </a:lnTo>
                <a:lnTo>
                  <a:pt x="66303" y="21878"/>
                </a:lnTo>
                <a:lnTo>
                  <a:pt x="66303" y="19869"/>
                </a:lnTo>
                <a:close/>
                <a:moveTo>
                  <a:pt x="45318" y="21208"/>
                </a:moveTo>
                <a:lnTo>
                  <a:pt x="45318" y="22213"/>
                </a:lnTo>
                <a:lnTo>
                  <a:pt x="40853" y="22213"/>
                </a:lnTo>
                <a:lnTo>
                  <a:pt x="40853" y="21208"/>
                </a:lnTo>
                <a:close/>
                <a:moveTo>
                  <a:pt x="138522" y="19423"/>
                </a:moveTo>
                <a:lnTo>
                  <a:pt x="138857" y="19478"/>
                </a:lnTo>
                <a:lnTo>
                  <a:pt x="139192" y="19534"/>
                </a:lnTo>
                <a:lnTo>
                  <a:pt x="139471" y="19702"/>
                </a:lnTo>
                <a:lnTo>
                  <a:pt x="139694" y="19925"/>
                </a:lnTo>
                <a:lnTo>
                  <a:pt x="139917" y="20148"/>
                </a:lnTo>
                <a:lnTo>
                  <a:pt x="140084" y="20427"/>
                </a:lnTo>
                <a:lnTo>
                  <a:pt x="140140" y="20762"/>
                </a:lnTo>
                <a:lnTo>
                  <a:pt x="140196" y="21097"/>
                </a:lnTo>
                <a:lnTo>
                  <a:pt x="140140" y="21432"/>
                </a:lnTo>
                <a:lnTo>
                  <a:pt x="140084" y="21767"/>
                </a:lnTo>
                <a:lnTo>
                  <a:pt x="139917" y="22046"/>
                </a:lnTo>
                <a:lnTo>
                  <a:pt x="139694" y="22269"/>
                </a:lnTo>
                <a:lnTo>
                  <a:pt x="139471" y="22492"/>
                </a:lnTo>
                <a:lnTo>
                  <a:pt x="139192" y="22660"/>
                </a:lnTo>
                <a:lnTo>
                  <a:pt x="138857" y="22715"/>
                </a:lnTo>
                <a:lnTo>
                  <a:pt x="138522" y="22771"/>
                </a:lnTo>
                <a:lnTo>
                  <a:pt x="138187" y="22715"/>
                </a:lnTo>
                <a:lnTo>
                  <a:pt x="137852" y="22660"/>
                </a:lnTo>
                <a:lnTo>
                  <a:pt x="137573" y="22492"/>
                </a:lnTo>
                <a:lnTo>
                  <a:pt x="137350" y="22269"/>
                </a:lnTo>
                <a:lnTo>
                  <a:pt x="137127" y="22046"/>
                </a:lnTo>
                <a:lnTo>
                  <a:pt x="136959" y="21767"/>
                </a:lnTo>
                <a:lnTo>
                  <a:pt x="136903" y="21432"/>
                </a:lnTo>
                <a:lnTo>
                  <a:pt x="136847" y="21097"/>
                </a:lnTo>
                <a:lnTo>
                  <a:pt x="136903" y="20762"/>
                </a:lnTo>
                <a:lnTo>
                  <a:pt x="136959" y="20427"/>
                </a:lnTo>
                <a:lnTo>
                  <a:pt x="137127" y="20148"/>
                </a:lnTo>
                <a:lnTo>
                  <a:pt x="137350" y="19925"/>
                </a:lnTo>
                <a:lnTo>
                  <a:pt x="137573" y="19702"/>
                </a:lnTo>
                <a:lnTo>
                  <a:pt x="137852" y="19534"/>
                </a:lnTo>
                <a:lnTo>
                  <a:pt x="138187" y="19478"/>
                </a:lnTo>
                <a:lnTo>
                  <a:pt x="138522" y="19423"/>
                </a:lnTo>
                <a:close/>
                <a:moveTo>
                  <a:pt x="64517" y="22883"/>
                </a:moveTo>
                <a:lnTo>
                  <a:pt x="64517" y="24892"/>
                </a:lnTo>
                <a:lnTo>
                  <a:pt x="62508" y="24892"/>
                </a:lnTo>
                <a:lnTo>
                  <a:pt x="62508" y="22883"/>
                </a:lnTo>
                <a:close/>
                <a:moveTo>
                  <a:pt x="68312" y="22883"/>
                </a:moveTo>
                <a:lnTo>
                  <a:pt x="68312" y="24892"/>
                </a:lnTo>
                <a:lnTo>
                  <a:pt x="66303" y="24892"/>
                </a:lnTo>
                <a:lnTo>
                  <a:pt x="66303" y="22883"/>
                </a:lnTo>
                <a:close/>
                <a:moveTo>
                  <a:pt x="216098" y="24334"/>
                </a:moveTo>
                <a:lnTo>
                  <a:pt x="216098" y="25450"/>
                </a:lnTo>
                <a:lnTo>
                  <a:pt x="207169" y="25450"/>
                </a:lnTo>
                <a:lnTo>
                  <a:pt x="207169" y="24334"/>
                </a:lnTo>
                <a:close/>
                <a:moveTo>
                  <a:pt x="45318" y="24501"/>
                </a:moveTo>
                <a:lnTo>
                  <a:pt x="45318" y="25506"/>
                </a:lnTo>
                <a:lnTo>
                  <a:pt x="40853" y="25506"/>
                </a:lnTo>
                <a:lnTo>
                  <a:pt x="40853" y="24501"/>
                </a:lnTo>
                <a:close/>
                <a:moveTo>
                  <a:pt x="241381" y="22380"/>
                </a:moveTo>
                <a:lnTo>
                  <a:pt x="241381" y="25897"/>
                </a:lnTo>
                <a:lnTo>
                  <a:pt x="239762" y="25897"/>
                </a:lnTo>
                <a:lnTo>
                  <a:pt x="239762" y="22380"/>
                </a:lnTo>
                <a:close/>
                <a:moveTo>
                  <a:pt x="244450" y="22380"/>
                </a:moveTo>
                <a:lnTo>
                  <a:pt x="244450" y="25897"/>
                </a:lnTo>
                <a:lnTo>
                  <a:pt x="242832" y="25897"/>
                </a:lnTo>
                <a:lnTo>
                  <a:pt x="242832" y="22380"/>
                </a:lnTo>
                <a:close/>
                <a:moveTo>
                  <a:pt x="194221" y="23106"/>
                </a:moveTo>
                <a:lnTo>
                  <a:pt x="194221" y="26566"/>
                </a:lnTo>
                <a:lnTo>
                  <a:pt x="192212" y="26566"/>
                </a:lnTo>
                <a:lnTo>
                  <a:pt x="192212" y="23106"/>
                </a:lnTo>
                <a:close/>
                <a:moveTo>
                  <a:pt x="64517" y="25897"/>
                </a:moveTo>
                <a:lnTo>
                  <a:pt x="64517" y="27906"/>
                </a:lnTo>
                <a:lnTo>
                  <a:pt x="62508" y="27906"/>
                </a:lnTo>
                <a:lnTo>
                  <a:pt x="62508" y="25897"/>
                </a:lnTo>
                <a:close/>
                <a:moveTo>
                  <a:pt x="68312" y="25897"/>
                </a:moveTo>
                <a:lnTo>
                  <a:pt x="68312" y="27906"/>
                </a:lnTo>
                <a:lnTo>
                  <a:pt x="66303" y="27906"/>
                </a:lnTo>
                <a:lnTo>
                  <a:pt x="66303" y="25897"/>
                </a:lnTo>
                <a:close/>
                <a:moveTo>
                  <a:pt x="45318" y="27850"/>
                </a:moveTo>
                <a:lnTo>
                  <a:pt x="45318" y="28854"/>
                </a:lnTo>
                <a:lnTo>
                  <a:pt x="40853" y="28854"/>
                </a:lnTo>
                <a:lnTo>
                  <a:pt x="40853" y="27850"/>
                </a:lnTo>
                <a:close/>
                <a:moveTo>
                  <a:pt x="216098" y="27906"/>
                </a:moveTo>
                <a:lnTo>
                  <a:pt x="216098" y="29022"/>
                </a:lnTo>
                <a:lnTo>
                  <a:pt x="207169" y="29022"/>
                </a:lnTo>
                <a:lnTo>
                  <a:pt x="207169" y="27906"/>
                </a:lnTo>
                <a:close/>
                <a:moveTo>
                  <a:pt x="82767" y="28352"/>
                </a:moveTo>
                <a:lnTo>
                  <a:pt x="82934" y="28408"/>
                </a:lnTo>
                <a:lnTo>
                  <a:pt x="83214" y="28631"/>
                </a:lnTo>
                <a:lnTo>
                  <a:pt x="83437" y="28910"/>
                </a:lnTo>
                <a:lnTo>
                  <a:pt x="83493" y="29078"/>
                </a:lnTo>
                <a:lnTo>
                  <a:pt x="83493" y="29245"/>
                </a:lnTo>
                <a:lnTo>
                  <a:pt x="83493" y="29413"/>
                </a:lnTo>
                <a:lnTo>
                  <a:pt x="83437" y="29580"/>
                </a:lnTo>
                <a:lnTo>
                  <a:pt x="83214" y="29859"/>
                </a:lnTo>
                <a:lnTo>
                  <a:pt x="82934" y="30082"/>
                </a:lnTo>
                <a:lnTo>
                  <a:pt x="82767" y="30138"/>
                </a:lnTo>
                <a:lnTo>
                  <a:pt x="82432" y="30138"/>
                </a:lnTo>
                <a:lnTo>
                  <a:pt x="82265" y="30082"/>
                </a:lnTo>
                <a:lnTo>
                  <a:pt x="81986" y="29859"/>
                </a:lnTo>
                <a:lnTo>
                  <a:pt x="81762" y="29580"/>
                </a:lnTo>
                <a:lnTo>
                  <a:pt x="81707" y="29413"/>
                </a:lnTo>
                <a:lnTo>
                  <a:pt x="81707" y="29245"/>
                </a:lnTo>
                <a:lnTo>
                  <a:pt x="81707" y="29078"/>
                </a:lnTo>
                <a:lnTo>
                  <a:pt x="81762" y="28910"/>
                </a:lnTo>
                <a:lnTo>
                  <a:pt x="81986" y="28631"/>
                </a:lnTo>
                <a:lnTo>
                  <a:pt x="82265" y="28408"/>
                </a:lnTo>
                <a:lnTo>
                  <a:pt x="82432" y="28352"/>
                </a:lnTo>
                <a:close/>
                <a:moveTo>
                  <a:pt x="45318" y="31143"/>
                </a:moveTo>
                <a:lnTo>
                  <a:pt x="45318" y="32147"/>
                </a:lnTo>
                <a:lnTo>
                  <a:pt x="40853" y="32147"/>
                </a:lnTo>
                <a:lnTo>
                  <a:pt x="40853" y="31143"/>
                </a:lnTo>
                <a:close/>
                <a:moveTo>
                  <a:pt x="8037" y="28352"/>
                </a:moveTo>
                <a:lnTo>
                  <a:pt x="8037" y="32594"/>
                </a:lnTo>
                <a:lnTo>
                  <a:pt x="6028" y="32594"/>
                </a:lnTo>
                <a:lnTo>
                  <a:pt x="6028" y="28352"/>
                </a:lnTo>
                <a:close/>
                <a:moveTo>
                  <a:pt x="216098" y="31533"/>
                </a:moveTo>
                <a:lnTo>
                  <a:pt x="216098" y="32594"/>
                </a:lnTo>
                <a:lnTo>
                  <a:pt x="207169" y="32594"/>
                </a:lnTo>
                <a:lnTo>
                  <a:pt x="207169" y="31533"/>
                </a:lnTo>
                <a:close/>
                <a:moveTo>
                  <a:pt x="82767" y="31924"/>
                </a:moveTo>
                <a:lnTo>
                  <a:pt x="82934" y="31980"/>
                </a:lnTo>
                <a:lnTo>
                  <a:pt x="83214" y="32203"/>
                </a:lnTo>
                <a:lnTo>
                  <a:pt x="83437" y="32482"/>
                </a:lnTo>
                <a:lnTo>
                  <a:pt x="83493" y="32650"/>
                </a:lnTo>
                <a:lnTo>
                  <a:pt x="83493" y="32817"/>
                </a:lnTo>
                <a:lnTo>
                  <a:pt x="83493" y="32984"/>
                </a:lnTo>
                <a:lnTo>
                  <a:pt x="83437" y="33152"/>
                </a:lnTo>
                <a:lnTo>
                  <a:pt x="83214" y="33431"/>
                </a:lnTo>
                <a:lnTo>
                  <a:pt x="82934" y="33654"/>
                </a:lnTo>
                <a:lnTo>
                  <a:pt x="82767" y="33710"/>
                </a:lnTo>
                <a:lnTo>
                  <a:pt x="82432" y="33710"/>
                </a:lnTo>
                <a:lnTo>
                  <a:pt x="82265" y="33654"/>
                </a:lnTo>
                <a:lnTo>
                  <a:pt x="81986" y="33431"/>
                </a:lnTo>
                <a:lnTo>
                  <a:pt x="81762" y="33152"/>
                </a:lnTo>
                <a:lnTo>
                  <a:pt x="81707" y="32984"/>
                </a:lnTo>
                <a:lnTo>
                  <a:pt x="81707" y="32817"/>
                </a:lnTo>
                <a:lnTo>
                  <a:pt x="81707" y="32650"/>
                </a:lnTo>
                <a:lnTo>
                  <a:pt x="81762" y="32482"/>
                </a:lnTo>
                <a:lnTo>
                  <a:pt x="81986" y="32203"/>
                </a:lnTo>
                <a:lnTo>
                  <a:pt x="82265" y="31980"/>
                </a:lnTo>
                <a:lnTo>
                  <a:pt x="82432" y="31924"/>
                </a:lnTo>
                <a:close/>
                <a:moveTo>
                  <a:pt x="109835" y="11609"/>
                </a:moveTo>
                <a:lnTo>
                  <a:pt x="109835" y="34603"/>
                </a:lnTo>
                <a:lnTo>
                  <a:pt x="109165" y="34603"/>
                </a:lnTo>
                <a:lnTo>
                  <a:pt x="109165" y="11609"/>
                </a:lnTo>
                <a:close/>
                <a:moveTo>
                  <a:pt x="112068" y="11609"/>
                </a:moveTo>
                <a:lnTo>
                  <a:pt x="112068" y="34603"/>
                </a:lnTo>
                <a:lnTo>
                  <a:pt x="111398" y="34603"/>
                </a:lnTo>
                <a:lnTo>
                  <a:pt x="111398" y="11609"/>
                </a:lnTo>
                <a:close/>
                <a:moveTo>
                  <a:pt x="114300" y="11609"/>
                </a:moveTo>
                <a:lnTo>
                  <a:pt x="114300" y="34603"/>
                </a:lnTo>
                <a:lnTo>
                  <a:pt x="113630" y="34603"/>
                </a:lnTo>
                <a:lnTo>
                  <a:pt x="113630" y="11609"/>
                </a:lnTo>
                <a:close/>
                <a:moveTo>
                  <a:pt x="116532" y="11609"/>
                </a:moveTo>
                <a:lnTo>
                  <a:pt x="116532" y="34603"/>
                </a:lnTo>
                <a:lnTo>
                  <a:pt x="115863" y="34603"/>
                </a:lnTo>
                <a:lnTo>
                  <a:pt x="115863" y="11609"/>
                </a:lnTo>
                <a:close/>
                <a:moveTo>
                  <a:pt x="45318" y="34491"/>
                </a:moveTo>
                <a:lnTo>
                  <a:pt x="45318" y="35496"/>
                </a:lnTo>
                <a:lnTo>
                  <a:pt x="40853" y="35496"/>
                </a:lnTo>
                <a:lnTo>
                  <a:pt x="40853" y="34491"/>
                </a:lnTo>
                <a:close/>
                <a:moveTo>
                  <a:pt x="112291" y="1"/>
                </a:moveTo>
                <a:lnTo>
                  <a:pt x="112291" y="3572"/>
                </a:lnTo>
                <a:lnTo>
                  <a:pt x="110058" y="3572"/>
                </a:lnTo>
                <a:lnTo>
                  <a:pt x="110058" y="5582"/>
                </a:lnTo>
                <a:lnTo>
                  <a:pt x="108272" y="5582"/>
                </a:lnTo>
                <a:lnTo>
                  <a:pt x="108272" y="8707"/>
                </a:lnTo>
                <a:lnTo>
                  <a:pt x="105817" y="8707"/>
                </a:lnTo>
                <a:lnTo>
                  <a:pt x="105817" y="32817"/>
                </a:lnTo>
                <a:lnTo>
                  <a:pt x="102468" y="32817"/>
                </a:lnTo>
                <a:lnTo>
                  <a:pt x="102468" y="19869"/>
                </a:lnTo>
                <a:lnTo>
                  <a:pt x="90413" y="19869"/>
                </a:lnTo>
                <a:lnTo>
                  <a:pt x="90413" y="30585"/>
                </a:lnTo>
                <a:lnTo>
                  <a:pt x="85279" y="32817"/>
                </a:lnTo>
                <a:lnTo>
                  <a:pt x="85279" y="26343"/>
                </a:lnTo>
                <a:lnTo>
                  <a:pt x="80144" y="26343"/>
                </a:lnTo>
                <a:lnTo>
                  <a:pt x="80144" y="32817"/>
                </a:lnTo>
                <a:lnTo>
                  <a:pt x="75456" y="32817"/>
                </a:lnTo>
                <a:lnTo>
                  <a:pt x="75456" y="28129"/>
                </a:lnTo>
                <a:lnTo>
                  <a:pt x="71661" y="28129"/>
                </a:lnTo>
                <a:lnTo>
                  <a:pt x="71661" y="14734"/>
                </a:lnTo>
                <a:lnTo>
                  <a:pt x="59159" y="16967"/>
                </a:lnTo>
                <a:lnTo>
                  <a:pt x="59159" y="28129"/>
                </a:lnTo>
                <a:lnTo>
                  <a:pt x="53355" y="28129"/>
                </a:lnTo>
                <a:lnTo>
                  <a:pt x="53355" y="32817"/>
                </a:lnTo>
                <a:lnTo>
                  <a:pt x="47997" y="32817"/>
                </a:lnTo>
                <a:lnTo>
                  <a:pt x="47997" y="17413"/>
                </a:lnTo>
                <a:lnTo>
                  <a:pt x="43979" y="17413"/>
                </a:lnTo>
                <a:lnTo>
                  <a:pt x="43979" y="8707"/>
                </a:lnTo>
                <a:lnTo>
                  <a:pt x="34603" y="8707"/>
                </a:lnTo>
                <a:lnTo>
                  <a:pt x="34603" y="5582"/>
                </a:lnTo>
                <a:lnTo>
                  <a:pt x="30584" y="5582"/>
                </a:lnTo>
                <a:lnTo>
                  <a:pt x="30584" y="8707"/>
                </a:lnTo>
                <a:lnTo>
                  <a:pt x="28352" y="8707"/>
                </a:lnTo>
                <a:lnTo>
                  <a:pt x="28352" y="29022"/>
                </a:lnTo>
                <a:lnTo>
                  <a:pt x="22994" y="29022"/>
                </a:lnTo>
                <a:lnTo>
                  <a:pt x="22994" y="19869"/>
                </a:lnTo>
                <a:lnTo>
                  <a:pt x="21375" y="19869"/>
                </a:lnTo>
                <a:lnTo>
                  <a:pt x="21208" y="19199"/>
                </a:lnTo>
                <a:lnTo>
                  <a:pt x="20985" y="18641"/>
                </a:lnTo>
                <a:lnTo>
                  <a:pt x="20594" y="18083"/>
                </a:lnTo>
                <a:lnTo>
                  <a:pt x="20148" y="17637"/>
                </a:lnTo>
                <a:lnTo>
                  <a:pt x="19645" y="17246"/>
                </a:lnTo>
                <a:lnTo>
                  <a:pt x="19031" y="16967"/>
                </a:lnTo>
                <a:lnTo>
                  <a:pt x="18417" y="16799"/>
                </a:lnTo>
                <a:lnTo>
                  <a:pt x="17748" y="16744"/>
                </a:lnTo>
                <a:lnTo>
                  <a:pt x="17078" y="16799"/>
                </a:lnTo>
                <a:lnTo>
                  <a:pt x="16464" y="16967"/>
                </a:lnTo>
                <a:lnTo>
                  <a:pt x="15850" y="17246"/>
                </a:lnTo>
                <a:lnTo>
                  <a:pt x="15348" y="17637"/>
                </a:lnTo>
                <a:lnTo>
                  <a:pt x="14901" y="18083"/>
                </a:lnTo>
                <a:lnTo>
                  <a:pt x="14511" y="18641"/>
                </a:lnTo>
                <a:lnTo>
                  <a:pt x="14288" y="19199"/>
                </a:lnTo>
                <a:lnTo>
                  <a:pt x="14120" y="19869"/>
                </a:lnTo>
                <a:lnTo>
                  <a:pt x="12502" y="19869"/>
                </a:lnTo>
                <a:lnTo>
                  <a:pt x="12502" y="25004"/>
                </a:lnTo>
                <a:lnTo>
                  <a:pt x="4242" y="27236"/>
                </a:lnTo>
                <a:lnTo>
                  <a:pt x="4242" y="32817"/>
                </a:lnTo>
                <a:lnTo>
                  <a:pt x="0" y="32817"/>
                </a:lnTo>
                <a:lnTo>
                  <a:pt x="0" y="39291"/>
                </a:lnTo>
                <a:lnTo>
                  <a:pt x="285750" y="39291"/>
                </a:lnTo>
                <a:lnTo>
                  <a:pt x="285750" y="29022"/>
                </a:lnTo>
                <a:lnTo>
                  <a:pt x="277490" y="29022"/>
                </a:lnTo>
                <a:lnTo>
                  <a:pt x="277490" y="14734"/>
                </a:lnTo>
                <a:lnTo>
                  <a:pt x="268114" y="14734"/>
                </a:lnTo>
                <a:lnTo>
                  <a:pt x="268114" y="22994"/>
                </a:lnTo>
                <a:lnTo>
                  <a:pt x="259407" y="22994"/>
                </a:lnTo>
                <a:lnTo>
                  <a:pt x="259407" y="19869"/>
                </a:lnTo>
                <a:lnTo>
                  <a:pt x="258514" y="19869"/>
                </a:lnTo>
                <a:lnTo>
                  <a:pt x="258514" y="16744"/>
                </a:lnTo>
                <a:lnTo>
                  <a:pt x="257845" y="16744"/>
                </a:lnTo>
                <a:lnTo>
                  <a:pt x="257845" y="19869"/>
                </a:lnTo>
                <a:lnTo>
                  <a:pt x="257175" y="19869"/>
                </a:lnTo>
                <a:lnTo>
                  <a:pt x="257175" y="22994"/>
                </a:lnTo>
                <a:lnTo>
                  <a:pt x="255389" y="22994"/>
                </a:lnTo>
                <a:lnTo>
                  <a:pt x="255389" y="32817"/>
                </a:lnTo>
                <a:lnTo>
                  <a:pt x="249808" y="32817"/>
                </a:lnTo>
                <a:lnTo>
                  <a:pt x="249808" y="8707"/>
                </a:lnTo>
                <a:lnTo>
                  <a:pt x="246683" y="8707"/>
                </a:lnTo>
                <a:lnTo>
                  <a:pt x="246627" y="8260"/>
                </a:lnTo>
                <a:lnTo>
                  <a:pt x="246571" y="7870"/>
                </a:lnTo>
                <a:lnTo>
                  <a:pt x="246459" y="7423"/>
                </a:lnTo>
                <a:lnTo>
                  <a:pt x="246292" y="7033"/>
                </a:lnTo>
                <a:lnTo>
                  <a:pt x="246125" y="6698"/>
                </a:lnTo>
                <a:lnTo>
                  <a:pt x="245901" y="6307"/>
                </a:lnTo>
                <a:lnTo>
                  <a:pt x="245622" y="6028"/>
                </a:lnTo>
                <a:lnTo>
                  <a:pt x="245343" y="5693"/>
                </a:lnTo>
                <a:lnTo>
                  <a:pt x="245064" y="5414"/>
                </a:lnTo>
                <a:lnTo>
                  <a:pt x="244729" y="5191"/>
                </a:lnTo>
                <a:lnTo>
                  <a:pt x="244394" y="4968"/>
                </a:lnTo>
                <a:lnTo>
                  <a:pt x="244004" y="4800"/>
                </a:lnTo>
                <a:lnTo>
                  <a:pt x="243613" y="4633"/>
                </a:lnTo>
                <a:lnTo>
                  <a:pt x="243167" y="4577"/>
                </a:lnTo>
                <a:lnTo>
                  <a:pt x="242776" y="4465"/>
                </a:lnTo>
                <a:lnTo>
                  <a:pt x="241883" y="4465"/>
                </a:lnTo>
                <a:lnTo>
                  <a:pt x="241492" y="4577"/>
                </a:lnTo>
                <a:lnTo>
                  <a:pt x="241046" y="4633"/>
                </a:lnTo>
                <a:lnTo>
                  <a:pt x="240655" y="4800"/>
                </a:lnTo>
                <a:lnTo>
                  <a:pt x="240264" y="4968"/>
                </a:lnTo>
                <a:lnTo>
                  <a:pt x="239930" y="5191"/>
                </a:lnTo>
                <a:lnTo>
                  <a:pt x="239595" y="5414"/>
                </a:lnTo>
                <a:lnTo>
                  <a:pt x="239316" y="5693"/>
                </a:lnTo>
                <a:lnTo>
                  <a:pt x="239037" y="6028"/>
                </a:lnTo>
                <a:lnTo>
                  <a:pt x="238758" y="6307"/>
                </a:lnTo>
                <a:lnTo>
                  <a:pt x="238534" y="6698"/>
                </a:lnTo>
                <a:lnTo>
                  <a:pt x="238367" y="7033"/>
                </a:lnTo>
                <a:lnTo>
                  <a:pt x="238199" y="7423"/>
                </a:lnTo>
                <a:lnTo>
                  <a:pt x="238088" y="7870"/>
                </a:lnTo>
                <a:lnTo>
                  <a:pt x="238032" y="8260"/>
                </a:lnTo>
                <a:lnTo>
                  <a:pt x="237976" y="8707"/>
                </a:lnTo>
                <a:lnTo>
                  <a:pt x="235074" y="8707"/>
                </a:lnTo>
                <a:lnTo>
                  <a:pt x="235074" y="26120"/>
                </a:lnTo>
                <a:lnTo>
                  <a:pt x="228600" y="32817"/>
                </a:lnTo>
                <a:lnTo>
                  <a:pt x="228600" y="3126"/>
                </a:lnTo>
                <a:lnTo>
                  <a:pt x="221010" y="9823"/>
                </a:lnTo>
                <a:lnTo>
                  <a:pt x="221010" y="25004"/>
                </a:lnTo>
                <a:lnTo>
                  <a:pt x="218554" y="25004"/>
                </a:lnTo>
                <a:lnTo>
                  <a:pt x="218554" y="17413"/>
                </a:lnTo>
                <a:lnTo>
                  <a:pt x="204490" y="17413"/>
                </a:lnTo>
                <a:lnTo>
                  <a:pt x="204490" y="32817"/>
                </a:lnTo>
                <a:lnTo>
                  <a:pt x="197346" y="32817"/>
                </a:lnTo>
                <a:lnTo>
                  <a:pt x="197346" y="14734"/>
                </a:lnTo>
                <a:lnTo>
                  <a:pt x="195114" y="14734"/>
                </a:lnTo>
                <a:lnTo>
                  <a:pt x="195114" y="12279"/>
                </a:lnTo>
                <a:lnTo>
                  <a:pt x="191542" y="12279"/>
                </a:lnTo>
                <a:lnTo>
                  <a:pt x="191542" y="14734"/>
                </a:lnTo>
                <a:lnTo>
                  <a:pt x="185961" y="14734"/>
                </a:lnTo>
                <a:lnTo>
                  <a:pt x="185961" y="32817"/>
                </a:lnTo>
                <a:lnTo>
                  <a:pt x="179487" y="32817"/>
                </a:lnTo>
                <a:lnTo>
                  <a:pt x="179487" y="19869"/>
                </a:lnTo>
                <a:lnTo>
                  <a:pt x="177478" y="19869"/>
                </a:lnTo>
                <a:lnTo>
                  <a:pt x="177478" y="16744"/>
                </a:lnTo>
                <a:lnTo>
                  <a:pt x="176808" y="16744"/>
                </a:lnTo>
                <a:lnTo>
                  <a:pt x="176808" y="19869"/>
                </a:lnTo>
                <a:lnTo>
                  <a:pt x="174799" y="19869"/>
                </a:lnTo>
                <a:lnTo>
                  <a:pt x="174799" y="32817"/>
                </a:lnTo>
                <a:lnTo>
                  <a:pt x="168548" y="30585"/>
                </a:lnTo>
                <a:lnTo>
                  <a:pt x="168548" y="22994"/>
                </a:lnTo>
                <a:lnTo>
                  <a:pt x="165422" y="22994"/>
                </a:lnTo>
                <a:lnTo>
                  <a:pt x="165422" y="15404"/>
                </a:lnTo>
                <a:lnTo>
                  <a:pt x="155600" y="15404"/>
                </a:lnTo>
                <a:lnTo>
                  <a:pt x="155600" y="22994"/>
                </a:lnTo>
                <a:lnTo>
                  <a:pt x="147117" y="22994"/>
                </a:lnTo>
                <a:lnTo>
                  <a:pt x="147117" y="19199"/>
                </a:lnTo>
                <a:lnTo>
                  <a:pt x="134615" y="14734"/>
                </a:lnTo>
                <a:lnTo>
                  <a:pt x="134615" y="27236"/>
                </a:lnTo>
                <a:lnTo>
                  <a:pt x="126132" y="27236"/>
                </a:lnTo>
                <a:lnTo>
                  <a:pt x="126132" y="17413"/>
                </a:lnTo>
                <a:lnTo>
                  <a:pt x="119658" y="17413"/>
                </a:lnTo>
                <a:lnTo>
                  <a:pt x="119658" y="8707"/>
                </a:lnTo>
                <a:lnTo>
                  <a:pt x="116756" y="8707"/>
                </a:lnTo>
                <a:lnTo>
                  <a:pt x="116756" y="5582"/>
                </a:lnTo>
                <a:lnTo>
                  <a:pt x="114970" y="5582"/>
                </a:lnTo>
                <a:lnTo>
                  <a:pt x="114970" y="3572"/>
                </a:lnTo>
                <a:lnTo>
                  <a:pt x="112961" y="3572"/>
                </a:lnTo>
                <a:lnTo>
                  <a:pt x="112961" y="1"/>
                </a:lnTo>
                <a:close/>
              </a:path>
            </a:pathLst>
          </a:custGeom>
          <a:gradFill>
            <a:gsLst>
              <a:gs pos="0">
                <a:srgbClr val="FFFFFF"/>
              </a:gs>
              <a:gs pos="31000">
                <a:srgbClr val="FFFFFF"/>
              </a:gs>
              <a:gs pos="100000">
                <a:srgbClr val="9FF6FF"/>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532100" y="441174"/>
            <a:ext cx="1452007" cy="572718"/>
          </a:xfrm>
          <a:custGeom>
            <a:rect b="b" l="l" r="r" t="t"/>
            <a:pathLst>
              <a:path extrusionOk="0" h="22102" w="56035">
                <a:moveTo>
                  <a:pt x="25897" y="0"/>
                </a:moveTo>
                <a:lnTo>
                  <a:pt x="24502" y="56"/>
                </a:lnTo>
                <a:lnTo>
                  <a:pt x="23162" y="224"/>
                </a:lnTo>
                <a:lnTo>
                  <a:pt x="21879" y="503"/>
                </a:lnTo>
                <a:lnTo>
                  <a:pt x="20595" y="893"/>
                </a:lnTo>
                <a:lnTo>
                  <a:pt x="19367" y="1396"/>
                </a:lnTo>
                <a:lnTo>
                  <a:pt x="18195" y="1954"/>
                </a:lnTo>
                <a:lnTo>
                  <a:pt x="17135" y="2679"/>
                </a:lnTo>
                <a:lnTo>
                  <a:pt x="16074" y="3405"/>
                </a:lnTo>
                <a:lnTo>
                  <a:pt x="15070" y="4242"/>
                </a:lnTo>
                <a:lnTo>
                  <a:pt x="14177" y="5191"/>
                </a:lnTo>
                <a:lnTo>
                  <a:pt x="13340" y="6140"/>
                </a:lnTo>
                <a:lnTo>
                  <a:pt x="12614" y="7200"/>
                </a:lnTo>
                <a:lnTo>
                  <a:pt x="11944" y="8316"/>
                </a:lnTo>
                <a:lnTo>
                  <a:pt x="11386" y="9488"/>
                </a:lnTo>
                <a:lnTo>
                  <a:pt x="10884" y="10716"/>
                </a:lnTo>
                <a:lnTo>
                  <a:pt x="10493" y="12000"/>
                </a:lnTo>
                <a:lnTo>
                  <a:pt x="9935" y="11832"/>
                </a:lnTo>
                <a:lnTo>
                  <a:pt x="9321" y="11721"/>
                </a:lnTo>
                <a:lnTo>
                  <a:pt x="8707" y="11609"/>
                </a:lnTo>
                <a:lnTo>
                  <a:pt x="8038" y="11609"/>
                </a:lnTo>
                <a:lnTo>
                  <a:pt x="7200" y="11665"/>
                </a:lnTo>
                <a:lnTo>
                  <a:pt x="6419" y="11776"/>
                </a:lnTo>
                <a:lnTo>
                  <a:pt x="5638" y="11944"/>
                </a:lnTo>
                <a:lnTo>
                  <a:pt x="4912" y="12223"/>
                </a:lnTo>
                <a:lnTo>
                  <a:pt x="4187" y="12558"/>
                </a:lnTo>
                <a:lnTo>
                  <a:pt x="3517" y="13004"/>
                </a:lnTo>
                <a:lnTo>
                  <a:pt x="2903" y="13451"/>
                </a:lnTo>
                <a:lnTo>
                  <a:pt x="2345" y="13953"/>
                </a:lnTo>
                <a:lnTo>
                  <a:pt x="1843" y="14511"/>
                </a:lnTo>
                <a:lnTo>
                  <a:pt x="1396" y="15125"/>
                </a:lnTo>
                <a:lnTo>
                  <a:pt x="950" y="15795"/>
                </a:lnTo>
                <a:lnTo>
                  <a:pt x="615" y="16520"/>
                </a:lnTo>
                <a:lnTo>
                  <a:pt x="336" y="17246"/>
                </a:lnTo>
                <a:lnTo>
                  <a:pt x="168" y="18027"/>
                </a:lnTo>
                <a:lnTo>
                  <a:pt x="57" y="18809"/>
                </a:lnTo>
                <a:lnTo>
                  <a:pt x="1" y="19646"/>
                </a:lnTo>
                <a:lnTo>
                  <a:pt x="1" y="20260"/>
                </a:lnTo>
                <a:lnTo>
                  <a:pt x="112" y="20929"/>
                </a:lnTo>
                <a:lnTo>
                  <a:pt x="224" y="21487"/>
                </a:lnTo>
                <a:lnTo>
                  <a:pt x="391" y="22101"/>
                </a:lnTo>
                <a:lnTo>
                  <a:pt x="56035" y="22101"/>
                </a:lnTo>
                <a:lnTo>
                  <a:pt x="56035" y="21878"/>
                </a:lnTo>
                <a:lnTo>
                  <a:pt x="56035" y="21432"/>
                </a:lnTo>
                <a:lnTo>
                  <a:pt x="55923" y="21041"/>
                </a:lnTo>
                <a:lnTo>
                  <a:pt x="55867" y="20594"/>
                </a:lnTo>
                <a:lnTo>
                  <a:pt x="55700" y="20204"/>
                </a:lnTo>
                <a:lnTo>
                  <a:pt x="55532" y="19869"/>
                </a:lnTo>
                <a:lnTo>
                  <a:pt x="55309" y="19534"/>
                </a:lnTo>
                <a:lnTo>
                  <a:pt x="55086" y="19199"/>
                </a:lnTo>
                <a:lnTo>
                  <a:pt x="54807" y="18864"/>
                </a:lnTo>
                <a:lnTo>
                  <a:pt x="54472" y="18585"/>
                </a:lnTo>
                <a:lnTo>
                  <a:pt x="54137" y="18362"/>
                </a:lnTo>
                <a:lnTo>
                  <a:pt x="53802" y="18139"/>
                </a:lnTo>
                <a:lnTo>
                  <a:pt x="53467" y="17971"/>
                </a:lnTo>
                <a:lnTo>
                  <a:pt x="53077" y="17804"/>
                </a:lnTo>
                <a:lnTo>
                  <a:pt x="52630" y="17748"/>
                </a:lnTo>
                <a:lnTo>
                  <a:pt x="52239" y="17636"/>
                </a:lnTo>
                <a:lnTo>
                  <a:pt x="51793" y="17636"/>
                </a:lnTo>
                <a:lnTo>
                  <a:pt x="51123" y="17692"/>
                </a:lnTo>
                <a:lnTo>
                  <a:pt x="50509" y="17804"/>
                </a:lnTo>
                <a:lnTo>
                  <a:pt x="49951" y="18027"/>
                </a:lnTo>
                <a:lnTo>
                  <a:pt x="49449" y="18362"/>
                </a:lnTo>
                <a:lnTo>
                  <a:pt x="49170" y="17804"/>
                </a:lnTo>
                <a:lnTo>
                  <a:pt x="48835" y="17302"/>
                </a:lnTo>
                <a:lnTo>
                  <a:pt x="48500" y="16799"/>
                </a:lnTo>
                <a:lnTo>
                  <a:pt x="48110" y="16353"/>
                </a:lnTo>
                <a:lnTo>
                  <a:pt x="47719" y="15906"/>
                </a:lnTo>
                <a:lnTo>
                  <a:pt x="47272" y="15516"/>
                </a:lnTo>
                <a:lnTo>
                  <a:pt x="46826" y="15125"/>
                </a:lnTo>
                <a:lnTo>
                  <a:pt x="46324" y="14790"/>
                </a:lnTo>
                <a:lnTo>
                  <a:pt x="45821" y="14455"/>
                </a:lnTo>
                <a:lnTo>
                  <a:pt x="45263" y="14176"/>
                </a:lnTo>
                <a:lnTo>
                  <a:pt x="44705" y="13953"/>
                </a:lnTo>
                <a:lnTo>
                  <a:pt x="44091" y="13786"/>
                </a:lnTo>
                <a:lnTo>
                  <a:pt x="43533" y="13618"/>
                </a:lnTo>
                <a:lnTo>
                  <a:pt x="42919" y="13507"/>
                </a:lnTo>
                <a:lnTo>
                  <a:pt x="42249" y="13395"/>
                </a:lnTo>
                <a:lnTo>
                  <a:pt x="41580" y="13395"/>
                </a:lnTo>
                <a:lnTo>
                  <a:pt x="41301" y="12000"/>
                </a:lnTo>
                <a:lnTo>
                  <a:pt x="40854" y="10660"/>
                </a:lnTo>
                <a:lnTo>
                  <a:pt x="40352" y="9321"/>
                </a:lnTo>
                <a:lnTo>
                  <a:pt x="39738" y="8093"/>
                </a:lnTo>
                <a:lnTo>
                  <a:pt x="39012" y="6921"/>
                </a:lnTo>
                <a:lnTo>
                  <a:pt x="38175" y="5805"/>
                </a:lnTo>
                <a:lnTo>
                  <a:pt x="37282" y="4800"/>
                </a:lnTo>
                <a:lnTo>
                  <a:pt x="36278" y="3851"/>
                </a:lnTo>
                <a:lnTo>
                  <a:pt x="35161" y="3014"/>
                </a:lnTo>
                <a:lnTo>
                  <a:pt x="34045" y="2233"/>
                </a:lnTo>
                <a:lnTo>
                  <a:pt x="32817" y="1563"/>
                </a:lnTo>
                <a:lnTo>
                  <a:pt x="31534" y="1005"/>
                </a:lnTo>
                <a:lnTo>
                  <a:pt x="30194" y="614"/>
                </a:lnTo>
                <a:lnTo>
                  <a:pt x="28799" y="279"/>
                </a:lnTo>
                <a:lnTo>
                  <a:pt x="27348" y="56"/>
                </a:lnTo>
                <a:lnTo>
                  <a:pt x="26622"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flipH="1">
            <a:off x="8211627" y="884250"/>
            <a:ext cx="1008573" cy="393594"/>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a:off x="7261900" y="364975"/>
            <a:ext cx="1693944" cy="607166"/>
          </a:xfrm>
          <a:custGeom>
            <a:rect b="b" l="l" r="r" t="t"/>
            <a:pathLst>
              <a:path extrusionOk="0" h="26566" w="74117">
                <a:moveTo>
                  <a:pt x="43979" y="0"/>
                </a:moveTo>
                <a:lnTo>
                  <a:pt x="42472" y="56"/>
                </a:lnTo>
                <a:lnTo>
                  <a:pt x="41021" y="279"/>
                </a:lnTo>
                <a:lnTo>
                  <a:pt x="39570" y="558"/>
                </a:lnTo>
                <a:lnTo>
                  <a:pt x="38175" y="1005"/>
                </a:lnTo>
                <a:lnTo>
                  <a:pt x="36835" y="1507"/>
                </a:lnTo>
                <a:lnTo>
                  <a:pt x="35551" y="2177"/>
                </a:lnTo>
                <a:lnTo>
                  <a:pt x="34324" y="2902"/>
                </a:lnTo>
                <a:lnTo>
                  <a:pt x="33207" y="3739"/>
                </a:lnTo>
                <a:lnTo>
                  <a:pt x="32147" y="4632"/>
                </a:lnTo>
                <a:lnTo>
                  <a:pt x="31142" y="5637"/>
                </a:lnTo>
                <a:lnTo>
                  <a:pt x="30194" y="6753"/>
                </a:lnTo>
                <a:lnTo>
                  <a:pt x="29412" y="7869"/>
                </a:lnTo>
                <a:lnTo>
                  <a:pt x="28687" y="9097"/>
                </a:lnTo>
                <a:lnTo>
                  <a:pt x="28017" y="10381"/>
                </a:lnTo>
                <a:lnTo>
                  <a:pt x="27515" y="11720"/>
                </a:lnTo>
                <a:lnTo>
                  <a:pt x="27124" y="13115"/>
                </a:lnTo>
                <a:lnTo>
                  <a:pt x="26287" y="12557"/>
                </a:lnTo>
                <a:lnTo>
                  <a:pt x="25450" y="11999"/>
                </a:lnTo>
                <a:lnTo>
                  <a:pt x="24557" y="11553"/>
                </a:lnTo>
                <a:lnTo>
                  <a:pt x="23608" y="11218"/>
                </a:lnTo>
                <a:lnTo>
                  <a:pt x="22659" y="10883"/>
                </a:lnTo>
                <a:lnTo>
                  <a:pt x="21655" y="10660"/>
                </a:lnTo>
                <a:lnTo>
                  <a:pt x="20594" y="10548"/>
                </a:lnTo>
                <a:lnTo>
                  <a:pt x="19534" y="10492"/>
                </a:lnTo>
                <a:lnTo>
                  <a:pt x="18418" y="10548"/>
                </a:lnTo>
                <a:lnTo>
                  <a:pt x="17301" y="10716"/>
                </a:lnTo>
                <a:lnTo>
                  <a:pt x="16241" y="10939"/>
                </a:lnTo>
                <a:lnTo>
                  <a:pt x="15236" y="11274"/>
                </a:lnTo>
                <a:lnTo>
                  <a:pt x="14232" y="11720"/>
                </a:lnTo>
                <a:lnTo>
                  <a:pt x="13339" y="12222"/>
                </a:lnTo>
                <a:lnTo>
                  <a:pt x="12446" y="12781"/>
                </a:lnTo>
                <a:lnTo>
                  <a:pt x="11609" y="13450"/>
                </a:lnTo>
                <a:lnTo>
                  <a:pt x="10827" y="14176"/>
                </a:lnTo>
                <a:lnTo>
                  <a:pt x="10158" y="14957"/>
                </a:lnTo>
                <a:lnTo>
                  <a:pt x="9488" y="15794"/>
                </a:lnTo>
                <a:lnTo>
                  <a:pt x="8930" y="16687"/>
                </a:lnTo>
                <a:lnTo>
                  <a:pt x="8428" y="17636"/>
                </a:lnTo>
                <a:lnTo>
                  <a:pt x="8037" y="18641"/>
                </a:lnTo>
                <a:lnTo>
                  <a:pt x="7758" y="19645"/>
                </a:lnTo>
                <a:lnTo>
                  <a:pt x="7535" y="20706"/>
                </a:lnTo>
                <a:lnTo>
                  <a:pt x="6809" y="20594"/>
                </a:lnTo>
                <a:lnTo>
                  <a:pt x="6028" y="20538"/>
                </a:lnTo>
                <a:lnTo>
                  <a:pt x="5414" y="20594"/>
                </a:lnTo>
                <a:lnTo>
                  <a:pt x="4800" y="20650"/>
                </a:lnTo>
                <a:lnTo>
                  <a:pt x="4242" y="20817"/>
                </a:lnTo>
                <a:lnTo>
                  <a:pt x="3684" y="20985"/>
                </a:lnTo>
                <a:lnTo>
                  <a:pt x="3181" y="21264"/>
                </a:lnTo>
                <a:lnTo>
                  <a:pt x="2679" y="21543"/>
                </a:lnTo>
                <a:lnTo>
                  <a:pt x="2177" y="21933"/>
                </a:lnTo>
                <a:lnTo>
                  <a:pt x="1786" y="22324"/>
                </a:lnTo>
                <a:lnTo>
                  <a:pt x="1395" y="22715"/>
                </a:lnTo>
                <a:lnTo>
                  <a:pt x="1005" y="23217"/>
                </a:lnTo>
                <a:lnTo>
                  <a:pt x="726" y="23719"/>
                </a:lnTo>
                <a:lnTo>
                  <a:pt x="447" y="24222"/>
                </a:lnTo>
                <a:lnTo>
                  <a:pt x="279" y="24780"/>
                </a:lnTo>
                <a:lnTo>
                  <a:pt x="112" y="25338"/>
                </a:lnTo>
                <a:lnTo>
                  <a:pt x="56" y="25952"/>
                </a:lnTo>
                <a:lnTo>
                  <a:pt x="0" y="26566"/>
                </a:lnTo>
                <a:lnTo>
                  <a:pt x="73782" y="26566"/>
                </a:lnTo>
                <a:lnTo>
                  <a:pt x="73949" y="25896"/>
                </a:lnTo>
                <a:lnTo>
                  <a:pt x="74005" y="25226"/>
                </a:lnTo>
                <a:lnTo>
                  <a:pt x="74117" y="24557"/>
                </a:lnTo>
                <a:lnTo>
                  <a:pt x="74117" y="23887"/>
                </a:lnTo>
                <a:lnTo>
                  <a:pt x="74061" y="22771"/>
                </a:lnTo>
                <a:lnTo>
                  <a:pt x="73893" y="21654"/>
                </a:lnTo>
                <a:lnTo>
                  <a:pt x="73614" y="20650"/>
                </a:lnTo>
                <a:lnTo>
                  <a:pt x="73279" y="19645"/>
                </a:lnTo>
                <a:lnTo>
                  <a:pt x="72777" y="18696"/>
                </a:lnTo>
                <a:lnTo>
                  <a:pt x="72275" y="17748"/>
                </a:lnTo>
                <a:lnTo>
                  <a:pt x="71605" y="16911"/>
                </a:lnTo>
                <a:lnTo>
                  <a:pt x="70935" y="16129"/>
                </a:lnTo>
                <a:lnTo>
                  <a:pt x="70154" y="15459"/>
                </a:lnTo>
                <a:lnTo>
                  <a:pt x="69317" y="14790"/>
                </a:lnTo>
                <a:lnTo>
                  <a:pt x="68368" y="14287"/>
                </a:lnTo>
                <a:lnTo>
                  <a:pt x="67419" y="13785"/>
                </a:lnTo>
                <a:lnTo>
                  <a:pt x="66415" y="13450"/>
                </a:lnTo>
                <a:lnTo>
                  <a:pt x="65410" y="13171"/>
                </a:lnTo>
                <a:lnTo>
                  <a:pt x="64294" y="13004"/>
                </a:lnTo>
                <a:lnTo>
                  <a:pt x="63178" y="12948"/>
                </a:lnTo>
                <a:lnTo>
                  <a:pt x="62006" y="13004"/>
                </a:lnTo>
                <a:lnTo>
                  <a:pt x="60889" y="13171"/>
                </a:lnTo>
                <a:lnTo>
                  <a:pt x="60443" y="11776"/>
                </a:lnTo>
                <a:lnTo>
                  <a:pt x="59941" y="10437"/>
                </a:lnTo>
                <a:lnTo>
                  <a:pt x="59327" y="9153"/>
                </a:lnTo>
                <a:lnTo>
                  <a:pt x="58601" y="7925"/>
                </a:lnTo>
                <a:lnTo>
                  <a:pt x="57764" y="6753"/>
                </a:lnTo>
                <a:lnTo>
                  <a:pt x="56871" y="5693"/>
                </a:lnTo>
                <a:lnTo>
                  <a:pt x="55866" y="4688"/>
                </a:lnTo>
                <a:lnTo>
                  <a:pt x="54806" y="3739"/>
                </a:lnTo>
                <a:lnTo>
                  <a:pt x="53634" y="2902"/>
                </a:lnTo>
                <a:lnTo>
                  <a:pt x="52406" y="2177"/>
                </a:lnTo>
                <a:lnTo>
                  <a:pt x="51123" y="1507"/>
                </a:lnTo>
                <a:lnTo>
                  <a:pt x="49783" y="1005"/>
                </a:lnTo>
                <a:lnTo>
                  <a:pt x="48388" y="558"/>
                </a:lnTo>
                <a:lnTo>
                  <a:pt x="46993" y="279"/>
                </a:lnTo>
                <a:lnTo>
                  <a:pt x="45486" y="56"/>
                </a:lnTo>
                <a:lnTo>
                  <a:pt x="43979" y="0"/>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77675" y="205976"/>
            <a:ext cx="802982" cy="313325"/>
          </a:xfrm>
          <a:custGeom>
            <a:rect b="b" l="l" r="r" t="t"/>
            <a:pathLst>
              <a:path extrusionOk="0" h="12503" w="32036">
                <a:moveTo>
                  <a:pt x="16297" y="1"/>
                </a:moveTo>
                <a:lnTo>
                  <a:pt x="15460" y="56"/>
                </a:lnTo>
                <a:lnTo>
                  <a:pt x="14679" y="168"/>
                </a:lnTo>
                <a:lnTo>
                  <a:pt x="13897" y="336"/>
                </a:lnTo>
                <a:lnTo>
                  <a:pt x="13172" y="615"/>
                </a:lnTo>
                <a:lnTo>
                  <a:pt x="12446" y="894"/>
                </a:lnTo>
                <a:lnTo>
                  <a:pt x="11777" y="1284"/>
                </a:lnTo>
                <a:lnTo>
                  <a:pt x="11163" y="1731"/>
                </a:lnTo>
                <a:lnTo>
                  <a:pt x="10549" y="2233"/>
                </a:lnTo>
                <a:lnTo>
                  <a:pt x="9991" y="2735"/>
                </a:lnTo>
                <a:lnTo>
                  <a:pt x="9488" y="3349"/>
                </a:lnTo>
                <a:lnTo>
                  <a:pt x="9042" y="3963"/>
                </a:lnTo>
                <a:lnTo>
                  <a:pt x="8651" y="4633"/>
                </a:lnTo>
                <a:lnTo>
                  <a:pt x="8372" y="5358"/>
                </a:lnTo>
                <a:lnTo>
                  <a:pt x="8093" y="6084"/>
                </a:lnTo>
                <a:lnTo>
                  <a:pt x="7870" y="6865"/>
                </a:lnTo>
                <a:lnTo>
                  <a:pt x="7758" y="7647"/>
                </a:lnTo>
                <a:lnTo>
                  <a:pt x="7144" y="7368"/>
                </a:lnTo>
                <a:lnTo>
                  <a:pt x="6530" y="7089"/>
                </a:lnTo>
                <a:lnTo>
                  <a:pt x="5861" y="6977"/>
                </a:lnTo>
                <a:lnTo>
                  <a:pt x="5135" y="6921"/>
                </a:lnTo>
                <a:lnTo>
                  <a:pt x="4577" y="6921"/>
                </a:lnTo>
                <a:lnTo>
                  <a:pt x="4075" y="7033"/>
                </a:lnTo>
                <a:lnTo>
                  <a:pt x="3572" y="7144"/>
                </a:lnTo>
                <a:lnTo>
                  <a:pt x="3126" y="7312"/>
                </a:lnTo>
                <a:lnTo>
                  <a:pt x="2679" y="7535"/>
                </a:lnTo>
                <a:lnTo>
                  <a:pt x="2233" y="7814"/>
                </a:lnTo>
                <a:lnTo>
                  <a:pt x="1842" y="8093"/>
                </a:lnTo>
                <a:lnTo>
                  <a:pt x="1507" y="8428"/>
                </a:lnTo>
                <a:lnTo>
                  <a:pt x="1173" y="8763"/>
                </a:lnTo>
                <a:lnTo>
                  <a:pt x="894" y="9154"/>
                </a:lnTo>
                <a:lnTo>
                  <a:pt x="615" y="9600"/>
                </a:lnTo>
                <a:lnTo>
                  <a:pt x="391" y="10047"/>
                </a:lnTo>
                <a:lnTo>
                  <a:pt x="224" y="10493"/>
                </a:lnTo>
                <a:lnTo>
                  <a:pt x="112" y="10995"/>
                </a:lnTo>
                <a:lnTo>
                  <a:pt x="1" y="11498"/>
                </a:lnTo>
                <a:lnTo>
                  <a:pt x="1" y="12056"/>
                </a:lnTo>
                <a:lnTo>
                  <a:pt x="1" y="12502"/>
                </a:lnTo>
                <a:lnTo>
                  <a:pt x="31868" y="12502"/>
                </a:lnTo>
                <a:lnTo>
                  <a:pt x="32036" y="11832"/>
                </a:lnTo>
                <a:lnTo>
                  <a:pt x="32036" y="11107"/>
                </a:lnTo>
                <a:lnTo>
                  <a:pt x="32036" y="10493"/>
                </a:lnTo>
                <a:lnTo>
                  <a:pt x="31924" y="9879"/>
                </a:lnTo>
                <a:lnTo>
                  <a:pt x="31757" y="9321"/>
                </a:lnTo>
                <a:lnTo>
                  <a:pt x="31589" y="8763"/>
                </a:lnTo>
                <a:lnTo>
                  <a:pt x="31310" y="8205"/>
                </a:lnTo>
                <a:lnTo>
                  <a:pt x="31031" y="7702"/>
                </a:lnTo>
                <a:lnTo>
                  <a:pt x="30696" y="7256"/>
                </a:lnTo>
                <a:lnTo>
                  <a:pt x="30306" y="6810"/>
                </a:lnTo>
                <a:lnTo>
                  <a:pt x="29859" y="6419"/>
                </a:lnTo>
                <a:lnTo>
                  <a:pt x="29357" y="6084"/>
                </a:lnTo>
                <a:lnTo>
                  <a:pt x="28910" y="5805"/>
                </a:lnTo>
                <a:lnTo>
                  <a:pt x="28352" y="5526"/>
                </a:lnTo>
                <a:lnTo>
                  <a:pt x="27794" y="5303"/>
                </a:lnTo>
                <a:lnTo>
                  <a:pt x="27236" y="5191"/>
                </a:lnTo>
                <a:lnTo>
                  <a:pt x="26622" y="5079"/>
                </a:lnTo>
                <a:lnTo>
                  <a:pt x="25562" y="5079"/>
                </a:lnTo>
                <a:lnTo>
                  <a:pt x="25115" y="5135"/>
                </a:lnTo>
                <a:lnTo>
                  <a:pt x="24222" y="5303"/>
                </a:lnTo>
                <a:lnTo>
                  <a:pt x="23943" y="4745"/>
                </a:lnTo>
                <a:lnTo>
                  <a:pt x="23664" y="4186"/>
                </a:lnTo>
                <a:lnTo>
                  <a:pt x="23329" y="3684"/>
                </a:lnTo>
                <a:lnTo>
                  <a:pt x="22939" y="3182"/>
                </a:lnTo>
                <a:lnTo>
                  <a:pt x="22548" y="2680"/>
                </a:lnTo>
                <a:lnTo>
                  <a:pt x="22102" y="2289"/>
                </a:lnTo>
                <a:lnTo>
                  <a:pt x="21599" y="1842"/>
                </a:lnTo>
                <a:lnTo>
                  <a:pt x="21097" y="1508"/>
                </a:lnTo>
                <a:lnTo>
                  <a:pt x="20595" y="1173"/>
                </a:lnTo>
                <a:lnTo>
                  <a:pt x="20037" y="838"/>
                </a:lnTo>
                <a:lnTo>
                  <a:pt x="19478" y="615"/>
                </a:lnTo>
                <a:lnTo>
                  <a:pt x="18865" y="391"/>
                </a:lnTo>
                <a:lnTo>
                  <a:pt x="18251" y="224"/>
                </a:lnTo>
                <a:lnTo>
                  <a:pt x="17637" y="112"/>
                </a:lnTo>
                <a:lnTo>
                  <a:pt x="16967" y="1"/>
                </a:lnTo>
                <a:close/>
              </a:path>
            </a:pathLst>
          </a:custGeom>
          <a:gradFill>
            <a:gsLst>
              <a:gs pos="0">
                <a:srgbClr val="FFFFFF">
                  <a:alpha val="52549"/>
                  <a:alpha val="52690"/>
                </a:srgbClr>
              </a:gs>
              <a:gs pos="100000">
                <a:srgbClr val="FFFFFF">
                  <a:alpha val="74901"/>
                  <a:alpha val="5269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4780EA"/>
            </a:gs>
            <a:gs pos="58000">
              <a:srgbClr val="3AB1F5"/>
            </a:gs>
            <a:gs pos="90000">
              <a:srgbClr val="2CE1FF"/>
            </a:gs>
            <a:gs pos="100000">
              <a:srgbClr val="2CE1FF"/>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9000" y="393600"/>
            <a:ext cx="7446000" cy="666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1pPr>
            <a:lvl2pPr lvl="1"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2pPr>
            <a:lvl3pPr lvl="2"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3pPr>
            <a:lvl4pPr lvl="3"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4pPr>
            <a:lvl5pPr lvl="4"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5pPr>
            <a:lvl6pPr lvl="5"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6pPr>
            <a:lvl7pPr lvl="6"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7pPr>
            <a:lvl8pPr lvl="7"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8pPr>
            <a:lvl9pPr lvl="8" algn="ctr">
              <a:spcBef>
                <a:spcPts val="0"/>
              </a:spcBef>
              <a:spcAft>
                <a:spcPts val="0"/>
              </a:spcAft>
              <a:buClr>
                <a:srgbClr val="FFFFFF"/>
              </a:buClr>
              <a:buSzPts val="1800"/>
              <a:buFont typeface="Fira Sans"/>
              <a:buNone/>
              <a:defRPr b="1" sz="1800">
                <a:solidFill>
                  <a:srgbClr val="FFFFFF"/>
                </a:solidFill>
                <a:latin typeface="Fira Sans"/>
                <a:ea typeface="Fira Sans"/>
                <a:cs typeface="Fira Sans"/>
                <a:sym typeface="Fira Sans"/>
              </a:defRPr>
            </a:lvl9pPr>
          </a:lstStyle>
          <a:p/>
        </p:txBody>
      </p:sp>
      <p:sp>
        <p:nvSpPr>
          <p:cNvPr id="7" name="Google Shape;7;p1"/>
          <p:cNvSpPr txBox="1"/>
          <p:nvPr>
            <p:ph idx="1" type="body"/>
          </p:nvPr>
        </p:nvSpPr>
        <p:spPr>
          <a:xfrm>
            <a:off x="849000" y="1243374"/>
            <a:ext cx="7446000" cy="3022500"/>
          </a:xfrm>
          <a:prstGeom prst="rect">
            <a:avLst/>
          </a:prstGeom>
          <a:noFill/>
          <a:ln>
            <a:noFill/>
          </a:ln>
        </p:spPr>
        <p:txBody>
          <a:bodyPr anchorCtr="0" anchor="t" bIns="91425" lIns="91425" spcFirstLastPara="1" rIns="91425" wrap="square" tIns="91425">
            <a:noAutofit/>
          </a:bodyPr>
          <a:lstStyle>
            <a:lvl1pPr indent="-368300" lvl="0" marL="457200">
              <a:spcBef>
                <a:spcPts val="60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1pPr>
            <a:lvl2pPr indent="-368300" lvl="1" marL="914400">
              <a:spcBef>
                <a:spcPts val="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2pPr>
            <a:lvl3pPr indent="-368300" lvl="2" marL="1371600">
              <a:spcBef>
                <a:spcPts val="0"/>
              </a:spcBef>
              <a:spcAft>
                <a:spcPts val="0"/>
              </a:spcAft>
              <a:buClr>
                <a:srgbClr val="B1E1F5"/>
              </a:buClr>
              <a:buSzPts val="2200"/>
              <a:buFont typeface="Fira Sans Light"/>
              <a:buChar char="▪"/>
              <a:defRPr sz="2200">
                <a:solidFill>
                  <a:srgbClr val="FFFFFF"/>
                </a:solidFill>
                <a:latin typeface="Fira Sans Light"/>
                <a:ea typeface="Fira Sans Light"/>
                <a:cs typeface="Fira Sans Light"/>
                <a:sym typeface="Fira Sans Light"/>
              </a:defRPr>
            </a:lvl3pPr>
            <a:lvl4pPr indent="-368300" lvl="3" marL="18288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4pPr>
            <a:lvl5pPr indent="-368300" lvl="4" marL="22860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5pPr>
            <a:lvl6pPr indent="-368300" lvl="5" marL="27432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6pPr>
            <a:lvl7pPr indent="-368300" lvl="6" marL="32004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7pPr>
            <a:lvl8pPr indent="-368300" lvl="7" marL="36576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8pPr>
            <a:lvl9pPr indent="-368300" lvl="8" marL="4114800">
              <a:spcBef>
                <a:spcPts val="0"/>
              </a:spcBef>
              <a:spcAft>
                <a:spcPts val="0"/>
              </a:spcAft>
              <a:buClr>
                <a:srgbClr val="FFFFFF"/>
              </a:buClr>
              <a:buSzPts val="2200"/>
              <a:buFont typeface="Fira Sans Light"/>
              <a:buChar char="▪"/>
              <a:defRPr sz="2200">
                <a:solidFill>
                  <a:srgbClr val="FFFFFF"/>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540298" y="1"/>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FFFFFF"/>
                </a:solidFill>
                <a:latin typeface="Fira Sans Light"/>
                <a:ea typeface="Fira Sans Light"/>
                <a:cs typeface="Fira Sans Light"/>
                <a:sym typeface="Fira Sans Light"/>
              </a:defRPr>
            </a:lvl1pPr>
            <a:lvl2pPr lvl="1" algn="r">
              <a:buNone/>
              <a:defRPr sz="1200">
                <a:solidFill>
                  <a:srgbClr val="FFFFFF"/>
                </a:solidFill>
                <a:latin typeface="Fira Sans Light"/>
                <a:ea typeface="Fira Sans Light"/>
                <a:cs typeface="Fira Sans Light"/>
                <a:sym typeface="Fira Sans Light"/>
              </a:defRPr>
            </a:lvl2pPr>
            <a:lvl3pPr lvl="2" algn="r">
              <a:buNone/>
              <a:defRPr sz="1200">
                <a:solidFill>
                  <a:srgbClr val="FFFFFF"/>
                </a:solidFill>
                <a:latin typeface="Fira Sans Light"/>
                <a:ea typeface="Fira Sans Light"/>
                <a:cs typeface="Fira Sans Light"/>
                <a:sym typeface="Fira Sans Light"/>
              </a:defRPr>
            </a:lvl3pPr>
            <a:lvl4pPr lvl="3" algn="r">
              <a:buNone/>
              <a:defRPr sz="1200">
                <a:solidFill>
                  <a:srgbClr val="FFFFFF"/>
                </a:solidFill>
                <a:latin typeface="Fira Sans Light"/>
                <a:ea typeface="Fira Sans Light"/>
                <a:cs typeface="Fira Sans Light"/>
                <a:sym typeface="Fira Sans Light"/>
              </a:defRPr>
            </a:lvl4pPr>
            <a:lvl5pPr lvl="4" algn="r">
              <a:buNone/>
              <a:defRPr sz="1200">
                <a:solidFill>
                  <a:srgbClr val="FFFFFF"/>
                </a:solidFill>
                <a:latin typeface="Fira Sans Light"/>
                <a:ea typeface="Fira Sans Light"/>
                <a:cs typeface="Fira Sans Light"/>
                <a:sym typeface="Fira Sans Light"/>
              </a:defRPr>
            </a:lvl5pPr>
            <a:lvl6pPr lvl="5" algn="r">
              <a:buNone/>
              <a:defRPr sz="1200">
                <a:solidFill>
                  <a:srgbClr val="FFFFFF"/>
                </a:solidFill>
                <a:latin typeface="Fira Sans Light"/>
                <a:ea typeface="Fira Sans Light"/>
                <a:cs typeface="Fira Sans Light"/>
                <a:sym typeface="Fira Sans Light"/>
              </a:defRPr>
            </a:lvl6pPr>
            <a:lvl7pPr lvl="6" algn="r">
              <a:buNone/>
              <a:defRPr sz="1200">
                <a:solidFill>
                  <a:srgbClr val="FFFFFF"/>
                </a:solidFill>
                <a:latin typeface="Fira Sans Light"/>
                <a:ea typeface="Fira Sans Light"/>
                <a:cs typeface="Fira Sans Light"/>
                <a:sym typeface="Fira Sans Light"/>
              </a:defRPr>
            </a:lvl7pPr>
            <a:lvl8pPr lvl="7" algn="r">
              <a:buNone/>
              <a:defRPr sz="1200">
                <a:solidFill>
                  <a:srgbClr val="FFFFFF"/>
                </a:solidFill>
                <a:latin typeface="Fira Sans Light"/>
                <a:ea typeface="Fira Sans Light"/>
                <a:cs typeface="Fira Sans Light"/>
                <a:sym typeface="Fira Sans Light"/>
              </a:defRPr>
            </a:lvl8pPr>
            <a:lvl9pPr lvl="8" algn="r">
              <a:buNone/>
              <a:defRPr sz="1200">
                <a:solidFill>
                  <a:srgbClr val="FFFFFF"/>
                </a:solidFill>
                <a:latin typeface="Fira Sans Light"/>
                <a:ea typeface="Fira Sans Light"/>
                <a:cs typeface="Fira Sans Light"/>
                <a:sym typeface="Fira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8"/>
          <p:cNvSpPr txBox="1"/>
          <p:nvPr>
            <p:ph type="ctrTitle"/>
          </p:nvPr>
        </p:nvSpPr>
        <p:spPr>
          <a:xfrm>
            <a:off x="1296800" y="0"/>
            <a:ext cx="6550500" cy="43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Neighborhood in Pittsburgh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7"/>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27"/>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Firearm Graph</a:t>
            </a:r>
            <a:endParaRPr/>
          </a:p>
        </p:txBody>
      </p:sp>
      <p:pic>
        <p:nvPicPr>
          <p:cNvPr id="361" name="Google Shape;361;p27"/>
          <p:cNvPicPr preferRelativeResize="0"/>
          <p:nvPr/>
        </p:nvPicPr>
        <p:blipFill>
          <a:blip r:embed="rId3">
            <a:alphaModFix/>
          </a:blip>
          <a:stretch>
            <a:fillRect/>
          </a:stretch>
        </p:blipFill>
        <p:spPr>
          <a:xfrm>
            <a:off x="766225" y="1059600"/>
            <a:ext cx="7611552" cy="377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8"/>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Combining the Data</a:t>
            </a:r>
            <a:endParaRPr/>
          </a:p>
        </p:txBody>
      </p:sp>
      <p:sp>
        <p:nvSpPr>
          <p:cNvPr id="367" name="Google Shape;367;p28"/>
          <p:cNvSpPr txBox="1"/>
          <p:nvPr>
            <p:ph idx="4294967295" type="body"/>
          </p:nvPr>
        </p:nvSpPr>
        <p:spPr>
          <a:xfrm>
            <a:off x="849000" y="1060499"/>
            <a:ext cx="7446000" cy="302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order to </a:t>
            </a:r>
            <a:r>
              <a:rPr lang="en"/>
              <a:t>analyze</a:t>
            </a:r>
            <a:r>
              <a:rPr lang="en"/>
              <a:t> the data we had to combine it in a way that created one overall value for each </a:t>
            </a:r>
            <a:r>
              <a:rPr lang="en"/>
              <a:t>neighborhood</a:t>
            </a:r>
            <a:r>
              <a:rPr lang="en"/>
              <a:t>. This was done by subtracting the amount of smart </a:t>
            </a:r>
            <a:r>
              <a:rPr lang="en"/>
              <a:t>trash cans</a:t>
            </a:r>
            <a:r>
              <a:rPr lang="en"/>
              <a:t> from the amount of firearm </a:t>
            </a:r>
            <a:r>
              <a:rPr lang="en"/>
              <a:t>seizures</a:t>
            </a:r>
            <a:r>
              <a:rPr lang="en"/>
              <a:t> as trash cans were a positive factor and firearm </a:t>
            </a:r>
            <a:r>
              <a:rPr lang="en"/>
              <a:t>seizures</a:t>
            </a:r>
            <a:r>
              <a:rPr lang="en"/>
              <a:t> were a negative factor. Therefore, the </a:t>
            </a:r>
            <a:r>
              <a:rPr lang="en"/>
              <a:t>neighborhood</a:t>
            </a:r>
            <a:r>
              <a:rPr lang="en"/>
              <a:t> with the lowest value is the best as it has the most </a:t>
            </a:r>
            <a:r>
              <a:rPr lang="en"/>
              <a:t>trash</a:t>
            </a:r>
            <a:r>
              <a:rPr lang="en"/>
              <a:t> cans relative to firearm </a:t>
            </a:r>
            <a:r>
              <a:rPr lang="en"/>
              <a:t>seizures</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9"/>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29"/>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the data was combined</a:t>
            </a:r>
            <a:endParaRPr/>
          </a:p>
        </p:txBody>
      </p:sp>
      <p:sp>
        <p:nvSpPr>
          <p:cNvPr id="374" name="Google Shape;374;p29"/>
          <p:cNvSpPr txBox="1"/>
          <p:nvPr>
            <p:ph idx="4294967295" type="body"/>
          </p:nvPr>
        </p:nvSpPr>
        <p:spPr>
          <a:xfrm>
            <a:off x="435400" y="2792700"/>
            <a:ext cx="4621800" cy="1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created dictionaries for the datasets and then subtracted the values of the trash from the firearms</a:t>
            </a:r>
            <a:endParaRPr/>
          </a:p>
        </p:txBody>
      </p:sp>
      <p:pic>
        <p:nvPicPr>
          <p:cNvPr id="375" name="Google Shape;375;p29"/>
          <p:cNvPicPr preferRelativeResize="0"/>
          <p:nvPr/>
        </p:nvPicPr>
        <p:blipFill>
          <a:blip r:embed="rId3">
            <a:alphaModFix/>
          </a:blip>
          <a:stretch>
            <a:fillRect/>
          </a:stretch>
        </p:blipFill>
        <p:spPr>
          <a:xfrm>
            <a:off x="152400" y="1212000"/>
            <a:ext cx="5318311" cy="142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0"/>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30"/>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Sorted Data</a:t>
            </a:r>
            <a:endParaRPr/>
          </a:p>
        </p:txBody>
      </p:sp>
      <p:sp>
        <p:nvSpPr>
          <p:cNvPr id="382" name="Google Shape;382;p30"/>
          <p:cNvSpPr txBox="1"/>
          <p:nvPr>
            <p:ph idx="4294967295" type="body"/>
          </p:nvPr>
        </p:nvSpPr>
        <p:spPr>
          <a:xfrm>
            <a:off x="4263275" y="1722700"/>
            <a:ext cx="4233300" cy="1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Here are the top and bottom 10 results from the sorted dictionary.</a:t>
            </a:r>
            <a:endParaRPr/>
          </a:p>
        </p:txBody>
      </p:sp>
      <p:pic>
        <p:nvPicPr>
          <p:cNvPr id="383" name="Google Shape;383;p30"/>
          <p:cNvPicPr preferRelativeResize="0"/>
          <p:nvPr/>
        </p:nvPicPr>
        <p:blipFill>
          <a:blip r:embed="rId3">
            <a:alphaModFix/>
          </a:blip>
          <a:stretch>
            <a:fillRect/>
          </a:stretch>
        </p:blipFill>
        <p:spPr>
          <a:xfrm>
            <a:off x="152400" y="309038"/>
            <a:ext cx="3336699" cy="2264741"/>
          </a:xfrm>
          <a:prstGeom prst="rect">
            <a:avLst/>
          </a:prstGeom>
          <a:noFill/>
          <a:ln>
            <a:noFill/>
          </a:ln>
        </p:spPr>
      </p:pic>
      <p:pic>
        <p:nvPicPr>
          <p:cNvPr id="384" name="Google Shape;384;p30"/>
          <p:cNvPicPr preferRelativeResize="0"/>
          <p:nvPr/>
        </p:nvPicPr>
        <p:blipFill>
          <a:blip r:embed="rId4">
            <a:alphaModFix/>
          </a:blip>
          <a:stretch>
            <a:fillRect/>
          </a:stretch>
        </p:blipFill>
        <p:spPr>
          <a:xfrm>
            <a:off x="163949" y="2740064"/>
            <a:ext cx="3325151" cy="2094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1"/>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31"/>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91" name="Google Shape;391;p31"/>
          <p:cNvSpPr txBox="1"/>
          <p:nvPr>
            <p:ph idx="4294967295" type="body"/>
          </p:nvPr>
        </p:nvSpPr>
        <p:spPr>
          <a:xfrm>
            <a:off x="849000" y="1060499"/>
            <a:ext cx="7446000" cy="302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conclusion the </a:t>
            </a:r>
            <a:r>
              <a:rPr lang="en"/>
              <a:t>neighborhoods</a:t>
            </a:r>
            <a:r>
              <a:rPr lang="en"/>
              <a:t> with the least amount of firearm </a:t>
            </a:r>
            <a:r>
              <a:rPr lang="en"/>
              <a:t>seizures</a:t>
            </a:r>
            <a:r>
              <a:rPr lang="en"/>
              <a:t> and the most smart trash cans are the best places to live in Pittsburgh. Our data shows that the top 10 places to live are North Shore, Strip District, Central Oakland, Squirrel Hill South, and Bloomfield. The worst places to live are Homewood South, Homewood North, Larimer, Lincoln-Lemington-Belmar, and Marshal-Shadeland.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9"/>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19"/>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03" name="Google Shape;303;p19"/>
          <p:cNvSpPr txBox="1"/>
          <p:nvPr>
            <p:ph idx="4294967295" type="body"/>
          </p:nvPr>
        </p:nvSpPr>
        <p:spPr>
          <a:xfrm>
            <a:off x="849000" y="1243374"/>
            <a:ext cx="7446000" cy="302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a:t>
            </a:r>
            <a:r>
              <a:rPr lang="en"/>
              <a:t>considering</a:t>
            </a:r>
            <a:r>
              <a:rPr lang="en"/>
              <a:t> the best places to live in Pittsburgh we decided to focus on two categories: safety and cleanliness. The datasets we decided to use to </a:t>
            </a:r>
            <a:r>
              <a:rPr lang="en"/>
              <a:t>demonstrate</a:t>
            </a:r>
            <a:r>
              <a:rPr lang="en"/>
              <a:t> each </a:t>
            </a:r>
            <a:r>
              <a:rPr lang="en"/>
              <a:t>neighborhoods</a:t>
            </a:r>
            <a:r>
              <a:rPr lang="en"/>
              <a:t> safety and cleanliness were firearm seizures and smart </a:t>
            </a:r>
            <a:r>
              <a:rPr lang="en"/>
              <a:t>trash cans</a:t>
            </a:r>
            <a:r>
              <a:rPr lang="en"/>
              <a:t>. The </a:t>
            </a:r>
            <a:r>
              <a:rPr lang="en"/>
              <a:t>neighborhoods</a:t>
            </a:r>
            <a:r>
              <a:rPr lang="en"/>
              <a:t> that have a safer environment and a cleaner </a:t>
            </a:r>
            <a:r>
              <a:rPr lang="en"/>
              <a:t>appearance</a:t>
            </a:r>
            <a:r>
              <a:rPr lang="en"/>
              <a:t> are ones that we claim to be better.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0"/>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Firearm </a:t>
            </a:r>
            <a:r>
              <a:rPr lang="en"/>
              <a:t>Seizures</a:t>
            </a:r>
            <a:endParaRPr/>
          </a:p>
        </p:txBody>
      </p:sp>
      <p:sp>
        <p:nvSpPr>
          <p:cNvPr id="309" name="Google Shape;309;p20"/>
          <p:cNvSpPr txBox="1"/>
          <p:nvPr>
            <p:ph idx="4294967295" type="body"/>
          </p:nvPr>
        </p:nvSpPr>
        <p:spPr>
          <a:xfrm>
            <a:off x="849000" y="1169124"/>
            <a:ext cx="7446000" cy="302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chose firearm seizures because it gives insight on both the quantity of guns in the area and the rate at which they are being abused. The data set gave information on how many guns were seized, what type of gun it was and the location/neighborhood of the </a:t>
            </a:r>
            <a:r>
              <a:rPr lang="en"/>
              <a:t>seizure</a:t>
            </a:r>
            <a:r>
              <a:rPr lang="en"/>
              <a:t>. Therefore, the </a:t>
            </a:r>
            <a:r>
              <a:rPr lang="en"/>
              <a:t>neighborhoods</a:t>
            </a:r>
            <a:r>
              <a:rPr lang="en"/>
              <a:t> with less firearm seizures suggests that they are safer as there are fewer guns being </a:t>
            </a:r>
            <a:r>
              <a:rPr lang="en"/>
              <a:t>misused</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1"/>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21"/>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Smart </a:t>
            </a:r>
            <a:r>
              <a:rPr lang="en"/>
              <a:t>Trash Cans</a:t>
            </a:r>
            <a:endParaRPr/>
          </a:p>
        </p:txBody>
      </p:sp>
      <p:sp>
        <p:nvSpPr>
          <p:cNvPr id="316" name="Google Shape;316;p21"/>
          <p:cNvSpPr txBox="1"/>
          <p:nvPr>
            <p:ph idx="4294967295" type="body"/>
          </p:nvPr>
        </p:nvSpPr>
        <p:spPr>
          <a:xfrm>
            <a:off x="849000" y="1243374"/>
            <a:ext cx="7446000" cy="302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chose smart trash cans </a:t>
            </a:r>
            <a:r>
              <a:rPr lang="en"/>
              <a:t>because the data set gave insight into how clean the neighborhoods are based on the amount of trash cans in the vicinity. It also provides information about how much that neighborhood cares about its appearance and its ability to modernize. Therefore, the neighborhoods with more smart trash cans are more inviting to live in as it boasts a cleaner appearance and more modern appliances.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2"/>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22"/>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Gathering Smart Trash Data</a:t>
            </a:r>
            <a:endParaRPr/>
          </a:p>
        </p:txBody>
      </p:sp>
      <p:pic>
        <p:nvPicPr>
          <p:cNvPr id="323" name="Google Shape;323;p22"/>
          <p:cNvPicPr preferRelativeResize="0"/>
          <p:nvPr/>
        </p:nvPicPr>
        <p:blipFill rotWithShape="1">
          <a:blip r:embed="rId3">
            <a:alphaModFix/>
          </a:blip>
          <a:srcRect b="0" l="7885" r="-9" t="34563"/>
          <a:stretch/>
        </p:blipFill>
        <p:spPr>
          <a:xfrm>
            <a:off x="1571875" y="1580146"/>
            <a:ext cx="6000248" cy="1179600"/>
          </a:xfrm>
          <a:prstGeom prst="rect">
            <a:avLst/>
          </a:prstGeom>
          <a:noFill/>
          <a:ln>
            <a:noFill/>
          </a:ln>
        </p:spPr>
      </p:pic>
      <p:sp>
        <p:nvSpPr>
          <p:cNvPr id="324" name="Google Shape;324;p22"/>
          <p:cNvSpPr txBox="1"/>
          <p:nvPr>
            <p:ph idx="4294967295" type="body"/>
          </p:nvPr>
        </p:nvSpPr>
        <p:spPr>
          <a:xfrm>
            <a:off x="849000" y="3039050"/>
            <a:ext cx="7446000" cy="1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first step was to import the data by reading from the 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3"/>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23"/>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Initial</a:t>
            </a:r>
            <a:r>
              <a:rPr lang="en"/>
              <a:t> Ranking</a:t>
            </a:r>
            <a:endParaRPr/>
          </a:p>
        </p:txBody>
      </p:sp>
      <p:sp>
        <p:nvSpPr>
          <p:cNvPr id="331" name="Google Shape;331;p23"/>
          <p:cNvSpPr txBox="1"/>
          <p:nvPr>
            <p:ph idx="4294967295" type="body"/>
          </p:nvPr>
        </p:nvSpPr>
        <p:spPr>
          <a:xfrm>
            <a:off x="3499700" y="2061450"/>
            <a:ext cx="4922700" cy="102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data was summed and sorted and here is a yield of the first 20 results.</a:t>
            </a:r>
            <a:endParaRPr/>
          </a:p>
        </p:txBody>
      </p:sp>
      <p:pic>
        <p:nvPicPr>
          <p:cNvPr id="332" name="Google Shape;332;p23"/>
          <p:cNvPicPr preferRelativeResize="0"/>
          <p:nvPr/>
        </p:nvPicPr>
        <p:blipFill>
          <a:blip r:embed="rId3">
            <a:alphaModFix/>
          </a:blip>
          <a:stretch>
            <a:fillRect/>
          </a:stretch>
        </p:blipFill>
        <p:spPr>
          <a:xfrm>
            <a:off x="418923" y="393600"/>
            <a:ext cx="2518450" cy="42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4"/>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Smart Trash Graph</a:t>
            </a:r>
            <a:endParaRPr/>
          </a:p>
        </p:txBody>
      </p:sp>
      <p:pic>
        <p:nvPicPr>
          <p:cNvPr id="338" name="Google Shape;338;p24"/>
          <p:cNvPicPr preferRelativeResize="0"/>
          <p:nvPr/>
        </p:nvPicPr>
        <p:blipFill>
          <a:blip r:embed="rId3">
            <a:alphaModFix/>
          </a:blip>
          <a:stretch>
            <a:fillRect/>
          </a:stretch>
        </p:blipFill>
        <p:spPr>
          <a:xfrm>
            <a:off x="819400" y="999900"/>
            <a:ext cx="7505190" cy="3779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5"/>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25"/>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Gathering Firearms Data</a:t>
            </a:r>
            <a:endParaRPr/>
          </a:p>
        </p:txBody>
      </p:sp>
      <p:pic>
        <p:nvPicPr>
          <p:cNvPr id="345" name="Google Shape;345;p25"/>
          <p:cNvPicPr preferRelativeResize="0"/>
          <p:nvPr/>
        </p:nvPicPr>
        <p:blipFill>
          <a:blip r:embed="rId3">
            <a:alphaModFix/>
          </a:blip>
          <a:stretch>
            <a:fillRect/>
          </a:stretch>
        </p:blipFill>
        <p:spPr>
          <a:xfrm>
            <a:off x="1365900" y="1201400"/>
            <a:ext cx="6412199" cy="896800"/>
          </a:xfrm>
          <a:prstGeom prst="rect">
            <a:avLst/>
          </a:prstGeom>
          <a:noFill/>
          <a:ln>
            <a:noFill/>
          </a:ln>
        </p:spPr>
      </p:pic>
      <p:sp>
        <p:nvSpPr>
          <p:cNvPr id="346" name="Google Shape;346;p25"/>
          <p:cNvSpPr txBox="1"/>
          <p:nvPr>
            <p:ph idx="4294967295" type="body"/>
          </p:nvPr>
        </p:nvSpPr>
        <p:spPr>
          <a:xfrm>
            <a:off x="849000" y="2423950"/>
            <a:ext cx="7446000" cy="1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repeated this process with the firearms data by first importing and sorting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6"/>
          <p:cNvSpPr txBox="1"/>
          <p:nvPr>
            <p:ph idx="12" type="sldNum"/>
          </p:nvPr>
        </p:nvSpPr>
        <p:spPr>
          <a:xfrm>
            <a:off x="8540298" y="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26"/>
          <p:cNvSpPr txBox="1"/>
          <p:nvPr>
            <p:ph idx="4294967295" type="title"/>
          </p:nvPr>
        </p:nvSpPr>
        <p:spPr>
          <a:xfrm>
            <a:off x="849000" y="393600"/>
            <a:ext cx="74460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Initial Firearms Data</a:t>
            </a:r>
            <a:endParaRPr/>
          </a:p>
        </p:txBody>
      </p:sp>
      <p:sp>
        <p:nvSpPr>
          <p:cNvPr id="353" name="Google Shape;353;p26"/>
          <p:cNvSpPr txBox="1"/>
          <p:nvPr>
            <p:ph idx="4294967295" type="body"/>
          </p:nvPr>
        </p:nvSpPr>
        <p:spPr>
          <a:xfrm>
            <a:off x="4263275" y="1722700"/>
            <a:ext cx="4233300" cy="1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Here are the top 10 results from the sort through.</a:t>
            </a:r>
            <a:endParaRPr/>
          </a:p>
        </p:txBody>
      </p:sp>
      <p:pic>
        <p:nvPicPr>
          <p:cNvPr id="354" name="Google Shape;354;p26"/>
          <p:cNvPicPr preferRelativeResize="0"/>
          <p:nvPr/>
        </p:nvPicPr>
        <p:blipFill>
          <a:blip r:embed="rId3">
            <a:alphaModFix/>
          </a:blip>
          <a:stretch>
            <a:fillRect/>
          </a:stretch>
        </p:blipFill>
        <p:spPr>
          <a:xfrm>
            <a:off x="385725" y="1229363"/>
            <a:ext cx="3151925" cy="241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g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