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81" r:id="rId16"/>
    <p:sldId id="282" r:id="rId17"/>
    <p:sldId id="283" r:id="rId18"/>
    <p:sldId id="275" r:id="rId19"/>
    <p:sldId id="276" r:id="rId20"/>
    <p:sldId id="280" r:id="rId21"/>
    <p:sldId id="284" r:id="rId22"/>
    <p:sldId id="286" r:id="rId23"/>
    <p:sldId id="287" r:id="rId24"/>
    <p:sldId id="289" r:id="rId25"/>
    <p:sldId id="285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94F12-61A0-44A3-84D0-8C09CCAFA24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3FB57-8F98-4300-B159-00AE62C0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346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623" y="2438400"/>
            <a:ext cx="7772400" cy="244157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JAVASCRIPT WITH OOP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91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4">
                    <a:lumMod val="75000"/>
                  </a:schemeClr>
                </a:solidFill>
              </a:rPr>
              <a:t>Constructors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Phone( model , manufacturer) {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model 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.manufacturer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manufacturer 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.displayModel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alert(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.displayManu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alert(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.manufacturer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myXperia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Phone(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Xperia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'SONY'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40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4">
                    <a:lumMod val="75000"/>
                  </a:schemeClr>
                </a:solidFill>
              </a:rPr>
              <a:t>Constructor property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</a:rPr>
              <a:t>	</a:t>
            </a:r>
            <a:r>
              <a:rPr lang="en-US" sz="2400" dirty="0" err="1" smtClean="0">
                <a:latin typeface="Consolas"/>
              </a:rPr>
              <a:t>myXperia.constructor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=== Phone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true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o = {};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o.constructor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=== Object;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true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a = [];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a.constructor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=== Array;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694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4">
                    <a:lumMod val="75000"/>
                  </a:schemeClr>
                </a:solidFill>
              </a:rPr>
              <a:t>SCOPE : Using JS Functions like classes 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in the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Phone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example we can use functions with the constructor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Declaring private methods and variables using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var.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Phone( ) {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propertyName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'some value'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functionName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(){ ... };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and variables using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this 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.propertyName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'some value'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263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Declaring static variables and methods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</a:t>
            </a:r>
            <a:r>
              <a:rPr lang="en-US" sz="2400" dirty="0" err="1" smtClean="0">
                <a:latin typeface="Consolas"/>
              </a:rPr>
              <a:t>Classname.propertyName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'some value'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</a:t>
            </a:r>
            <a:r>
              <a:rPr lang="en-US" sz="2400" dirty="0" err="1" smtClean="0">
                <a:latin typeface="Consolas"/>
              </a:rPr>
              <a:t>Phone.color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'Black'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to create something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a static class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staticObj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{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method1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(){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'method1'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);} 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method2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(){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'method2'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staticObj.method2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Way of caching a result using static properties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isPrime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) {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isPrime.cache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] !=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)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isPrime.cache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];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3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prime =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!= 1; </a:t>
            </a:r>
            <a:r>
              <a:rPr lang="en-US" sz="3800" dirty="0">
                <a:solidFill>
                  <a:srgbClr val="006400"/>
                </a:solidFill>
                <a:latin typeface="Consolas"/>
              </a:rPr>
              <a:t>// Everything but 1 can be prime </a:t>
            </a:r>
            <a:endParaRPr lang="en-US" sz="3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3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3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3800" dirty="0">
                <a:solidFill>
                  <a:prstClr val="black"/>
                </a:solidFill>
                <a:latin typeface="Consolas"/>
              </a:rPr>
              <a:t> ( </a:t>
            </a:r>
            <a:r>
              <a:rPr lang="nn-NO" sz="3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3800" dirty="0">
                <a:solidFill>
                  <a:prstClr val="black"/>
                </a:solidFill>
                <a:latin typeface="Consolas"/>
              </a:rPr>
              <a:t> i = 2; i &lt; num; i++ ) {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% i == 0 ) {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   prime =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}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isPrime.cache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38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] = prime </a:t>
            </a:r>
            <a:r>
              <a:rPr lang="en-US" sz="38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3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3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prime; </a:t>
            </a:r>
          </a:p>
          <a:p>
            <a:pPr marL="0" indent="0">
              <a:buNone/>
            </a:pPr>
            <a:r>
              <a:rPr lang="en-US" sz="380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sz="3800" dirty="0" err="1">
                <a:solidFill>
                  <a:prstClr val="black"/>
                </a:solidFill>
                <a:latin typeface="Consolas"/>
              </a:rPr>
              <a:t>isPrime.cache</a:t>
            </a:r>
            <a:r>
              <a:rPr lang="en-US" sz="3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3800" dirty="0" smtClean="0">
                <a:solidFill>
                  <a:prstClr val="black"/>
                </a:solidFill>
                <a:latin typeface="Consolas"/>
              </a:rPr>
              <a:t>{};</a:t>
            </a:r>
          </a:p>
          <a:p>
            <a:pPr marL="0" indent="0">
              <a:buNone/>
            </a:pPr>
            <a:r>
              <a:rPr lang="en-US" sz="3800" dirty="0" err="1">
                <a:latin typeface="Consolas"/>
              </a:rPr>
              <a:t>isPrime</a:t>
            </a:r>
            <a:r>
              <a:rPr lang="en-US" sz="3800" dirty="0">
                <a:latin typeface="Consolas"/>
              </a:rPr>
              <a:t>(5);</a:t>
            </a: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649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Context 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apply() and call() methods to change the context of another object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Function.prototype.call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Takes arguments separated by commas (‘ , ’)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Function.prototype.apply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Takes arguments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an array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900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Example :</a:t>
            </a: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da-DK" sz="2400" dirty="0">
                <a:solidFill>
                  <a:prstClr val="black"/>
                </a:solidFill>
                <a:latin typeface="Consolas"/>
              </a:rPr>
              <a:t> numbers = [5, 6, 2, 3, 7];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max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Math.max.apply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(Math, numbers);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da-DK" sz="2400" dirty="0">
                <a:solidFill>
                  <a:prstClr val="black"/>
                </a:solidFill>
                <a:latin typeface="Consolas"/>
              </a:rPr>
              <a:t> numbers = [5, 6, 2, 3, 7];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max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Math.max.call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(Math, 5,6,3,2,7);</a:t>
            </a: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66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Changing Context 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Car(){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.noWheels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4;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Car.prototype.color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'black'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Car();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changeColor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(color){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changeColor.call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c,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'white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c.color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79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Prototype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add properties and methods using prototype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Saves memory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Car(){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Car.prototype.wheels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4;</a:t>
            </a:r>
          </a:p>
          <a:p>
            <a:pPr marL="400050" lvl="1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Car.prototype.drive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(){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'drive'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271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Prototype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Car(){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.drive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    alert(</a:t>
            </a:r>
            <a:r>
              <a:rPr lang="en-US" sz="2800" dirty="0">
                <a:solidFill>
                  <a:srgbClr val="800000"/>
                </a:solidFill>
                <a:latin typeface="Consolas"/>
              </a:rPr>
              <a:t>'unable to drive right now'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Car.prototype.drive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(){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alert(</a:t>
            </a:r>
            <a:r>
              <a:rPr lang="en-US" sz="2800" dirty="0">
                <a:solidFill>
                  <a:srgbClr val="800000"/>
                </a:solidFill>
                <a:latin typeface="Consolas"/>
              </a:rPr>
              <a:t>'drive'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Car();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c.drive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(); // what will be the alert 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754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Data Structures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Object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Overriding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54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Prototype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hasOwnProperty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Car(){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.noWheels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4;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Car.prototype.color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'black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c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</a:rPr>
              <a:t>  </a:t>
            </a:r>
            <a:r>
              <a:rPr lang="en-US" sz="2400" dirty="0" err="1" smtClean="0">
                <a:latin typeface="Consolas"/>
              </a:rPr>
              <a:t>c.hasOwnProperty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'color'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false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c.hasOwnProperty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noWheels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  </a:t>
            </a:r>
            <a:r>
              <a:rPr lang="en-US" sz="2400" dirty="0">
                <a:latin typeface="Consolas"/>
              </a:rPr>
              <a:t>c.__proto__.</a:t>
            </a:r>
            <a:r>
              <a:rPr lang="en-US" sz="2400" dirty="0" err="1">
                <a:latin typeface="Consolas"/>
              </a:rPr>
              <a:t>hasOwnProperty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'color'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true</a:t>
            </a:r>
          </a:p>
          <a:p>
            <a:pPr marL="400050" lvl="1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081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Inheritance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Prototypal Inheritance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Person(){}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Person.prototype.dance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){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'dancer'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 };</a:t>
            </a:r>
          </a:p>
          <a:p>
            <a:pPr marL="400050" lvl="1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Dancer(){}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Dancer.prototype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Person();</a:t>
            </a:r>
          </a:p>
          <a:p>
            <a:pPr marL="400050" lvl="1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Dancer();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dancer.dance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alert(dancer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Dancer);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alert(dancer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Person);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true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66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Inheritance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Some Piece is missing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alert(</a:t>
            </a:r>
            <a:r>
              <a:rPr lang="en-US" sz="2400" dirty="0" err="1">
                <a:latin typeface="Consolas"/>
              </a:rPr>
              <a:t>dancer.constructor</a:t>
            </a:r>
            <a:r>
              <a:rPr lang="en-US" sz="2400" dirty="0">
                <a:latin typeface="Consolas"/>
              </a:rPr>
              <a:t> === Dancer)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false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dancer.constructor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=== Person)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true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reset the Constructor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</a:rPr>
              <a:t>Dancer.prototype.constructor</a:t>
            </a:r>
            <a:r>
              <a:rPr lang="en-US" sz="2400" dirty="0">
                <a:latin typeface="Consolas"/>
              </a:rPr>
              <a:t> = Dancer</a:t>
            </a:r>
            <a:r>
              <a:rPr lang="en-US" sz="2400" dirty="0" smtClean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alert(</a:t>
            </a:r>
            <a:r>
              <a:rPr lang="en-US" sz="2400" dirty="0" err="1">
                <a:latin typeface="Consolas"/>
              </a:rPr>
              <a:t>dancer.constructor</a:t>
            </a:r>
            <a:r>
              <a:rPr lang="en-US" sz="2400" dirty="0">
                <a:latin typeface="Consolas"/>
              </a:rPr>
              <a:t> === Dancer)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006400"/>
                </a:solidFill>
                <a:latin typeface="Consolas"/>
              </a:rPr>
              <a:t>true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Inheritance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Example from Mozilla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Product(name, price)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.name = name;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.price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price;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(price &lt; 0)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RangeError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'Cannot create product "'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+ name + 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'" with a negative price'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Food(name, price)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Product.call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name, price); </a:t>
            </a:r>
            <a:r>
              <a:rPr lang="en-US" sz="18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800" dirty="0" smtClean="0">
                <a:solidFill>
                  <a:srgbClr val="006400"/>
                </a:solidFill>
                <a:latin typeface="Consolas"/>
              </a:rPr>
              <a:t>call super using </a:t>
            </a:r>
            <a:r>
              <a:rPr lang="en-US" sz="1800" dirty="0">
                <a:solidFill>
                  <a:srgbClr val="006400"/>
                </a:solidFill>
                <a:latin typeface="Consolas"/>
              </a:rPr>
              <a:t>call and passing </a:t>
            </a:r>
            <a:r>
              <a:rPr lang="en-US" sz="1800" dirty="0" smtClean="0">
                <a:solidFill>
                  <a:srgbClr val="006400"/>
                </a:solidFill>
                <a:latin typeface="Consolas"/>
              </a:rPr>
              <a:t>‘this’ 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.category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'food'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Food.prototype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Product();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cheese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Food(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'feta'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5);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alert(cheese.name);</a:t>
            </a:r>
          </a:p>
          <a:p>
            <a:endParaRPr lang="en-US" sz="2400" dirty="0"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878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Inheritance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Creating a Custom Error using inheritance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MyError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(message)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.name =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MyError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.message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message ||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"Default Message"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MyError.prototype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Error();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MyError.prototype.constructor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MyError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/>
              </a:rPr>
              <a:t>However Mozilla says Custom Error Messages will not give the error line correctly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705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Person(){}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Person.prototype.dance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){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'dance'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 };</a:t>
            </a:r>
          </a:p>
          <a:p>
            <a:pPr marL="400050" lvl="1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Dancer(){}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Dancer.prototype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Person();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Dancer.prototype.dance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(){ alert(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'dance better'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)};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Dancer();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dancer.dance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6400"/>
                </a:solidFill>
                <a:latin typeface="Consolas"/>
              </a:rPr>
              <a:t>// alert dance better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6400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018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3623" y="2438400"/>
            <a:ext cx="7772400" cy="244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Data Structures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ECMAScript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defines six data types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     //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===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'object'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Undefined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Object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821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is unordered collection of properties with arbitrary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 can be an Associative array like JSON or it can even be a function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{};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{ name: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'Jason'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age: 20 };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() { };</a:t>
            </a: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22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Object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Adding a property to an object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</a:rPr>
              <a:t>	</a:t>
            </a:r>
            <a:r>
              <a:rPr lang="en-US" sz="2000" dirty="0" err="1" smtClean="0">
                <a:latin typeface="Consolas"/>
              </a:rPr>
              <a:t>obj.propertyName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'this has a value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		OR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 err="1">
                <a:solidFill>
                  <a:srgbClr val="800000"/>
                </a:solidFill>
                <a:latin typeface="Consolas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'this has a value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Accessing a property of an object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obj.propertyName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	OR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 err="1">
                <a:solidFill>
                  <a:srgbClr val="800000"/>
                </a:solidFill>
                <a:latin typeface="Consolas"/>
              </a:rPr>
              <a:t>propertyName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;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362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Object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Creating New Objects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Object Literals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{ name: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'Jason'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age: 20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Constructor with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car2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Car(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"Nissan"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"300ZX"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1992, ken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Object.create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an Object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 methods and properties</a:t>
            </a: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Invokable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Properties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arguments , caller , length  and name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bind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call  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isGenerator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toSource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toString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32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Functions can be as..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(prop) { 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something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(prop)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 };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myFunction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newFn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(prop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 };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 return value is not set it will return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undefined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42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750">
              <a:schemeClr val="bg1"/>
            </a:gs>
            <a:gs pos="27000">
              <a:schemeClr val="bg1"/>
            </a:gs>
            <a:gs pos="100000">
              <a:schemeClr val="tx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Functions Cont’d 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6200"/>
            <a:ext cx="8229600" cy="5130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chemeClr val="accent4">
                    <a:lumMod val="75000"/>
                  </a:schemeClr>
                </a:solidFill>
              </a:rPr>
              <a:t>Arguments</a:t>
            </a:r>
          </a:p>
          <a:p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arguments object is a local variable available within all functions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access and set values by treating it as an Array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	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 prop1, prop2) {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arguments[0];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	arguments[0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'Some Value'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	 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similar to an Array, but does not have any Array properties except </a:t>
            </a:r>
            <a:r>
              <a:rPr lang="en-US" sz="3800" dirty="0" smtClean="0">
                <a:solidFill>
                  <a:schemeClr val="accent4">
                    <a:lumMod val="75000"/>
                  </a:schemeClr>
                </a:solidFill>
              </a:rPr>
              <a:t>length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2 other properties </a:t>
            </a:r>
            <a:r>
              <a:rPr lang="en-US" sz="3800" dirty="0" err="1" smtClean="0">
                <a:solidFill>
                  <a:schemeClr val="accent4">
                    <a:lumMod val="75000"/>
                  </a:schemeClr>
                </a:solidFill>
              </a:rPr>
              <a:t>callee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sz="3800" dirty="0" smtClean="0">
                <a:solidFill>
                  <a:schemeClr val="accent4">
                    <a:lumMod val="75000"/>
                  </a:schemeClr>
                </a:solidFill>
              </a:rPr>
              <a:t>caller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which has reference to the current function and to the function which invoked the current function</a:t>
            </a:r>
            <a:endParaRPr lang="en-US" sz="3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C:\Users\Nayanajith\Pictures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" y="228600"/>
            <a:ext cx="820667" cy="820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705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1740</TotalTime>
  <Words>948</Words>
  <Application>Microsoft Office PowerPoint</Application>
  <PresentationFormat>On-screen Show (4:3)</PresentationFormat>
  <Paragraphs>309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JAVASCRIPT WITH OOP</vt:lpstr>
      <vt:lpstr>Contents</vt:lpstr>
      <vt:lpstr>JS Data Structures</vt:lpstr>
      <vt:lpstr>JS Object</vt:lpstr>
      <vt:lpstr>JS Object Cont’d ..</vt:lpstr>
      <vt:lpstr>JS Object Cont’d ..</vt:lpstr>
      <vt:lpstr>JS Functions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Functions Cont’d ..</vt:lpstr>
      <vt:lpstr>JS Prototype</vt:lpstr>
      <vt:lpstr>JS Prototype Cont’d ..</vt:lpstr>
      <vt:lpstr>JS Prototype Cont’d ..</vt:lpstr>
      <vt:lpstr>Inheritance</vt:lpstr>
      <vt:lpstr>Inheritance Cont’d ..</vt:lpstr>
      <vt:lpstr>Inheritance Cont’d ..</vt:lpstr>
      <vt:lpstr>Inheritance Cont’d ..</vt:lpstr>
      <vt:lpstr>Overriding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Nayanajith</dc:creator>
  <cp:lastModifiedBy>Malitha</cp:lastModifiedBy>
  <cp:revision>100</cp:revision>
  <dcterms:created xsi:type="dcterms:W3CDTF">2013-12-01T12:05:42Z</dcterms:created>
  <dcterms:modified xsi:type="dcterms:W3CDTF">2013-12-06T07:04:07Z</dcterms:modified>
</cp:coreProperties>
</file>