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01" r:id="rId3"/>
    <p:sldId id="302" r:id="rId4"/>
    <p:sldId id="303" r:id="rId5"/>
    <p:sldId id="305" r:id="rId6"/>
    <p:sldId id="259" r:id="rId7"/>
    <p:sldId id="260" r:id="rId8"/>
    <p:sldId id="261" r:id="rId9"/>
    <p:sldId id="262" r:id="rId10"/>
    <p:sldId id="264" r:id="rId11"/>
    <p:sldId id="306" r:id="rId12"/>
    <p:sldId id="265" r:id="rId13"/>
    <p:sldId id="266" r:id="rId14"/>
    <p:sldId id="267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307" r:id="rId37"/>
    <p:sldId id="297" r:id="rId38"/>
    <p:sldId id="298" r:id="rId39"/>
    <p:sldId id="30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401" autoAdjust="0"/>
  </p:normalViewPr>
  <p:slideViewPr>
    <p:cSldViewPr snapToGrid="0">
      <p:cViewPr varScale="1">
        <p:scale>
          <a:sx n="60" d="100"/>
          <a:sy n="60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80784-6A01-405C-B9A6-2D12158634E4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ADD60-D7CF-4423-9D9B-DA0BA10E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89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ADD60-D7CF-4423-9D9B-DA0BA10E8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50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0C20-3328-4452-8252-1DC962DE896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07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0C20-3328-4452-8252-1DC962DE896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34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0C20-3328-4452-8252-1DC962DE896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40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0C20-3328-4452-8252-1DC962DE896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18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0C20-3328-4452-8252-1DC962DE896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5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0C20-3328-4452-8252-1DC962DE896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90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0C20-3328-4452-8252-1DC962DE896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165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0C20-3328-4452-8252-1DC962DE896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259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0C20-3328-4452-8252-1DC962DE896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67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0C20-3328-4452-8252-1DC962DE896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0C20-3328-4452-8252-1DC962DE896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835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0C20-3328-4452-8252-1DC962DE896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83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Knowledge of audience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ADD60-D7CF-4423-9D9B-DA0BA10E89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04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Mocha, </a:t>
            </a:r>
            <a:r>
              <a:rPr lang="en-US" dirty="0" err="1" smtClean="0"/>
              <a:t>LiveScript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ADD60-D7CF-4423-9D9B-DA0BA10E89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2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0C20-3328-4452-8252-1DC962DE896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2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0C20-3328-4452-8252-1DC962DE896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53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0C20-3328-4452-8252-1DC962DE89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61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0C20-3328-4452-8252-1DC962DE896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22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0C20-3328-4452-8252-1DC962DE896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07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1B2F-7FCD-4549-8C89-993D95DD8453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918F-10C3-41C1-927C-16F7F829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4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1B2F-7FCD-4549-8C89-993D95DD8453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918F-10C3-41C1-927C-16F7F829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3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1B2F-7FCD-4549-8C89-993D95DD8453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918F-10C3-41C1-927C-16F7F829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7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1B2F-7FCD-4549-8C89-993D95DD8453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918F-10C3-41C1-927C-16F7F829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4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1B2F-7FCD-4549-8C89-993D95DD8453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918F-10C3-41C1-927C-16F7F829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4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1B2F-7FCD-4549-8C89-993D95DD8453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918F-10C3-41C1-927C-16F7F829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5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1B2F-7FCD-4549-8C89-993D95DD8453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918F-10C3-41C1-927C-16F7F829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3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1B2F-7FCD-4549-8C89-993D95DD8453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918F-10C3-41C1-927C-16F7F829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6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1B2F-7FCD-4549-8C89-993D95DD8453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918F-10C3-41C1-927C-16F7F829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0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1B2F-7FCD-4549-8C89-993D95DD8453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918F-10C3-41C1-927C-16F7F829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9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1B2F-7FCD-4549-8C89-993D95DD8453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918F-10C3-41C1-927C-16F7F829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8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C1B2F-7FCD-4549-8C89-993D95DD8453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B918F-10C3-41C1-927C-16F7F829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7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Matters in SPA?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Hasith </a:t>
            </a:r>
            <a:r>
              <a:rPr lang="en-US" dirty="0" err="1" smtClean="0"/>
              <a:t>Yaggahavita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6201371"/>
            <a:ext cx="2590800" cy="50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+mn-ea"/>
                <a:cs typeface="+mn-cs"/>
              </a:rPr>
              <a:t>What should you absolutely </a:t>
            </a:r>
            <a:r>
              <a:rPr lang="en-US" sz="4000" dirty="0" smtClean="0">
                <a:latin typeface="+mn-lt"/>
                <a:ea typeface="+mn-ea"/>
                <a:cs typeface="+mn-cs"/>
              </a:rPr>
              <a:t>know?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Behavior of variables (e.g. global, scoped)</a:t>
            </a:r>
          </a:p>
          <a:p>
            <a:r>
              <a:rPr lang="en-US" dirty="0" smtClean="0"/>
              <a:t>Semicolon injection</a:t>
            </a:r>
          </a:p>
          <a:p>
            <a:r>
              <a:rPr lang="en-US" dirty="0" smtClean="0"/>
              <a:t>Function scopes</a:t>
            </a:r>
          </a:p>
          <a:p>
            <a:r>
              <a:rPr lang="en-US" dirty="0" smtClean="0"/>
              <a:t>Variable/function hoisting</a:t>
            </a:r>
          </a:p>
          <a:p>
            <a:r>
              <a:rPr lang="en-US" dirty="0" smtClean="0"/>
              <a:t>Parameter passing</a:t>
            </a:r>
          </a:p>
          <a:p>
            <a:r>
              <a:rPr lang="en-US" dirty="0" smtClean="0"/>
              <a:t>Operator behavior (e.g. === </a:t>
            </a:r>
            <a:r>
              <a:rPr lang="en-US" dirty="0" err="1" smtClean="0"/>
              <a:t>vs</a:t>
            </a:r>
            <a:r>
              <a:rPr lang="en-US" dirty="0" smtClean="0"/>
              <a:t> ==)</a:t>
            </a:r>
          </a:p>
          <a:p>
            <a:r>
              <a:rPr lang="en-US" dirty="0"/>
              <a:t>n</a:t>
            </a:r>
            <a:r>
              <a:rPr lang="en-US" dirty="0" smtClean="0"/>
              <a:t>ull, undefined, false, </a:t>
            </a:r>
            <a:r>
              <a:rPr lang="en-US" dirty="0" err="1" smtClean="0"/>
              <a:t>NaN</a:t>
            </a:r>
            <a:r>
              <a:rPr lang="en-US" dirty="0" smtClean="0"/>
              <a:t>, </a:t>
            </a:r>
            <a:r>
              <a:rPr lang="en-US" dirty="0" err="1" smtClean="0"/>
              <a:t>ReferenceError</a:t>
            </a:r>
            <a:endParaRPr lang="en-US" dirty="0" smtClean="0"/>
          </a:p>
          <a:p>
            <a:r>
              <a:rPr lang="en-US" dirty="0" err="1" smtClean="0"/>
              <a:t>Lamda</a:t>
            </a:r>
            <a:r>
              <a:rPr lang="en-US" dirty="0" smtClean="0"/>
              <a:t> nature</a:t>
            </a:r>
          </a:p>
          <a:p>
            <a:r>
              <a:rPr lang="en-US" dirty="0" smtClean="0"/>
              <a:t>Closures and static scoping</a:t>
            </a:r>
          </a:p>
          <a:p>
            <a:r>
              <a:rPr lang="en-US" dirty="0" smtClean="0"/>
              <a:t>Module Pattern</a:t>
            </a:r>
          </a:p>
          <a:p>
            <a:r>
              <a:rPr lang="en-US" dirty="0" smtClean="0"/>
              <a:t>Prototypical Inheritance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59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of a history with…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46959"/>
            <a:ext cx="10515600" cy="383000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Netscape</a:t>
            </a:r>
          </a:p>
          <a:p>
            <a:pPr marL="0" indent="0">
              <a:buNone/>
            </a:pPr>
            <a:r>
              <a:rPr lang="en-US" dirty="0" smtClean="0"/>
              <a:t>Sun</a:t>
            </a:r>
          </a:p>
          <a:p>
            <a:pPr marL="0" indent="0">
              <a:buNone/>
            </a:pPr>
            <a:r>
              <a:rPr lang="en-US" dirty="0" smtClean="0"/>
              <a:t>Microsoft</a:t>
            </a:r>
          </a:p>
          <a:p>
            <a:pPr marL="0" indent="0">
              <a:buNone/>
            </a:pPr>
            <a:r>
              <a:rPr lang="en-US" dirty="0" smtClean="0"/>
              <a:t>W3C</a:t>
            </a:r>
          </a:p>
          <a:p>
            <a:pPr marL="0" indent="0">
              <a:buNone/>
            </a:pPr>
            <a:r>
              <a:rPr lang="en-US" dirty="0" smtClean="0"/>
              <a:t>ECMA</a:t>
            </a:r>
          </a:p>
        </p:txBody>
      </p:sp>
    </p:spTree>
    <p:extLst>
      <p:ext uri="{BB962C8B-B14F-4D97-AF65-F5344CB8AC3E}">
        <p14:creationId xmlns:p14="http://schemas.microsoft.com/office/powerpoint/2010/main" val="417917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534" y="261408"/>
            <a:ext cx="9268290" cy="1325563"/>
          </a:xfrm>
        </p:spPr>
        <p:txBody>
          <a:bodyPr/>
          <a:lstStyle/>
          <a:p>
            <a:r>
              <a:rPr lang="en-US" dirty="0" smtClean="0">
                <a:latin typeface="MV Boli" panose="02000500030200090000" pitchFamily="2" charset="0"/>
                <a:cs typeface="MV Boli" panose="02000500030200090000" pitchFamily="2" charset="0"/>
              </a:rPr>
              <a:t>How about the ‘jQuery’ way?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39" y="2199322"/>
            <a:ext cx="9684915" cy="2787599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000500" y="3053443"/>
            <a:ext cx="424543" cy="7347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1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452" y="1949570"/>
            <a:ext cx="9329857" cy="345056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1870910" y="2773029"/>
            <a:ext cx="13052" cy="5499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3534" y="261408"/>
            <a:ext cx="9268290" cy="1325563"/>
          </a:xfrm>
        </p:spPr>
        <p:txBody>
          <a:bodyPr/>
          <a:lstStyle/>
          <a:p>
            <a:r>
              <a:rPr lang="en-US" dirty="0" smtClean="0">
                <a:latin typeface="MV Boli" panose="02000500030200090000" pitchFamily="2" charset="0"/>
                <a:cs typeface="MV Boli" panose="02000500030200090000" pitchFamily="2" charset="0"/>
              </a:rPr>
              <a:t>How about the ‘jQuery’ way?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53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309" y="986011"/>
            <a:ext cx="8726159" cy="570346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2492012" y="3889327"/>
            <a:ext cx="13052" cy="25270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48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309" y="986011"/>
            <a:ext cx="8726159" cy="5703462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5860296" y="890454"/>
            <a:ext cx="1573162" cy="368710"/>
          </a:xfrm>
          <a:prstGeom prst="wedgeRectCallout">
            <a:avLst>
              <a:gd name="adj1" fmla="val -79821"/>
              <a:gd name="adj2" fmla="val 1164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User event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63341" y="1646703"/>
            <a:ext cx="1573162" cy="368710"/>
          </a:xfrm>
          <a:prstGeom prst="wedgeRectCallout">
            <a:avLst>
              <a:gd name="adj1" fmla="val 66768"/>
              <a:gd name="adj2" fmla="val -4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Read input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287937" y="2696249"/>
            <a:ext cx="1573162" cy="368710"/>
          </a:xfrm>
          <a:prstGeom prst="wedgeRectCallout">
            <a:avLst>
              <a:gd name="adj1" fmla="val 74445"/>
              <a:gd name="adj2" fmla="val -331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Server call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8669632" y="2284782"/>
            <a:ext cx="1573162" cy="368710"/>
          </a:xfrm>
          <a:prstGeom prst="wedgeRectCallout">
            <a:avLst>
              <a:gd name="adj1" fmla="val -44727"/>
              <a:gd name="adj2" fmla="val 1305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Display 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287937" y="3837742"/>
            <a:ext cx="1953611" cy="440958"/>
          </a:xfrm>
          <a:prstGeom prst="wedgeRectCallout">
            <a:avLst>
              <a:gd name="adj1" fmla="val 72620"/>
              <a:gd name="adj2" fmla="val -426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Nested server call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895918" y="4058221"/>
            <a:ext cx="1919614" cy="341249"/>
          </a:xfrm>
          <a:prstGeom prst="wedgeRectCallout">
            <a:avLst>
              <a:gd name="adj1" fmla="val -44727"/>
              <a:gd name="adj2" fmla="val 1305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Data conversion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753534" y="5266643"/>
            <a:ext cx="2205699" cy="376893"/>
          </a:xfrm>
          <a:prstGeom prst="wedgeRectCallout">
            <a:avLst>
              <a:gd name="adj1" fmla="val 51782"/>
              <a:gd name="adj2" fmla="val -1221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Nested callback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7200266" y="5646206"/>
            <a:ext cx="1573162" cy="368710"/>
          </a:xfrm>
          <a:prstGeom prst="wedgeRectCallout">
            <a:avLst>
              <a:gd name="adj1" fmla="val -69951"/>
              <a:gd name="adj2" fmla="val -379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UI update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6699935" y="1954102"/>
            <a:ext cx="1573162" cy="368710"/>
          </a:xfrm>
          <a:prstGeom prst="wedgeRectCallout">
            <a:avLst>
              <a:gd name="adj1" fmla="val -44727"/>
              <a:gd name="adj2" fmla="val 1305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Server callback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47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018934" y="2625210"/>
            <a:ext cx="4203291" cy="2890687"/>
            <a:chOff x="2433484" y="1696988"/>
            <a:chExt cx="6417594" cy="437934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73763" y="1696988"/>
              <a:ext cx="6039102" cy="4379349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6" name="Oval 5"/>
            <p:cNvSpPr/>
            <p:nvPr/>
          </p:nvSpPr>
          <p:spPr>
            <a:xfrm>
              <a:off x="2433484" y="1755980"/>
              <a:ext cx="6417594" cy="424210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236552" y="2342759"/>
            <a:ext cx="3039283" cy="3984838"/>
            <a:chOff x="7236552" y="2342759"/>
            <a:chExt cx="3039283" cy="3984838"/>
          </a:xfrm>
        </p:grpSpPr>
        <p:grpSp>
          <p:nvGrpSpPr>
            <p:cNvPr id="14" name="Group 13"/>
            <p:cNvGrpSpPr/>
            <p:nvPr/>
          </p:nvGrpSpPr>
          <p:grpSpPr>
            <a:xfrm rot="1322866">
              <a:off x="7536197" y="3239235"/>
              <a:ext cx="2612718" cy="1895921"/>
              <a:chOff x="7846142" y="1260234"/>
              <a:chExt cx="2612718" cy="1895921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7846142" y="2048671"/>
                <a:ext cx="796413" cy="517548"/>
              </a:xfrm>
              <a:custGeom>
                <a:avLst/>
                <a:gdLst>
                  <a:gd name="connsiteX0" fmla="*/ 0 w 796413"/>
                  <a:gd name="connsiteY0" fmla="*/ 517548 h 517548"/>
                  <a:gd name="connsiteX1" fmla="*/ 58993 w 796413"/>
                  <a:gd name="connsiteY1" fmla="*/ 355316 h 517548"/>
                  <a:gd name="connsiteX2" fmla="*/ 117987 w 796413"/>
                  <a:gd name="connsiteY2" fmla="*/ 252077 h 517548"/>
                  <a:gd name="connsiteX3" fmla="*/ 206477 w 796413"/>
                  <a:gd name="connsiteY3" fmla="*/ 193084 h 517548"/>
                  <a:gd name="connsiteX4" fmla="*/ 250723 w 796413"/>
                  <a:gd name="connsiteY4" fmla="*/ 163587 h 517548"/>
                  <a:gd name="connsiteX5" fmla="*/ 412955 w 796413"/>
                  <a:gd name="connsiteY5" fmla="*/ 75097 h 517548"/>
                  <a:gd name="connsiteX6" fmla="*/ 619432 w 796413"/>
                  <a:gd name="connsiteY6" fmla="*/ 30852 h 517548"/>
                  <a:gd name="connsiteX7" fmla="*/ 678426 w 796413"/>
                  <a:gd name="connsiteY7" fmla="*/ 16103 h 517548"/>
                  <a:gd name="connsiteX8" fmla="*/ 722671 w 796413"/>
                  <a:gd name="connsiteY8" fmla="*/ 1355 h 517548"/>
                  <a:gd name="connsiteX9" fmla="*/ 796413 w 796413"/>
                  <a:gd name="connsiteY9" fmla="*/ 1355 h 517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6413" h="517548">
                    <a:moveTo>
                      <a:pt x="0" y="517548"/>
                    </a:moveTo>
                    <a:cubicBezTo>
                      <a:pt x="21435" y="388935"/>
                      <a:pt x="-2530" y="466057"/>
                      <a:pt x="58993" y="355316"/>
                    </a:cubicBezTo>
                    <a:cubicBezTo>
                      <a:pt x="69566" y="336284"/>
                      <a:pt x="97943" y="269616"/>
                      <a:pt x="117987" y="252077"/>
                    </a:cubicBezTo>
                    <a:cubicBezTo>
                      <a:pt x="144666" y="228733"/>
                      <a:pt x="176980" y="212748"/>
                      <a:pt x="206477" y="193084"/>
                    </a:cubicBezTo>
                    <a:lnTo>
                      <a:pt x="250723" y="163587"/>
                    </a:lnTo>
                    <a:cubicBezTo>
                      <a:pt x="299184" y="131280"/>
                      <a:pt x="359413" y="88483"/>
                      <a:pt x="412955" y="75097"/>
                    </a:cubicBezTo>
                    <a:cubicBezTo>
                      <a:pt x="676085" y="9314"/>
                      <a:pt x="405290" y="73681"/>
                      <a:pt x="619432" y="30852"/>
                    </a:cubicBezTo>
                    <a:cubicBezTo>
                      <a:pt x="639308" y="26877"/>
                      <a:pt x="658936" y="21672"/>
                      <a:pt x="678426" y="16103"/>
                    </a:cubicBezTo>
                    <a:cubicBezTo>
                      <a:pt x="693374" y="11832"/>
                      <a:pt x="707245" y="3283"/>
                      <a:pt x="722671" y="1355"/>
                    </a:cubicBezTo>
                    <a:cubicBezTo>
                      <a:pt x="747062" y="-1694"/>
                      <a:pt x="771832" y="1355"/>
                      <a:pt x="796413" y="135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8406581" y="1917290"/>
                <a:ext cx="368709" cy="339298"/>
              </a:xfrm>
              <a:custGeom>
                <a:avLst/>
                <a:gdLst>
                  <a:gd name="connsiteX0" fmla="*/ 0 w 368709"/>
                  <a:gd name="connsiteY0" fmla="*/ 0 h 339298"/>
                  <a:gd name="connsiteX1" fmla="*/ 73742 w 368709"/>
                  <a:gd name="connsiteY1" fmla="*/ 29497 h 339298"/>
                  <a:gd name="connsiteX2" fmla="*/ 132735 w 368709"/>
                  <a:gd name="connsiteY2" fmla="*/ 58994 h 339298"/>
                  <a:gd name="connsiteX3" fmla="*/ 191729 w 368709"/>
                  <a:gd name="connsiteY3" fmla="*/ 73742 h 339298"/>
                  <a:gd name="connsiteX4" fmla="*/ 235974 w 368709"/>
                  <a:gd name="connsiteY4" fmla="*/ 103239 h 339298"/>
                  <a:gd name="connsiteX5" fmla="*/ 309716 w 368709"/>
                  <a:gd name="connsiteY5" fmla="*/ 117987 h 339298"/>
                  <a:gd name="connsiteX6" fmla="*/ 368709 w 368709"/>
                  <a:gd name="connsiteY6" fmla="*/ 132736 h 339298"/>
                  <a:gd name="connsiteX7" fmla="*/ 324464 w 368709"/>
                  <a:gd name="connsiteY7" fmla="*/ 147484 h 339298"/>
                  <a:gd name="connsiteX8" fmla="*/ 191729 w 368709"/>
                  <a:gd name="connsiteY8" fmla="*/ 235975 h 339298"/>
                  <a:gd name="connsiteX9" fmla="*/ 147484 w 368709"/>
                  <a:gd name="connsiteY9" fmla="*/ 265471 h 339298"/>
                  <a:gd name="connsiteX10" fmla="*/ 103238 w 368709"/>
                  <a:gd name="connsiteY10" fmla="*/ 294968 h 339298"/>
                  <a:gd name="connsiteX11" fmla="*/ 58993 w 368709"/>
                  <a:gd name="connsiteY11" fmla="*/ 339213 h 339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8709" h="339298">
                    <a:moveTo>
                      <a:pt x="0" y="0"/>
                    </a:moveTo>
                    <a:cubicBezTo>
                      <a:pt x="24581" y="9832"/>
                      <a:pt x="49550" y="18745"/>
                      <a:pt x="73742" y="29497"/>
                    </a:cubicBezTo>
                    <a:cubicBezTo>
                      <a:pt x="93833" y="38426"/>
                      <a:pt x="112149" y="51274"/>
                      <a:pt x="132735" y="58994"/>
                    </a:cubicBezTo>
                    <a:cubicBezTo>
                      <a:pt x="151714" y="66111"/>
                      <a:pt x="172064" y="68826"/>
                      <a:pt x="191729" y="73742"/>
                    </a:cubicBezTo>
                    <a:cubicBezTo>
                      <a:pt x="206477" y="83574"/>
                      <a:pt x="219377" y="97015"/>
                      <a:pt x="235974" y="103239"/>
                    </a:cubicBezTo>
                    <a:cubicBezTo>
                      <a:pt x="259445" y="112041"/>
                      <a:pt x="285246" y="112549"/>
                      <a:pt x="309716" y="117987"/>
                    </a:cubicBezTo>
                    <a:cubicBezTo>
                      <a:pt x="329503" y="122384"/>
                      <a:pt x="349045" y="127820"/>
                      <a:pt x="368709" y="132736"/>
                    </a:cubicBezTo>
                    <a:cubicBezTo>
                      <a:pt x="353961" y="137652"/>
                      <a:pt x="338054" y="139934"/>
                      <a:pt x="324464" y="147484"/>
                    </a:cubicBezTo>
                    <a:cubicBezTo>
                      <a:pt x="324459" y="147487"/>
                      <a:pt x="213854" y="221225"/>
                      <a:pt x="191729" y="235975"/>
                    </a:cubicBezTo>
                    <a:lnTo>
                      <a:pt x="147484" y="265471"/>
                    </a:lnTo>
                    <a:lnTo>
                      <a:pt x="103238" y="294968"/>
                    </a:lnTo>
                    <a:cubicBezTo>
                      <a:pt x="71015" y="343304"/>
                      <a:pt x="91467" y="339213"/>
                      <a:pt x="58993" y="33921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7" name="Picture 2" descr="http://www.colourbox.com/preview/4579313-644933-pencil-sketch-stylized-3d-cogwheels-isolated-on-white-background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8245" y="1260234"/>
                <a:ext cx="1270615" cy="13059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Freeform 17"/>
              <p:cNvSpPr/>
              <p:nvPr/>
            </p:nvSpPr>
            <p:spPr>
              <a:xfrm>
                <a:off x="8244348" y="2521974"/>
                <a:ext cx="840658" cy="412955"/>
              </a:xfrm>
              <a:custGeom>
                <a:avLst/>
                <a:gdLst>
                  <a:gd name="connsiteX0" fmla="*/ 0 w 840658"/>
                  <a:gd name="connsiteY0" fmla="*/ 412955 h 412955"/>
                  <a:gd name="connsiteX1" fmla="*/ 516194 w 840658"/>
                  <a:gd name="connsiteY1" fmla="*/ 398207 h 412955"/>
                  <a:gd name="connsiteX2" fmla="*/ 560439 w 840658"/>
                  <a:gd name="connsiteY2" fmla="*/ 383458 h 412955"/>
                  <a:gd name="connsiteX3" fmla="*/ 648929 w 840658"/>
                  <a:gd name="connsiteY3" fmla="*/ 324465 h 412955"/>
                  <a:gd name="connsiteX4" fmla="*/ 707923 w 840658"/>
                  <a:gd name="connsiteY4" fmla="*/ 235974 h 412955"/>
                  <a:gd name="connsiteX5" fmla="*/ 737420 w 840658"/>
                  <a:gd name="connsiteY5" fmla="*/ 191729 h 412955"/>
                  <a:gd name="connsiteX6" fmla="*/ 766917 w 840658"/>
                  <a:gd name="connsiteY6" fmla="*/ 103239 h 412955"/>
                  <a:gd name="connsiteX7" fmla="*/ 840658 w 840658"/>
                  <a:gd name="connsiteY7" fmla="*/ 0 h 4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0658" h="412955">
                    <a:moveTo>
                      <a:pt x="0" y="412955"/>
                    </a:moveTo>
                    <a:cubicBezTo>
                      <a:pt x="172065" y="408039"/>
                      <a:pt x="344297" y="407254"/>
                      <a:pt x="516194" y="398207"/>
                    </a:cubicBezTo>
                    <a:cubicBezTo>
                      <a:pt x="531719" y="397390"/>
                      <a:pt x="546849" y="391008"/>
                      <a:pt x="560439" y="383458"/>
                    </a:cubicBezTo>
                    <a:cubicBezTo>
                      <a:pt x="591428" y="366242"/>
                      <a:pt x="648929" y="324465"/>
                      <a:pt x="648929" y="324465"/>
                    </a:cubicBezTo>
                    <a:lnTo>
                      <a:pt x="707923" y="235974"/>
                    </a:lnTo>
                    <a:lnTo>
                      <a:pt x="737420" y="191729"/>
                    </a:lnTo>
                    <a:cubicBezTo>
                      <a:pt x="747252" y="162232"/>
                      <a:pt x="749670" y="129109"/>
                      <a:pt x="766917" y="103239"/>
                    </a:cubicBezTo>
                    <a:cubicBezTo>
                      <a:pt x="829767" y="8964"/>
                      <a:pt x="800844" y="39817"/>
                      <a:pt x="840658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8200103" y="2713703"/>
                <a:ext cx="280305" cy="442452"/>
              </a:xfrm>
              <a:custGeom>
                <a:avLst/>
                <a:gdLst>
                  <a:gd name="connsiteX0" fmla="*/ 176981 w 280305"/>
                  <a:gd name="connsiteY0" fmla="*/ 0 h 442452"/>
                  <a:gd name="connsiteX1" fmla="*/ 88491 w 280305"/>
                  <a:gd name="connsiteY1" fmla="*/ 132736 h 442452"/>
                  <a:gd name="connsiteX2" fmla="*/ 29497 w 280305"/>
                  <a:gd name="connsiteY2" fmla="*/ 221226 h 442452"/>
                  <a:gd name="connsiteX3" fmla="*/ 162232 w 280305"/>
                  <a:gd name="connsiteY3" fmla="*/ 324465 h 442452"/>
                  <a:gd name="connsiteX4" fmla="*/ 235974 w 280305"/>
                  <a:gd name="connsiteY4" fmla="*/ 398207 h 442452"/>
                  <a:gd name="connsiteX5" fmla="*/ 280220 w 280305"/>
                  <a:gd name="connsiteY5" fmla="*/ 442452 h 442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0305" h="442452">
                    <a:moveTo>
                      <a:pt x="176981" y="0"/>
                    </a:moveTo>
                    <a:cubicBezTo>
                      <a:pt x="54335" y="153306"/>
                      <a:pt x="166928" y="2007"/>
                      <a:pt x="88491" y="132736"/>
                    </a:cubicBezTo>
                    <a:cubicBezTo>
                      <a:pt x="70252" y="163135"/>
                      <a:pt x="29497" y="221226"/>
                      <a:pt x="29497" y="221226"/>
                    </a:cubicBezTo>
                    <a:cubicBezTo>
                      <a:pt x="-17171" y="361230"/>
                      <a:pt x="-30965" y="306901"/>
                      <a:pt x="162232" y="324465"/>
                    </a:cubicBezTo>
                    <a:cubicBezTo>
                      <a:pt x="280227" y="403127"/>
                      <a:pt x="137647" y="299881"/>
                      <a:pt x="235974" y="398207"/>
                    </a:cubicBezTo>
                    <a:cubicBezTo>
                      <a:pt x="284311" y="446543"/>
                      <a:pt x="280220" y="405508"/>
                      <a:pt x="280220" y="44245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7236552" y="2342759"/>
              <a:ext cx="2612718" cy="1895921"/>
              <a:chOff x="7846142" y="1260234"/>
              <a:chExt cx="2612718" cy="1895921"/>
            </a:xfrm>
          </p:grpSpPr>
          <p:sp>
            <p:nvSpPr>
              <p:cNvPr id="21" name="Freeform 20"/>
              <p:cNvSpPr/>
              <p:nvPr/>
            </p:nvSpPr>
            <p:spPr>
              <a:xfrm>
                <a:off x="7846142" y="2048671"/>
                <a:ext cx="796413" cy="517548"/>
              </a:xfrm>
              <a:custGeom>
                <a:avLst/>
                <a:gdLst>
                  <a:gd name="connsiteX0" fmla="*/ 0 w 796413"/>
                  <a:gd name="connsiteY0" fmla="*/ 517548 h 517548"/>
                  <a:gd name="connsiteX1" fmla="*/ 58993 w 796413"/>
                  <a:gd name="connsiteY1" fmla="*/ 355316 h 517548"/>
                  <a:gd name="connsiteX2" fmla="*/ 117987 w 796413"/>
                  <a:gd name="connsiteY2" fmla="*/ 252077 h 517548"/>
                  <a:gd name="connsiteX3" fmla="*/ 206477 w 796413"/>
                  <a:gd name="connsiteY3" fmla="*/ 193084 h 517548"/>
                  <a:gd name="connsiteX4" fmla="*/ 250723 w 796413"/>
                  <a:gd name="connsiteY4" fmla="*/ 163587 h 517548"/>
                  <a:gd name="connsiteX5" fmla="*/ 412955 w 796413"/>
                  <a:gd name="connsiteY5" fmla="*/ 75097 h 517548"/>
                  <a:gd name="connsiteX6" fmla="*/ 619432 w 796413"/>
                  <a:gd name="connsiteY6" fmla="*/ 30852 h 517548"/>
                  <a:gd name="connsiteX7" fmla="*/ 678426 w 796413"/>
                  <a:gd name="connsiteY7" fmla="*/ 16103 h 517548"/>
                  <a:gd name="connsiteX8" fmla="*/ 722671 w 796413"/>
                  <a:gd name="connsiteY8" fmla="*/ 1355 h 517548"/>
                  <a:gd name="connsiteX9" fmla="*/ 796413 w 796413"/>
                  <a:gd name="connsiteY9" fmla="*/ 1355 h 517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6413" h="517548">
                    <a:moveTo>
                      <a:pt x="0" y="517548"/>
                    </a:moveTo>
                    <a:cubicBezTo>
                      <a:pt x="21435" y="388935"/>
                      <a:pt x="-2530" y="466057"/>
                      <a:pt x="58993" y="355316"/>
                    </a:cubicBezTo>
                    <a:cubicBezTo>
                      <a:pt x="69566" y="336284"/>
                      <a:pt x="97943" y="269616"/>
                      <a:pt x="117987" y="252077"/>
                    </a:cubicBezTo>
                    <a:cubicBezTo>
                      <a:pt x="144666" y="228733"/>
                      <a:pt x="176980" y="212748"/>
                      <a:pt x="206477" y="193084"/>
                    </a:cubicBezTo>
                    <a:lnTo>
                      <a:pt x="250723" y="163587"/>
                    </a:lnTo>
                    <a:cubicBezTo>
                      <a:pt x="299184" y="131280"/>
                      <a:pt x="359413" y="88483"/>
                      <a:pt x="412955" y="75097"/>
                    </a:cubicBezTo>
                    <a:cubicBezTo>
                      <a:pt x="676085" y="9314"/>
                      <a:pt x="405290" y="73681"/>
                      <a:pt x="619432" y="30852"/>
                    </a:cubicBezTo>
                    <a:cubicBezTo>
                      <a:pt x="639308" y="26877"/>
                      <a:pt x="658936" y="21672"/>
                      <a:pt x="678426" y="16103"/>
                    </a:cubicBezTo>
                    <a:cubicBezTo>
                      <a:pt x="693374" y="11832"/>
                      <a:pt x="707245" y="3283"/>
                      <a:pt x="722671" y="1355"/>
                    </a:cubicBezTo>
                    <a:cubicBezTo>
                      <a:pt x="747062" y="-1694"/>
                      <a:pt x="771832" y="1355"/>
                      <a:pt x="796413" y="135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8406581" y="1917290"/>
                <a:ext cx="368709" cy="339298"/>
              </a:xfrm>
              <a:custGeom>
                <a:avLst/>
                <a:gdLst>
                  <a:gd name="connsiteX0" fmla="*/ 0 w 368709"/>
                  <a:gd name="connsiteY0" fmla="*/ 0 h 339298"/>
                  <a:gd name="connsiteX1" fmla="*/ 73742 w 368709"/>
                  <a:gd name="connsiteY1" fmla="*/ 29497 h 339298"/>
                  <a:gd name="connsiteX2" fmla="*/ 132735 w 368709"/>
                  <a:gd name="connsiteY2" fmla="*/ 58994 h 339298"/>
                  <a:gd name="connsiteX3" fmla="*/ 191729 w 368709"/>
                  <a:gd name="connsiteY3" fmla="*/ 73742 h 339298"/>
                  <a:gd name="connsiteX4" fmla="*/ 235974 w 368709"/>
                  <a:gd name="connsiteY4" fmla="*/ 103239 h 339298"/>
                  <a:gd name="connsiteX5" fmla="*/ 309716 w 368709"/>
                  <a:gd name="connsiteY5" fmla="*/ 117987 h 339298"/>
                  <a:gd name="connsiteX6" fmla="*/ 368709 w 368709"/>
                  <a:gd name="connsiteY6" fmla="*/ 132736 h 339298"/>
                  <a:gd name="connsiteX7" fmla="*/ 324464 w 368709"/>
                  <a:gd name="connsiteY7" fmla="*/ 147484 h 339298"/>
                  <a:gd name="connsiteX8" fmla="*/ 191729 w 368709"/>
                  <a:gd name="connsiteY8" fmla="*/ 235975 h 339298"/>
                  <a:gd name="connsiteX9" fmla="*/ 147484 w 368709"/>
                  <a:gd name="connsiteY9" fmla="*/ 265471 h 339298"/>
                  <a:gd name="connsiteX10" fmla="*/ 103238 w 368709"/>
                  <a:gd name="connsiteY10" fmla="*/ 294968 h 339298"/>
                  <a:gd name="connsiteX11" fmla="*/ 58993 w 368709"/>
                  <a:gd name="connsiteY11" fmla="*/ 339213 h 339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8709" h="339298">
                    <a:moveTo>
                      <a:pt x="0" y="0"/>
                    </a:moveTo>
                    <a:cubicBezTo>
                      <a:pt x="24581" y="9832"/>
                      <a:pt x="49550" y="18745"/>
                      <a:pt x="73742" y="29497"/>
                    </a:cubicBezTo>
                    <a:cubicBezTo>
                      <a:pt x="93833" y="38426"/>
                      <a:pt x="112149" y="51274"/>
                      <a:pt x="132735" y="58994"/>
                    </a:cubicBezTo>
                    <a:cubicBezTo>
                      <a:pt x="151714" y="66111"/>
                      <a:pt x="172064" y="68826"/>
                      <a:pt x="191729" y="73742"/>
                    </a:cubicBezTo>
                    <a:cubicBezTo>
                      <a:pt x="206477" y="83574"/>
                      <a:pt x="219377" y="97015"/>
                      <a:pt x="235974" y="103239"/>
                    </a:cubicBezTo>
                    <a:cubicBezTo>
                      <a:pt x="259445" y="112041"/>
                      <a:pt x="285246" y="112549"/>
                      <a:pt x="309716" y="117987"/>
                    </a:cubicBezTo>
                    <a:cubicBezTo>
                      <a:pt x="329503" y="122384"/>
                      <a:pt x="349045" y="127820"/>
                      <a:pt x="368709" y="132736"/>
                    </a:cubicBezTo>
                    <a:cubicBezTo>
                      <a:pt x="353961" y="137652"/>
                      <a:pt x="338054" y="139934"/>
                      <a:pt x="324464" y="147484"/>
                    </a:cubicBezTo>
                    <a:cubicBezTo>
                      <a:pt x="324459" y="147487"/>
                      <a:pt x="213854" y="221225"/>
                      <a:pt x="191729" y="235975"/>
                    </a:cubicBezTo>
                    <a:lnTo>
                      <a:pt x="147484" y="265471"/>
                    </a:lnTo>
                    <a:lnTo>
                      <a:pt x="103238" y="294968"/>
                    </a:lnTo>
                    <a:cubicBezTo>
                      <a:pt x="71015" y="343304"/>
                      <a:pt x="91467" y="339213"/>
                      <a:pt x="58993" y="33921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3" name="Picture 2" descr="http://www.colourbox.com/preview/4579313-644933-pencil-sketch-stylized-3d-cogwheels-isolated-on-white-background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8245" y="1260234"/>
                <a:ext cx="1270615" cy="13059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Freeform 23"/>
              <p:cNvSpPr/>
              <p:nvPr/>
            </p:nvSpPr>
            <p:spPr>
              <a:xfrm>
                <a:off x="8244348" y="2521974"/>
                <a:ext cx="840658" cy="412955"/>
              </a:xfrm>
              <a:custGeom>
                <a:avLst/>
                <a:gdLst>
                  <a:gd name="connsiteX0" fmla="*/ 0 w 840658"/>
                  <a:gd name="connsiteY0" fmla="*/ 412955 h 412955"/>
                  <a:gd name="connsiteX1" fmla="*/ 516194 w 840658"/>
                  <a:gd name="connsiteY1" fmla="*/ 398207 h 412955"/>
                  <a:gd name="connsiteX2" fmla="*/ 560439 w 840658"/>
                  <a:gd name="connsiteY2" fmla="*/ 383458 h 412955"/>
                  <a:gd name="connsiteX3" fmla="*/ 648929 w 840658"/>
                  <a:gd name="connsiteY3" fmla="*/ 324465 h 412955"/>
                  <a:gd name="connsiteX4" fmla="*/ 707923 w 840658"/>
                  <a:gd name="connsiteY4" fmla="*/ 235974 h 412955"/>
                  <a:gd name="connsiteX5" fmla="*/ 737420 w 840658"/>
                  <a:gd name="connsiteY5" fmla="*/ 191729 h 412955"/>
                  <a:gd name="connsiteX6" fmla="*/ 766917 w 840658"/>
                  <a:gd name="connsiteY6" fmla="*/ 103239 h 412955"/>
                  <a:gd name="connsiteX7" fmla="*/ 840658 w 840658"/>
                  <a:gd name="connsiteY7" fmla="*/ 0 h 4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0658" h="412955">
                    <a:moveTo>
                      <a:pt x="0" y="412955"/>
                    </a:moveTo>
                    <a:cubicBezTo>
                      <a:pt x="172065" y="408039"/>
                      <a:pt x="344297" y="407254"/>
                      <a:pt x="516194" y="398207"/>
                    </a:cubicBezTo>
                    <a:cubicBezTo>
                      <a:pt x="531719" y="397390"/>
                      <a:pt x="546849" y="391008"/>
                      <a:pt x="560439" y="383458"/>
                    </a:cubicBezTo>
                    <a:cubicBezTo>
                      <a:pt x="591428" y="366242"/>
                      <a:pt x="648929" y="324465"/>
                      <a:pt x="648929" y="324465"/>
                    </a:cubicBezTo>
                    <a:lnTo>
                      <a:pt x="707923" y="235974"/>
                    </a:lnTo>
                    <a:lnTo>
                      <a:pt x="737420" y="191729"/>
                    </a:lnTo>
                    <a:cubicBezTo>
                      <a:pt x="747252" y="162232"/>
                      <a:pt x="749670" y="129109"/>
                      <a:pt x="766917" y="103239"/>
                    </a:cubicBezTo>
                    <a:cubicBezTo>
                      <a:pt x="829767" y="8964"/>
                      <a:pt x="800844" y="39817"/>
                      <a:pt x="840658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8200103" y="2713703"/>
                <a:ext cx="280305" cy="442452"/>
              </a:xfrm>
              <a:custGeom>
                <a:avLst/>
                <a:gdLst>
                  <a:gd name="connsiteX0" fmla="*/ 176981 w 280305"/>
                  <a:gd name="connsiteY0" fmla="*/ 0 h 442452"/>
                  <a:gd name="connsiteX1" fmla="*/ 88491 w 280305"/>
                  <a:gd name="connsiteY1" fmla="*/ 132736 h 442452"/>
                  <a:gd name="connsiteX2" fmla="*/ 29497 w 280305"/>
                  <a:gd name="connsiteY2" fmla="*/ 221226 h 442452"/>
                  <a:gd name="connsiteX3" fmla="*/ 162232 w 280305"/>
                  <a:gd name="connsiteY3" fmla="*/ 324465 h 442452"/>
                  <a:gd name="connsiteX4" fmla="*/ 235974 w 280305"/>
                  <a:gd name="connsiteY4" fmla="*/ 398207 h 442452"/>
                  <a:gd name="connsiteX5" fmla="*/ 280220 w 280305"/>
                  <a:gd name="connsiteY5" fmla="*/ 442452 h 442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0305" h="442452">
                    <a:moveTo>
                      <a:pt x="176981" y="0"/>
                    </a:moveTo>
                    <a:cubicBezTo>
                      <a:pt x="54335" y="153306"/>
                      <a:pt x="166928" y="2007"/>
                      <a:pt x="88491" y="132736"/>
                    </a:cubicBezTo>
                    <a:cubicBezTo>
                      <a:pt x="70252" y="163135"/>
                      <a:pt x="29497" y="221226"/>
                      <a:pt x="29497" y="221226"/>
                    </a:cubicBezTo>
                    <a:cubicBezTo>
                      <a:pt x="-17171" y="361230"/>
                      <a:pt x="-30965" y="306901"/>
                      <a:pt x="162232" y="324465"/>
                    </a:cubicBezTo>
                    <a:cubicBezTo>
                      <a:pt x="280227" y="403127"/>
                      <a:pt x="137647" y="299881"/>
                      <a:pt x="235974" y="398207"/>
                    </a:cubicBezTo>
                    <a:cubicBezTo>
                      <a:pt x="284311" y="446543"/>
                      <a:pt x="280220" y="405508"/>
                      <a:pt x="280220" y="44245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 rot="2145572">
              <a:off x="7663117" y="4431676"/>
              <a:ext cx="2612718" cy="1895921"/>
              <a:chOff x="7846142" y="1260234"/>
              <a:chExt cx="2612718" cy="1895921"/>
            </a:xfrm>
          </p:grpSpPr>
          <p:sp>
            <p:nvSpPr>
              <p:cNvPr id="33" name="Freeform 32"/>
              <p:cNvSpPr/>
              <p:nvPr/>
            </p:nvSpPr>
            <p:spPr>
              <a:xfrm>
                <a:off x="7846142" y="2048671"/>
                <a:ext cx="796413" cy="517548"/>
              </a:xfrm>
              <a:custGeom>
                <a:avLst/>
                <a:gdLst>
                  <a:gd name="connsiteX0" fmla="*/ 0 w 796413"/>
                  <a:gd name="connsiteY0" fmla="*/ 517548 h 517548"/>
                  <a:gd name="connsiteX1" fmla="*/ 58993 w 796413"/>
                  <a:gd name="connsiteY1" fmla="*/ 355316 h 517548"/>
                  <a:gd name="connsiteX2" fmla="*/ 117987 w 796413"/>
                  <a:gd name="connsiteY2" fmla="*/ 252077 h 517548"/>
                  <a:gd name="connsiteX3" fmla="*/ 206477 w 796413"/>
                  <a:gd name="connsiteY3" fmla="*/ 193084 h 517548"/>
                  <a:gd name="connsiteX4" fmla="*/ 250723 w 796413"/>
                  <a:gd name="connsiteY4" fmla="*/ 163587 h 517548"/>
                  <a:gd name="connsiteX5" fmla="*/ 412955 w 796413"/>
                  <a:gd name="connsiteY5" fmla="*/ 75097 h 517548"/>
                  <a:gd name="connsiteX6" fmla="*/ 619432 w 796413"/>
                  <a:gd name="connsiteY6" fmla="*/ 30852 h 517548"/>
                  <a:gd name="connsiteX7" fmla="*/ 678426 w 796413"/>
                  <a:gd name="connsiteY7" fmla="*/ 16103 h 517548"/>
                  <a:gd name="connsiteX8" fmla="*/ 722671 w 796413"/>
                  <a:gd name="connsiteY8" fmla="*/ 1355 h 517548"/>
                  <a:gd name="connsiteX9" fmla="*/ 796413 w 796413"/>
                  <a:gd name="connsiteY9" fmla="*/ 1355 h 517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6413" h="517548">
                    <a:moveTo>
                      <a:pt x="0" y="517548"/>
                    </a:moveTo>
                    <a:cubicBezTo>
                      <a:pt x="21435" y="388935"/>
                      <a:pt x="-2530" y="466057"/>
                      <a:pt x="58993" y="355316"/>
                    </a:cubicBezTo>
                    <a:cubicBezTo>
                      <a:pt x="69566" y="336284"/>
                      <a:pt x="97943" y="269616"/>
                      <a:pt x="117987" y="252077"/>
                    </a:cubicBezTo>
                    <a:cubicBezTo>
                      <a:pt x="144666" y="228733"/>
                      <a:pt x="176980" y="212748"/>
                      <a:pt x="206477" y="193084"/>
                    </a:cubicBezTo>
                    <a:lnTo>
                      <a:pt x="250723" y="163587"/>
                    </a:lnTo>
                    <a:cubicBezTo>
                      <a:pt x="299184" y="131280"/>
                      <a:pt x="359413" y="88483"/>
                      <a:pt x="412955" y="75097"/>
                    </a:cubicBezTo>
                    <a:cubicBezTo>
                      <a:pt x="676085" y="9314"/>
                      <a:pt x="405290" y="73681"/>
                      <a:pt x="619432" y="30852"/>
                    </a:cubicBezTo>
                    <a:cubicBezTo>
                      <a:pt x="639308" y="26877"/>
                      <a:pt x="658936" y="21672"/>
                      <a:pt x="678426" y="16103"/>
                    </a:cubicBezTo>
                    <a:cubicBezTo>
                      <a:pt x="693374" y="11832"/>
                      <a:pt x="707245" y="3283"/>
                      <a:pt x="722671" y="1355"/>
                    </a:cubicBezTo>
                    <a:cubicBezTo>
                      <a:pt x="747062" y="-1694"/>
                      <a:pt x="771832" y="1355"/>
                      <a:pt x="796413" y="135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8406581" y="1917290"/>
                <a:ext cx="368709" cy="339298"/>
              </a:xfrm>
              <a:custGeom>
                <a:avLst/>
                <a:gdLst>
                  <a:gd name="connsiteX0" fmla="*/ 0 w 368709"/>
                  <a:gd name="connsiteY0" fmla="*/ 0 h 339298"/>
                  <a:gd name="connsiteX1" fmla="*/ 73742 w 368709"/>
                  <a:gd name="connsiteY1" fmla="*/ 29497 h 339298"/>
                  <a:gd name="connsiteX2" fmla="*/ 132735 w 368709"/>
                  <a:gd name="connsiteY2" fmla="*/ 58994 h 339298"/>
                  <a:gd name="connsiteX3" fmla="*/ 191729 w 368709"/>
                  <a:gd name="connsiteY3" fmla="*/ 73742 h 339298"/>
                  <a:gd name="connsiteX4" fmla="*/ 235974 w 368709"/>
                  <a:gd name="connsiteY4" fmla="*/ 103239 h 339298"/>
                  <a:gd name="connsiteX5" fmla="*/ 309716 w 368709"/>
                  <a:gd name="connsiteY5" fmla="*/ 117987 h 339298"/>
                  <a:gd name="connsiteX6" fmla="*/ 368709 w 368709"/>
                  <a:gd name="connsiteY6" fmla="*/ 132736 h 339298"/>
                  <a:gd name="connsiteX7" fmla="*/ 324464 w 368709"/>
                  <a:gd name="connsiteY7" fmla="*/ 147484 h 339298"/>
                  <a:gd name="connsiteX8" fmla="*/ 191729 w 368709"/>
                  <a:gd name="connsiteY8" fmla="*/ 235975 h 339298"/>
                  <a:gd name="connsiteX9" fmla="*/ 147484 w 368709"/>
                  <a:gd name="connsiteY9" fmla="*/ 265471 h 339298"/>
                  <a:gd name="connsiteX10" fmla="*/ 103238 w 368709"/>
                  <a:gd name="connsiteY10" fmla="*/ 294968 h 339298"/>
                  <a:gd name="connsiteX11" fmla="*/ 58993 w 368709"/>
                  <a:gd name="connsiteY11" fmla="*/ 339213 h 339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8709" h="339298">
                    <a:moveTo>
                      <a:pt x="0" y="0"/>
                    </a:moveTo>
                    <a:cubicBezTo>
                      <a:pt x="24581" y="9832"/>
                      <a:pt x="49550" y="18745"/>
                      <a:pt x="73742" y="29497"/>
                    </a:cubicBezTo>
                    <a:cubicBezTo>
                      <a:pt x="93833" y="38426"/>
                      <a:pt x="112149" y="51274"/>
                      <a:pt x="132735" y="58994"/>
                    </a:cubicBezTo>
                    <a:cubicBezTo>
                      <a:pt x="151714" y="66111"/>
                      <a:pt x="172064" y="68826"/>
                      <a:pt x="191729" y="73742"/>
                    </a:cubicBezTo>
                    <a:cubicBezTo>
                      <a:pt x="206477" y="83574"/>
                      <a:pt x="219377" y="97015"/>
                      <a:pt x="235974" y="103239"/>
                    </a:cubicBezTo>
                    <a:cubicBezTo>
                      <a:pt x="259445" y="112041"/>
                      <a:pt x="285246" y="112549"/>
                      <a:pt x="309716" y="117987"/>
                    </a:cubicBezTo>
                    <a:cubicBezTo>
                      <a:pt x="329503" y="122384"/>
                      <a:pt x="349045" y="127820"/>
                      <a:pt x="368709" y="132736"/>
                    </a:cubicBezTo>
                    <a:cubicBezTo>
                      <a:pt x="353961" y="137652"/>
                      <a:pt x="338054" y="139934"/>
                      <a:pt x="324464" y="147484"/>
                    </a:cubicBezTo>
                    <a:cubicBezTo>
                      <a:pt x="324459" y="147487"/>
                      <a:pt x="213854" y="221225"/>
                      <a:pt x="191729" y="235975"/>
                    </a:cubicBezTo>
                    <a:lnTo>
                      <a:pt x="147484" y="265471"/>
                    </a:lnTo>
                    <a:lnTo>
                      <a:pt x="103238" y="294968"/>
                    </a:lnTo>
                    <a:cubicBezTo>
                      <a:pt x="71015" y="343304"/>
                      <a:pt x="91467" y="339213"/>
                      <a:pt x="58993" y="33921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2" descr="http://www.colourbox.com/preview/4579313-644933-pencil-sketch-stylized-3d-cogwheels-isolated-on-white-background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8245" y="1260234"/>
                <a:ext cx="1270615" cy="13059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Freeform 35"/>
              <p:cNvSpPr/>
              <p:nvPr/>
            </p:nvSpPr>
            <p:spPr>
              <a:xfrm>
                <a:off x="8244348" y="2521974"/>
                <a:ext cx="840658" cy="412955"/>
              </a:xfrm>
              <a:custGeom>
                <a:avLst/>
                <a:gdLst>
                  <a:gd name="connsiteX0" fmla="*/ 0 w 840658"/>
                  <a:gd name="connsiteY0" fmla="*/ 412955 h 412955"/>
                  <a:gd name="connsiteX1" fmla="*/ 516194 w 840658"/>
                  <a:gd name="connsiteY1" fmla="*/ 398207 h 412955"/>
                  <a:gd name="connsiteX2" fmla="*/ 560439 w 840658"/>
                  <a:gd name="connsiteY2" fmla="*/ 383458 h 412955"/>
                  <a:gd name="connsiteX3" fmla="*/ 648929 w 840658"/>
                  <a:gd name="connsiteY3" fmla="*/ 324465 h 412955"/>
                  <a:gd name="connsiteX4" fmla="*/ 707923 w 840658"/>
                  <a:gd name="connsiteY4" fmla="*/ 235974 h 412955"/>
                  <a:gd name="connsiteX5" fmla="*/ 737420 w 840658"/>
                  <a:gd name="connsiteY5" fmla="*/ 191729 h 412955"/>
                  <a:gd name="connsiteX6" fmla="*/ 766917 w 840658"/>
                  <a:gd name="connsiteY6" fmla="*/ 103239 h 412955"/>
                  <a:gd name="connsiteX7" fmla="*/ 840658 w 840658"/>
                  <a:gd name="connsiteY7" fmla="*/ 0 h 4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0658" h="412955">
                    <a:moveTo>
                      <a:pt x="0" y="412955"/>
                    </a:moveTo>
                    <a:cubicBezTo>
                      <a:pt x="172065" y="408039"/>
                      <a:pt x="344297" y="407254"/>
                      <a:pt x="516194" y="398207"/>
                    </a:cubicBezTo>
                    <a:cubicBezTo>
                      <a:pt x="531719" y="397390"/>
                      <a:pt x="546849" y="391008"/>
                      <a:pt x="560439" y="383458"/>
                    </a:cubicBezTo>
                    <a:cubicBezTo>
                      <a:pt x="591428" y="366242"/>
                      <a:pt x="648929" y="324465"/>
                      <a:pt x="648929" y="324465"/>
                    </a:cubicBezTo>
                    <a:lnTo>
                      <a:pt x="707923" y="235974"/>
                    </a:lnTo>
                    <a:lnTo>
                      <a:pt x="737420" y="191729"/>
                    </a:lnTo>
                    <a:cubicBezTo>
                      <a:pt x="747252" y="162232"/>
                      <a:pt x="749670" y="129109"/>
                      <a:pt x="766917" y="103239"/>
                    </a:cubicBezTo>
                    <a:cubicBezTo>
                      <a:pt x="829767" y="8964"/>
                      <a:pt x="800844" y="39817"/>
                      <a:pt x="840658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8200103" y="2713703"/>
                <a:ext cx="280305" cy="442452"/>
              </a:xfrm>
              <a:custGeom>
                <a:avLst/>
                <a:gdLst>
                  <a:gd name="connsiteX0" fmla="*/ 176981 w 280305"/>
                  <a:gd name="connsiteY0" fmla="*/ 0 h 442452"/>
                  <a:gd name="connsiteX1" fmla="*/ 88491 w 280305"/>
                  <a:gd name="connsiteY1" fmla="*/ 132736 h 442452"/>
                  <a:gd name="connsiteX2" fmla="*/ 29497 w 280305"/>
                  <a:gd name="connsiteY2" fmla="*/ 221226 h 442452"/>
                  <a:gd name="connsiteX3" fmla="*/ 162232 w 280305"/>
                  <a:gd name="connsiteY3" fmla="*/ 324465 h 442452"/>
                  <a:gd name="connsiteX4" fmla="*/ 235974 w 280305"/>
                  <a:gd name="connsiteY4" fmla="*/ 398207 h 442452"/>
                  <a:gd name="connsiteX5" fmla="*/ 280220 w 280305"/>
                  <a:gd name="connsiteY5" fmla="*/ 442452 h 442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0305" h="442452">
                    <a:moveTo>
                      <a:pt x="176981" y="0"/>
                    </a:moveTo>
                    <a:cubicBezTo>
                      <a:pt x="54335" y="153306"/>
                      <a:pt x="166928" y="2007"/>
                      <a:pt x="88491" y="132736"/>
                    </a:cubicBezTo>
                    <a:cubicBezTo>
                      <a:pt x="70252" y="163135"/>
                      <a:pt x="29497" y="221226"/>
                      <a:pt x="29497" y="221226"/>
                    </a:cubicBezTo>
                    <a:cubicBezTo>
                      <a:pt x="-17171" y="361230"/>
                      <a:pt x="-30965" y="306901"/>
                      <a:pt x="162232" y="324465"/>
                    </a:cubicBezTo>
                    <a:cubicBezTo>
                      <a:pt x="280227" y="403127"/>
                      <a:pt x="137647" y="299881"/>
                      <a:pt x="235974" y="398207"/>
                    </a:cubicBezTo>
                    <a:cubicBezTo>
                      <a:pt x="284311" y="446543"/>
                      <a:pt x="280220" y="405508"/>
                      <a:pt x="280220" y="44245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2136579" y="735058"/>
            <a:ext cx="5832771" cy="4533088"/>
            <a:chOff x="2136579" y="735058"/>
            <a:chExt cx="5832771" cy="4533088"/>
          </a:xfrm>
        </p:grpSpPr>
        <p:grpSp>
          <p:nvGrpSpPr>
            <p:cNvPr id="38" name="Group 37"/>
            <p:cNvGrpSpPr/>
            <p:nvPr/>
          </p:nvGrpSpPr>
          <p:grpSpPr>
            <a:xfrm rot="12510498">
              <a:off x="2136579" y="3372225"/>
              <a:ext cx="2612718" cy="1895921"/>
              <a:chOff x="7846142" y="1260234"/>
              <a:chExt cx="2612718" cy="1895921"/>
            </a:xfrm>
          </p:grpSpPr>
          <p:sp>
            <p:nvSpPr>
              <p:cNvPr id="39" name="Freeform 38"/>
              <p:cNvSpPr/>
              <p:nvPr/>
            </p:nvSpPr>
            <p:spPr>
              <a:xfrm>
                <a:off x="7846142" y="2048671"/>
                <a:ext cx="796413" cy="517548"/>
              </a:xfrm>
              <a:custGeom>
                <a:avLst/>
                <a:gdLst>
                  <a:gd name="connsiteX0" fmla="*/ 0 w 796413"/>
                  <a:gd name="connsiteY0" fmla="*/ 517548 h 517548"/>
                  <a:gd name="connsiteX1" fmla="*/ 58993 w 796413"/>
                  <a:gd name="connsiteY1" fmla="*/ 355316 h 517548"/>
                  <a:gd name="connsiteX2" fmla="*/ 117987 w 796413"/>
                  <a:gd name="connsiteY2" fmla="*/ 252077 h 517548"/>
                  <a:gd name="connsiteX3" fmla="*/ 206477 w 796413"/>
                  <a:gd name="connsiteY3" fmla="*/ 193084 h 517548"/>
                  <a:gd name="connsiteX4" fmla="*/ 250723 w 796413"/>
                  <a:gd name="connsiteY4" fmla="*/ 163587 h 517548"/>
                  <a:gd name="connsiteX5" fmla="*/ 412955 w 796413"/>
                  <a:gd name="connsiteY5" fmla="*/ 75097 h 517548"/>
                  <a:gd name="connsiteX6" fmla="*/ 619432 w 796413"/>
                  <a:gd name="connsiteY6" fmla="*/ 30852 h 517548"/>
                  <a:gd name="connsiteX7" fmla="*/ 678426 w 796413"/>
                  <a:gd name="connsiteY7" fmla="*/ 16103 h 517548"/>
                  <a:gd name="connsiteX8" fmla="*/ 722671 w 796413"/>
                  <a:gd name="connsiteY8" fmla="*/ 1355 h 517548"/>
                  <a:gd name="connsiteX9" fmla="*/ 796413 w 796413"/>
                  <a:gd name="connsiteY9" fmla="*/ 1355 h 517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6413" h="517548">
                    <a:moveTo>
                      <a:pt x="0" y="517548"/>
                    </a:moveTo>
                    <a:cubicBezTo>
                      <a:pt x="21435" y="388935"/>
                      <a:pt x="-2530" y="466057"/>
                      <a:pt x="58993" y="355316"/>
                    </a:cubicBezTo>
                    <a:cubicBezTo>
                      <a:pt x="69566" y="336284"/>
                      <a:pt x="97943" y="269616"/>
                      <a:pt x="117987" y="252077"/>
                    </a:cubicBezTo>
                    <a:cubicBezTo>
                      <a:pt x="144666" y="228733"/>
                      <a:pt x="176980" y="212748"/>
                      <a:pt x="206477" y="193084"/>
                    </a:cubicBezTo>
                    <a:lnTo>
                      <a:pt x="250723" y="163587"/>
                    </a:lnTo>
                    <a:cubicBezTo>
                      <a:pt x="299184" y="131280"/>
                      <a:pt x="359413" y="88483"/>
                      <a:pt x="412955" y="75097"/>
                    </a:cubicBezTo>
                    <a:cubicBezTo>
                      <a:pt x="676085" y="9314"/>
                      <a:pt x="405290" y="73681"/>
                      <a:pt x="619432" y="30852"/>
                    </a:cubicBezTo>
                    <a:cubicBezTo>
                      <a:pt x="639308" y="26877"/>
                      <a:pt x="658936" y="21672"/>
                      <a:pt x="678426" y="16103"/>
                    </a:cubicBezTo>
                    <a:cubicBezTo>
                      <a:pt x="693374" y="11832"/>
                      <a:pt x="707245" y="3283"/>
                      <a:pt x="722671" y="1355"/>
                    </a:cubicBezTo>
                    <a:cubicBezTo>
                      <a:pt x="747062" y="-1694"/>
                      <a:pt x="771832" y="1355"/>
                      <a:pt x="796413" y="135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8406581" y="1917290"/>
                <a:ext cx="368709" cy="339298"/>
              </a:xfrm>
              <a:custGeom>
                <a:avLst/>
                <a:gdLst>
                  <a:gd name="connsiteX0" fmla="*/ 0 w 368709"/>
                  <a:gd name="connsiteY0" fmla="*/ 0 h 339298"/>
                  <a:gd name="connsiteX1" fmla="*/ 73742 w 368709"/>
                  <a:gd name="connsiteY1" fmla="*/ 29497 h 339298"/>
                  <a:gd name="connsiteX2" fmla="*/ 132735 w 368709"/>
                  <a:gd name="connsiteY2" fmla="*/ 58994 h 339298"/>
                  <a:gd name="connsiteX3" fmla="*/ 191729 w 368709"/>
                  <a:gd name="connsiteY3" fmla="*/ 73742 h 339298"/>
                  <a:gd name="connsiteX4" fmla="*/ 235974 w 368709"/>
                  <a:gd name="connsiteY4" fmla="*/ 103239 h 339298"/>
                  <a:gd name="connsiteX5" fmla="*/ 309716 w 368709"/>
                  <a:gd name="connsiteY5" fmla="*/ 117987 h 339298"/>
                  <a:gd name="connsiteX6" fmla="*/ 368709 w 368709"/>
                  <a:gd name="connsiteY6" fmla="*/ 132736 h 339298"/>
                  <a:gd name="connsiteX7" fmla="*/ 324464 w 368709"/>
                  <a:gd name="connsiteY7" fmla="*/ 147484 h 339298"/>
                  <a:gd name="connsiteX8" fmla="*/ 191729 w 368709"/>
                  <a:gd name="connsiteY8" fmla="*/ 235975 h 339298"/>
                  <a:gd name="connsiteX9" fmla="*/ 147484 w 368709"/>
                  <a:gd name="connsiteY9" fmla="*/ 265471 h 339298"/>
                  <a:gd name="connsiteX10" fmla="*/ 103238 w 368709"/>
                  <a:gd name="connsiteY10" fmla="*/ 294968 h 339298"/>
                  <a:gd name="connsiteX11" fmla="*/ 58993 w 368709"/>
                  <a:gd name="connsiteY11" fmla="*/ 339213 h 339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8709" h="339298">
                    <a:moveTo>
                      <a:pt x="0" y="0"/>
                    </a:moveTo>
                    <a:cubicBezTo>
                      <a:pt x="24581" y="9832"/>
                      <a:pt x="49550" y="18745"/>
                      <a:pt x="73742" y="29497"/>
                    </a:cubicBezTo>
                    <a:cubicBezTo>
                      <a:pt x="93833" y="38426"/>
                      <a:pt x="112149" y="51274"/>
                      <a:pt x="132735" y="58994"/>
                    </a:cubicBezTo>
                    <a:cubicBezTo>
                      <a:pt x="151714" y="66111"/>
                      <a:pt x="172064" y="68826"/>
                      <a:pt x="191729" y="73742"/>
                    </a:cubicBezTo>
                    <a:cubicBezTo>
                      <a:pt x="206477" y="83574"/>
                      <a:pt x="219377" y="97015"/>
                      <a:pt x="235974" y="103239"/>
                    </a:cubicBezTo>
                    <a:cubicBezTo>
                      <a:pt x="259445" y="112041"/>
                      <a:pt x="285246" y="112549"/>
                      <a:pt x="309716" y="117987"/>
                    </a:cubicBezTo>
                    <a:cubicBezTo>
                      <a:pt x="329503" y="122384"/>
                      <a:pt x="349045" y="127820"/>
                      <a:pt x="368709" y="132736"/>
                    </a:cubicBezTo>
                    <a:cubicBezTo>
                      <a:pt x="353961" y="137652"/>
                      <a:pt x="338054" y="139934"/>
                      <a:pt x="324464" y="147484"/>
                    </a:cubicBezTo>
                    <a:cubicBezTo>
                      <a:pt x="324459" y="147487"/>
                      <a:pt x="213854" y="221225"/>
                      <a:pt x="191729" y="235975"/>
                    </a:cubicBezTo>
                    <a:lnTo>
                      <a:pt x="147484" y="265471"/>
                    </a:lnTo>
                    <a:lnTo>
                      <a:pt x="103238" y="294968"/>
                    </a:lnTo>
                    <a:cubicBezTo>
                      <a:pt x="71015" y="343304"/>
                      <a:pt x="91467" y="339213"/>
                      <a:pt x="58993" y="33921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1" name="Picture 2" descr="http://www.colourbox.com/preview/4579313-644933-pencil-sketch-stylized-3d-cogwheels-isolated-on-white-background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8245" y="1260234"/>
                <a:ext cx="1270615" cy="13059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Freeform 41"/>
              <p:cNvSpPr/>
              <p:nvPr/>
            </p:nvSpPr>
            <p:spPr>
              <a:xfrm>
                <a:off x="8244348" y="2521974"/>
                <a:ext cx="840658" cy="412955"/>
              </a:xfrm>
              <a:custGeom>
                <a:avLst/>
                <a:gdLst>
                  <a:gd name="connsiteX0" fmla="*/ 0 w 840658"/>
                  <a:gd name="connsiteY0" fmla="*/ 412955 h 412955"/>
                  <a:gd name="connsiteX1" fmla="*/ 516194 w 840658"/>
                  <a:gd name="connsiteY1" fmla="*/ 398207 h 412955"/>
                  <a:gd name="connsiteX2" fmla="*/ 560439 w 840658"/>
                  <a:gd name="connsiteY2" fmla="*/ 383458 h 412955"/>
                  <a:gd name="connsiteX3" fmla="*/ 648929 w 840658"/>
                  <a:gd name="connsiteY3" fmla="*/ 324465 h 412955"/>
                  <a:gd name="connsiteX4" fmla="*/ 707923 w 840658"/>
                  <a:gd name="connsiteY4" fmla="*/ 235974 h 412955"/>
                  <a:gd name="connsiteX5" fmla="*/ 737420 w 840658"/>
                  <a:gd name="connsiteY5" fmla="*/ 191729 h 412955"/>
                  <a:gd name="connsiteX6" fmla="*/ 766917 w 840658"/>
                  <a:gd name="connsiteY6" fmla="*/ 103239 h 412955"/>
                  <a:gd name="connsiteX7" fmla="*/ 840658 w 840658"/>
                  <a:gd name="connsiteY7" fmla="*/ 0 h 4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0658" h="412955">
                    <a:moveTo>
                      <a:pt x="0" y="412955"/>
                    </a:moveTo>
                    <a:cubicBezTo>
                      <a:pt x="172065" y="408039"/>
                      <a:pt x="344297" y="407254"/>
                      <a:pt x="516194" y="398207"/>
                    </a:cubicBezTo>
                    <a:cubicBezTo>
                      <a:pt x="531719" y="397390"/>
                      <a:pt x="546849" y="391008"/>
                      <a:pt x="560439" y="383458"/>
                    </a:cubicBezTo>
                    <a:cubicBezTo>
                      <a:pt x="591428" y="366242"/>
                      <a:pt x="648929" y="324465"/>
                      <a:pt x="648929" y="324465"/>
                    </a:cubicBezTo>
                    <a:lnTo>
                      <a:pt x="707923" y="235974"/>
                    </a:lnTo>
                    <a:lnTo>
                      <a:pt x="737420" y="191729"/>
                    </a:lnTo>
                    <a:cubicBezTo>
                      <a:pt x="747252" y="162232"/>
                      <a:pt x="749670" y="129109"/>
                      <a:pt x="766917" y="103239"/>
                    </a:cubicBezTo>
                    <a:cubicBezTo>
                      <a:pt x="829767" y="8964"/>
                      <a:pt x="800844" y="39817"/>
                      <a:pt x="840658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8200103" y="2713703"/>
                <a:ext cx="280305" cy="442452"/>
              </a:xfrm>
              <a:custGeom>
                <a:avLst/>
                <a:gdLst>
                  <a:gd name="connsiteX0" fmla="*/ 176981 w 280305"/>
                  <a:gd name="connsiteY0" fmla="*/ 0 h 442452"/>
                  <a:gd name="connsiteX1" fmla="*/ 88491 w 280305"/>
                  <a:gd name="connsiteY1" fmla="*/ 132736 h 442452"/>
                  <a:gd name="connsiteX2" fmla="*/ 29497 w 280305"/>
                  <a:gd name="connsiteY2" fmla="*/ 221226 h 442452"/>
                  <a:gd name="connsiteX3" fmla="*/ 162232 w 280305"/>
                  <a:gd name="connsiteY3" fmla="*/ 324465 h 442452"/>
                  <a:gd name="connsiteX4" fmla="*/ 235974 w 280305"/>
                  <a:gd name="connsiteY4" fmla="*/ 398207 h 442452"/>
                  <a:gd name="connsiteX5" fmla="*/ 280220 w 280305"/>
                  <a:gd name="connsiteY5" fmla="*/ 442452 h 442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0305" h="442452">
                    <a:moveTo>
                      <a:pt x="176981" y="0"/>
                    </a:moveTo>
                    <a:cubicBezTo>
                      <a:pt x="54335" y="153306"/>
                      <a:pt x="166928" y="2007"/>
                      <a:pt x="88491" y="132736"/>
                    </a:cubicBezTo>
                    <a:cubicBezTo>
                      <a:pt x="70252" y="163135"/>
                      <a:pt x="29497" y="221226"/>
                      <a:pt x="29497" y="221226"/>
                    </a:cubicBezTo>
                    <a:cubicBezTo>
                      <a:pt x="-17171" y="361230"/>
                      <a:pt x="-30965" y="306901"/>
                      <a:pt x="162232" y="324465"/>
                    </a:cubicBezTo>
                    <a:cubicBezTo>
                      <a:pt x="280227" y="403127"/>
                      <a:pt x="137647" y="299881"/>
                      <a:pt x="235974" y="398207"/>
                    </a:cubicBezTo>
                    <a:cubicBezTo>
                      <a:pt x="284311" y="446543"/>
                      <a:pt x="280220" y="405508"/>
                      <a:pt x="280220" y="44245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 rot="12510498">
              <a:off x="2786917" y="2123720"/>
              <a:ext cx="2612718" cy="1895921"/>
              <a:chOff x="7846142" y="1260234"/>
              <a:chExt cx="2612718" cy="1895921"/>
            </a:xfrm>
          </p:grpSpPr>
          <p:sp>
            <p:nvSpPr>
              <p:cNvPr id="45" name="Freeform 44"/>
              <p:cNvSpPr/>
              <p:nvPr/>
            </p:nvSpPr>
            <p:spPr>
              <a:xfrm>
                <a:off x="7846142" y="2048671"/>
                <a:ext cx="796413" cy="517548"/>
              </a:xfrm>
              <a:custGeom>
                <a:avLst/>
                <a:gdLst>
                  <a:gd name="connsiteX0" fmla="*/ 0 w 796413"/>
                  <a:gd name="connsiteY0" fmla="*/ 517548 h 517548"/>
                  <a:gd name="connsiteX1" fmla="*/ 58993 w 796413"/>
                  <a:gd name="connsiteY1" fmla="*/ 355316 h 517548"/>
                  <a:gd name="connsiteX2" fmla="*/ 117987 w 796413"/>
                  <a:gd name="connsiteY2" fmla="*/ 252077 h 517548"/>
                  <a:gd name="connsiteX3" fmla="*/ 206477 w 796413"/>
                  <a:gd name="connsiteY3" fmla="*/ 193084 h 517548"/>
                  <a:gd name="connsiteX4" fmla="*/ 250723 w 796413"/>
                  <a:gd name="connsiteY4" fmla="*/ 163587 h 517548"/>
                  <a:gd name="connsiteX5" fmla="*/ 412955 w 796413"/>
                  <a:gd name="connsiteY5" fmla="*/ 75097 h 517548"/>
                  <a:gd name="connsiteX6" fmla="*/ 619432 w 796413"/>
                  <a:gd name="connsiteY6" fmla="*/ 30852 h 517548"/>
                  <a:gd name="connsiteX7" fmla="*/ 678426 w 796413"/>
                  <a:gd name="connsiteY7" fmla="*/ 16103 h 517548"/>
                  <a:gd name="connsiteX8" fmla="*/ 722671 w 796413"/>
                  <a:gd name="connsiteY8" fmla="*/ 1355 h 517548"/>
                  <a:gd name="connsiteX9" fmla="*/ 796413 w 796413"/>
                  <a:gd name="connsiteY9" fmla="*/ 1355 h 517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6413" h="517548">
                    <a:moveTo>
                      <a:pt x="0" y="517548"/>
                    </a:moveTo>
                    <a:cubicBezTo>
                      <a:pt x="21435" y="388935"/>
                      <a:pt x="-2530" y="466057"/>
                      <a:pt x="58993" y="355316"/>
                    </a:cubicBezTo>
                    <a:cubicBezTo>
                      <a:pt x="69566" y="336284"/>
                      <a:pt x="97943" y="269616"/>
                      <a:pt x="117987" y="252077"/>
                    </a:cubicBezTo>
                    <a:cubicBezTo>
                      <a:pt x="144666" y="228733"/>
                      <a:pt x="176980" y="212748"/>
                      <a:pt x="206477" y="193084"/>
                    </a:cubicBezTo>
                    <a:lnTo>
                      <a:pt x="250723" y="163587"/>
                    </a:lnTo>
                    <a:cubicBezTo>
                      <a:pt x="299184" y="131280"/>
                      <a:pt x="359413" y="88483"/>
                      <a:pt x="412955" y="75097"/>
                    </a:cubicBezTo>
                    <a:cubicBezTo>
                      <a:pt x="676085" y="9314"/>
                      <a:pt x="405290" y="73681"/>
                      <a:pt x="619432" y="30852"/>
                    </a:cubicBezTo>
                    <a:cubicBezTo>
                      <a:pt x="639308" y="26877"/>
                      <a:pt x="658936" y="21672"/>
                      <a:pt x="678426" y="16103"/>
                    </a:cubicBezTo>
                    <a:cubicBezTo>
                      <a:pt x="693374" y="11832"/>
                      <a:pt x="707245" y="3283"/>
                      <a:pt x="722671" y="1355"/>
                    </a:cubicBezTo>
                    <a:cubicBezTo>
                      <a:pt x="747062" y="-1694"/>
                      <a:pt x="771832" y="1355"/>
                      <a:pt x="796413" y="135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8406581" y="1917290"/>
                <a:ext cx="368709" cy="339298"/>
              </a:xfrm>
              <a:custGeom>
                <a:avLst/>
                <a:gdLst>
                  <a:gd name="connsiteX0" fmla="*/ 0 w 368709"/>
                  <a:gd name="connsiteY0" fmla="*/ 0 h 339298"/>
                  <a:gd name="connsiteX1" fmla="*/ 73742 w 368709"/>
                  <a:gd name="connsiteY1" fmla="*/ 29497 h 339298"/>
                  <a:gd name="connsiteX2" fmla="*/ 132735 w 368709"/>
                  <a:gd name="connsiteY2" fmla="*/ 58994 h 339298"/>
                  <a:gd name="connsiteX3" fmla="*/ 191729 w 368709"/>
                  <a:gd name="connsiteY3" fmla="*/ 73742 h 339298"/>
                  <a:gd name="connsiteX4" fmla="*/ 235974 w 368709"/>
                  <a:gd name="connsiteY4" fmla="*/ 103239 h 339298"/>
                  <a:gd name="connsiteX5" fmla="*/ 309716 w 368709"/>
                  <a:gd name="connsiteY5" fmla="*/ 117987 h 339298"/>
                  <a:gd name="connsiteX6" fmla="*/ 368709 w 368709"/>
                  <a:gd name="connsiteY6" fmla="*/ 132736 h 339298"/>
                  <a:gd name="connsiteX7" fmla="*/ 324464 w 368709"/>
                  <a:gd name="connsiteY7" fmla="*/ 147484 h 339298"/>
                  <a:gd name="connsiteX8" fmla="*/ 191729 w 368709"/>
                  <a:gd name="connsiteY8" fmla="*/ 235975 h 339298"/>
                  <a:gd name="connsiteX9" fmla="*/ 147484 w 368709"/>
                  <a:gd name="connsiteY9" fmla="*/ 265471 h 339298"/>
                  <a:gd name="connsiteX10" fmla="*/ 103238 w 368709"/>
                  <a:gd name="connsiteY10" fmla="*/ 294968 h 339298"/>
                  <a:gd name="connsiteX11" fmla="*/ 58993 w 368709"/>
                  <a:gd name="connsiteY11" fmla="*/ 339213 h 339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8709" h="339298">
                    <a:moveTo>
                      <a:pt x="0" y="0"/>
                    </a:moveTo>
                    <a:cubicBezTo>
                      <a:pt x="24581" y="9832"/>
                      <a:pt x="49550" y="18745"/>
                      <a:pt x="73742" y="29497"/>
                    </a:cubicBezTo>
                    <a:cubicBezTo>
                      <a:pt x="93833" y="38426"/>
                      <a:pt x="112149" y="51274"/>
                      <a:pt x="132735" y="58994"/>
                    </a:cubicBezTo>
                    <a:cubicBezTo>
                      <a:pt x="151714" y="66111"/>
                      <a:pt x="172064" y="68826"/>
                      <a:pt x="191729" y="73742"/>
                    </a:cubicBezTo>
                    <a:cubicBezTo>
                      <a:pt x="206477" y="83574"/>
                      <a:pt x="219377" y="97015"/>
                      <a:pt x="235974" y="103239"/>
                    </a:cubicBezTo>
                    <a:cubicBezTo>
                      <a:pt x="259445" y="112041"/>
                      <a:pt x="285246" y="112549"/>
                      <a:pt x="309716" y="117987"/>
                    </a:cubicBezTo>
                    <a:cubicBezTo>
                      <a:pt x="329503" y="122384"/>
                      <a:pt x="349045" y="127820"/>
                      <a:pt x="368709" y="132736"/>
                    </a:cubicBezTo>
                    <a:cubicBezTo>
                      <a:pt x="353961" y="137652"/>
                      <a:pt x="338054" y="139934"/>
                      <a:pt x="324464" y="147484"/>
                    </a:cubicBezTo>
                    <a:cubicBezTo>
                      <a:pt x="324459" y="147487"/>
                      <a:pt x="213854" y="221225"/>
                      <a:pt x="191729" y="235975"/>
                    </a:cubicBezTo>
                    <a:lnTo>
                      <a:pt x="147484" y="265471"/>
                    </a:lnTo>
                    <a:lnTo>
                      <a:pt x="103238" y="294968"/>
                    </a:lnTo>
                    <a:cubicBezTo>
                      <a:pt x="71015" y="343304"/>
                      <a:pt x="91467" y="339213"/>
                      <a:pt x="58993" y="33921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7" name="Picture 2" descr="http://www.colourbox.com/preview/4579313-644933-pencil-sketch-stylized-3d-cogwheels-isolated-on-white-background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8245" y="1260234"/>
                <a:ext cx="1270615" cy="13059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Freeform 47"/>
              <p:cNvSpPr/>
              <p:nvPr/>
            </p:nvSpPr>
            <p:spPr>
              <a:xfrm>
                <a:off x="8244348" y="2521974"/>
                <a:ext cx="840658" cy="412955"/>
              </a:xfrm>
              <a:custGeom>
                <a:avLst/>
                <a:gdLst>
                  <a:gd name="connsiteX0" fmla="*/ 0 w 840658"/>
                  <a:gd name="connsiteY0" fmla="*/ 412955 h 412955"/>
                  <a:gd name="connsiteX1" fmla="*/ 516194 w 840658"/>
                  <a:gd name="connsiteY1" fmla="*/ 398207 h 412955"/>
                  <a:gd name="connsiteX2" fmla="*/ 560439 w 840658"/>
                  <a:gd name="connsiteY2" fmla="*/ 383458 h 412955"/>
                  <a:gd name="connsiteX3" fmla="*/ 648929 w 840658"/>
                  <a:gd name="connsiteY3" fmla="*/ 324465 h 412955"/>
                  <a:gd name="connsiteX4" fmla="*/ 707923 w 840658"/>
                  <a:gd name="connsiteY4" fmla="*/ 235974 h 412955"/>
                  <a:gd name="connsiteX5" fmla="*/ 737420 w 840658"/>
                  <a:gd name="connsiteY5" fmla="*/ 191729 h 412955"/>
                  <a:gd name="connsiteX6" fmla="*/ 766917 w 840658"/>
                  <a:gd name="connsiteY6" fmla="*/ 103239 h 412955"/>
                  <a:gd name="connsiteX7" fmla="*/ 840658 w 840658"/>
                  <a:gd name="connsiteY7" fmla="*/ 0 h 4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0658" h="412955">
                    <a:moveTo>
                      <a:pt x="0" y="412955"/>
                    </a:moveTo>
                    <a:cubicBezTo>
                      <a:pt x="172065" y="408039"/>
                      <a:pt x="344297" y="407254"/>
                      <a:pt x="516194" y="398207"/>
                    </a:cubicBezTo>
                    <a:cubicBezTo>
                      <a:pt x="531719" y="397390"/>
                      <a:pt x="546849" y="391008"/>
                      <a:pt x="560439" y="383458"/>
                    </a:cubicBezTo>
                    <a:cubicBezTo>
                      <a:pt x="591428" y="366242"/>
                      <a:pt x="648929" y="324465"/>
                      <a:pt x="648929" y="324465"/>
                    </a:cubicBezTo>
                    <a:lnTo>
                      <a:pt x="707923" y="235974"/>
                    </a:lnTo>
                    <a:lnTo>
                      <a:pt x="737420" y="191729"/>
                    </a:lnTo>
                    <a:cubicBezTo>
                      <a:pt x="747252" y="162232"/>
                      <a:pt x="749670" y="129109"/>
                      <a:pt x="766917" y="103239"/>
                    </a:cubicBezTo>
                    <a:cubicBezTo>
                      <a:pt x="829767" y="8964"/>
                      <a:pt x="800844" y="39817"/>
                      <a:pt x="840658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Freeform 48"/>
              <p:cNvSpPr/>
              <p:nvPr/>
            </p:nvSpPr>
            <p:spPr>
              <a:xfrm>
                <a:off x="8200103" y="2713703"/>
                <a:ext cx="280305" cy="442452"/>
              </a:xfrm>
              <a:custGeom>
                <a:avLst/>
                <a:gdLst>
                  <a:gd name="connsiteX0" fmla="*/ 176981 w 280305"/>
                  <a:gd name="connsiteY0" fmla="*/ 0 h 442452"/>
                  <a:gd name="connsiteX1" fmla="*/ 88491 w 280305"/>
                  <a:gd name="connsiteY1" fmla="*/ 132736 h 442452"/>
                  <a:gd name="connsiteX2" fmla="*/ 29497 w 280305"/>
                  <a:gd name="connsiteY2" fmla="*/ 221226 h 442452"/>
                  <a:gd name="connsiteX3" fmla="*/ 162232 w 280305"/>
                  <a:gd name="connsiteY3" fmla="*/ 324465 h 442452"/>
                  <a:gd name="connsiteX4" fmla="*/ 235974 w 280305"/>
                  <a:gd name="connsiteY4" fmla="*/ 398207 h 442452"/>
                  <a:gd name="connsiteX5" fmla="*/ 280220 w 280305"/>
                  <a:gd name="connsiteY5" fmla="*/ 442452 h 442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0305" h="442452">
                    <a:moveTo>
                      <a:pt x="176981" y="0"/>
                    </a:moveTo>
                    <a:cubicBezTo>
                      <a:pt x="54335" y="153306"/>
                      <a:pt x="166928" y="2007"/>
                      <a:pt x="88491" y="132736"/>
                    </a:cubicBezTo>
                    <a:cubicBezTo>
                      <a:pt x="70252" y="163135"/>
                      <a:pt x="29497" y="221226"/>
                      <a:pt x="29497" y="221226"/>
                    </a:cubicBezTo>
                    <a:cubicBezTo>
                      <a:pt x="-17171" y="361230"/>
                      <a:pt x="-30965" y="306901"/>
                      <a:pt x="162232" y="324465"/>
                    </a:cubicBezTo>
                    <a:cubicBezTo>
                      <a:pt x="280227" y="403127"/>
                      <a:pt x="137647" y="299881"/>
                      <a:pt x="235974" y="398207"/>
                    </a:cubicBezTo>
                    <a:cubicBezTo>
                      <a:pt x="284311" y="446543"/>
                      <a:pt x="280220" y="405508"/>
                      <a:pt x="280220" y="44245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 rot="13694164">
              <a:off x="2955315" y="1093456"/>
              <a:ext cx="2612718" cy="1895921"/>
              <a:chOff x="7846142" y="1260234"/>
              <a:chExt cx="2612718" cy="1895921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7846142" y="2048671"/>
                <a:ext cx="796413" cy="517548"/>
              </a:xfrm>
              <a:custGeom>
                <a:avLst/>
                <a:gdLst>
                  <a:gd name="connsiteX0" fmla="*/ 0 w 796413"/>
                  <a:gd name="connsiteY0" fmla="*/ 517548 h 517548"/>
                  <a:gd name="connsiteX1" fmla="*/ 58993 w 796413"/>
                  <a:gd name="connsiteY1" fmla="*/ 355316 h 517548"/>
                  <a:gd name="connsiteX2" fmla="*/ 117987 w 796413"/>
                  <a:gd name="connsiteY2" fmla="*/ 252077 h 517548"/>
                  <a:gd name="connsiteX3" fmla="*/ 206477 w 796413"/>
                  <a:gd name="connsiteY3" fmla="*/ 193084 h 517548"/>
                  <a:gd name="connsiteX4" fmla="*/ 250723 w 796413"/>
                  <a:gd name="connsiteY4" fmla="*/ 163587 h 517548"/>
                  <a:gd name="connsiteX5" fmla="*/ 412955 w 796413"/>
                  <a:gd name="connsiteY5" fmla="*/ 75097 h 517548"/>
                  <a:gd name="connsiteX6" fmla="*/ 619432 w 796413"/>
                  <a:gd name="connsiteY6" fmla="*/ 30852 h 517548"/>
                  <a:gd name="connsiteX7" fmla="*/ 678426 w 796413"/>
                  <a:gd name="connsiteY7" fmla="*/ 16103 h 517548"/>
                  <a:gd name="connsiteX8" fmla="*/ 722671 w 796413"/>
                  <a:gd name="connsiteY8" fmla="*/ 1355 h 517548"/>
                  <a:gd name="connsiteX9" fmla="*/ 796413 w 796413"/>
                  <a:gd name="connsiteY9" fmla="*/ 1355 h 517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6413" h="517548">
                    <a:moveTo>
                      <a:pt x="0" y="517548"/>
                    </a:moveTo>
                    <a:cubicBezTo>
                      <a:pt x="21435" y="388935"/>
                      <a:pt x="-2530" y="466057"/>
                      <a:pt x="58993" y="355316"/>
                    </a:cubicBezTo>
                    <a:cubicBezTo>
                      <a:pt x="69566" y="336284"/>
                      <a:pt x="97943" y="269616"/>
                      <a:pt x="117987" y="252077"/>
                    </a:cubicBezTo>
                    <a:cubicBezTo>
                      <a:pt x="144666" y="228733"/>
                      <a:pt x="176980" y="212748"/>
                      <a:pt x="206477" y="193084"/>
                    </a:cubicBezTo>
                    <a:lnTo>
                      <a:pt x="250723" y="163587"/>
                    </a:lnTo>
                    <a:cubicBezTo>
                      <a:pt x="299184" y="131280"/>
                      <a:pt x="359413" y="88483"/>
                      <a:pt x="412955" y="75097"/>
                    </a:cubicBezTo>
                    <a:cubicBezTo>
                      <a:pt x="676085" y="9314"/>
                      <a:pt x="405290" y="73681"/>
                      <a:pt x="619432" y="30852"/>
                    </a:cubicBezTo>
                    <a:cubicBezTo>
                      <a:pt x="639308" y="26877"/>
                      <a:pt x="658936" y="21672"/>
                      <a:pt x="678426" y="16103"/>
                    </a:cubicBezTo>
                    <a:cubicBezTo>
                      <a:pt x="693374" y="11832"/>
                      <a:pt x="707245" y="3283"/>
                      <a:pt x="722671" y="1355"/>
                    </a:cubicBezTo>
                    <a:cubicBezTo>
                      <a:pt x="747062" y="-1694"/>
                      <a:pt x="771832" y="1355"/>
                      <a:pt x="796413" y="135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Freeform 51"/>
              <p:cNvSpPr/>
              <p:nvPr/>
            </p:nvSpPr>
            <p:spPr>
              <a:xfrm>
                <a:off x="8406581" y="1917290"/>
                <a:ext cx="368709" cy="339298"/>
              </a:xfrm>
              <a:custGeom>
                <a:avLst/>
                <a:gdLst>
                  <a:gd name="connsiteX0" fmla="*/ 0 w 368709"/>
                  <a:gd name="connsiteY0" fmla="*/ 0 h 339298"/>
                  <a:gd name="connsiteX1" fmla="*/ 73742 w 368709"/>
                  <a:gd name="connsiteY1" fmla="*/ 29497 h 339298"/>
                  <a:gd name="connsiteX2" fmla="*/ 132735 w 368709"/>
                  <a:gd name="connsiteY2" fmla="*/ 58994 h 339298"/>
                  <a:gd name="connsiteX3" fmla="*/ 191729 w 368709"/>
                  <a:gd name="connsiteY3" fmla="*/ 73742 h 339298"/>
                  <a:gd name="connsiteX4" fmla="*/ 235974 w 368709"/>
                  <a:gd name="connsiteY4" fmla="*/ 103239 h 339298"/>
                  <a:gd name="connsiteX5" fmla="*/ 309716 w 368709"/>
                  <a:gd name="connsiteY5" fmla="*/ 117987 h 339298"/>
                  <a:gd name="connsiteX6" fmla="*/ 368709 w 368709"/>
                  <a:gd name="connsiteY6" fmla="*/ 132736 h 339298"/>
                  <a:gd name="connsiteX7" fmla="*/ 324464 w 368709"/>
                  <a:gd name="connsiteY7" fmla="*/ 147484 h 339298"/>
                  <a:gd name="connsiteX8" fmla="*/ 191729 w 368709"/>
                  <a:gd name="connsiteY8" fmla="*/ 235975 h 339298"/>
                  <a:gd name="connsiteX9" fmla="*/ 147484 w 368709"/>
                  <a:gd name="connsiteY9" fmla="*/ 265471 h 339298"/>
                  <a:gd name="connsiteX10" fmla="*/ 103238 w 368709"/>
                  <a:gd name="connsiteY10" fmla="*/ 294968 h 339298"/>
                  <a:gd name="connsiteX11" fmla="*/ 58993 w 368709"/>
                  <a:gd name="connsiteY11" fmla="*/ 339213 h 339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8709" h="339298">
                    <a:moveTo>
                      <a:pt x="0" y="0"/>
                    </a:moveTo>
                    <a:cubicBezTo>
                      <a:pt x="24581" y="9832"/>
                      <a:pt x="49550" y="18745"/>
                      <a:pt x="73742" y="29497"/>
                    </a:cubicBezTo>
                    <a:cubicBezTo>
                      <a:pt x="93833" y="38426"/>
                      <a:pt x="112149" y="51274"/>
                      <a:pt x="132735" y="58994"/>
                    </a:cubicBezTo>
                    <a:cubicBezTo>
                      <a:pt x="151714" y="66111"/>
                      <a:pt x="172064" y="68826"/>
                      <a:pt x="191729" y="73742"/>
                    </a:cubicBezTo>
                    <a:cubicBezTo>
                      <a:pt x="206477" y="83574"/>
                      <a:pt x="219377" y="97015"/>
                      <a:pt x="235974" y="103239"/>
                    </a:cubicBezTo>
                    <a:cubicBezTo>
                      <a:pt x="259445" y="112041"/>
                      <a:pt x="285246" y="112549"/>
                      <a:pt x="309716" y="117987"/>
                    </a:cubicBezTo>
                    <a:cubicBezTo>
                      <a:pt x="329503" y="122384"/>
                      <a:pt x="349045" y="127820"/>
                      <a:pt x="368709" y="132736"/>
                    </a:cubicBezTo>
                    <a:cubicBezTo>
                      <a:pt x="353961" y="137652"/>
                      <a:pt x="338054" y="139934"/>
                      <a:pt x="324464" y="147484"/>
                    </a:cubicBezTo>
                    <a:cubicBezTo>
                      <a:pt x="324459" y="147487"/>
                      <a:pt x="213854" y="221225"/>
                      <a:pt x="191729" y="235975"/>
                    </a:cubicBezTo>
                    <a:lnTo>
                      <a:pt x="147484" y="265471"/>
                    </a:lnTo>
                    <a:lnTo>
                      <a:pt x="103238" y="294968"/>
                    </a:lnTo>
                    <a:cubicBezTo>
                      <a:pt x="71015" y="343304"/>
                      <a:pt x="91467" y="339213"/>
                      <a:pt x="58993" y="33921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3" name="Picture 2" descr="http://www.colourbox.com/preview/4579313-644933-pencil-sketch-stylized-3d-cogwheels-isolated-on-white-background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8245" y="1260234"/>
                <a:ext cx="1270615" cy="13059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Freeform 53"/>
              <p:cNvSpPr/>
              <p:nvPr/>
            </p:nvSpPr>
            <p:spPr>
              <a:xfrm>
                <a:off x="8244348" y="2521974"/>
                <a:ext cx="840658" cy="412955"/>
              </a:xfrm>
              <a:custGeom>
                <a:avLst/>
                <a:gdLst>
                  <a:gd name="connsiteX0" fmla="*/ 0 w 840658"/>
                  <a:gd name="connsiteY0" fmla="*/ 412955 h 412955"/>
                  <a:gd name="connsiteX1" fmla="*/ 516194 w 840658"/>
                  <a:gd name="connsiteY1" fmla="*/ 398207 h 412955"/>
                  <a:gd name="connsiteX2" fmla="*/ 560439 w 840658"/>
                  <a:gd name="connsiteY2" fmla="*/ 383458 h 412955"/>
                  <a:gd name="connsiteX3" fmla="*/ 648929 w 840658"/>
                  <a:gd name="connsiteY3" fmla="*/ 324465 h 412955"/>
                  <a:gd name="connsiteX4" fmla="*/ 707923 w 840658"/>
                  <a:gd name="connsiteY4" fmla="*/ 235974 h 412955"/>
                  <a:gd name="connsiteX5" fmla="*/ 737420 w 840658"/>
                  <a:gd name="connsiteY5" fmla="*/ 191729 h 412955"/>
                  <a:gd name="connsiteX6" fmla="*/ 766917 w 840658"/>
                  <a:gd name="connsiteY6" fmla="*/ 103239 h 412955"/>
                  <a:gd name="connsiteX7" fmla="*/ 840658 w 840658"/>
                  <a:gd name="connsiteY7" fmla="*/ 0 h 4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0658" h="412955">
                    <a:moveTo>
                      <a:pt x="0" y="412955"/>
                    </a:moveTo>
                    <a:cubicBezTo>
                      <a:pt x="172065" y="408039"/>
                      <a:pt x="344297" y="407254"/>
                      <a:pt x="516194" y="398207"/>
                    </a:cubicBezTo>
                    <a:cubicBezTo>
                      <a:pt x="531719" y="397390"/>
                      <a:pt x="546849" y="391008"/>
                      <a:pt x="560439" y="383458"/>
                    </a:cubicBezTo>
                    <a:cubicBezTo>
                      <a:pt x="591428" y="366242"/>
                      <a:pt x="648929" y="324465"/>
                      <a:pt x="648929" y="324465"/>
                    </a:cubicBezTo>
                    <a:lnTo>
                      <a:pt x="707923" y="235974"/>
                    </a:lnTo>
                    <a:lnTo>
                      <a:pt x="737420" y="191729"/>
                    </a:lnTo>
                    <a:cubicBezTo>
                      <a:pt x="747252" y="162232"/>
                      <a:pt x="749670" y="129109"/>
                      <a:pt x="766917" y="103239"/>
                    </a:cubicBezTo>
                    <a:cubicBezTo>
                      <a:pt x="829767" y="8964"/>
                      <a:pt x="800844" y="39817"/>
                      <a:pt x="840658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8200103" y="2713703"/>
                <a:ext cx="280305" cy="442452"/>
              </a:xfrm>
              <a:custGeom>
                <a:avLst/>
                <a:gdLst>
                  <a:gd name="connsiteX0" fmla="*/ 176981 w 280305"/>
                  <a:gd name="connsiteY0" fmla="*/ 0 h 442452"/>
                  <a:gd name="connsiteX1" fmla="*/ 88491 w 280305"/>
                  <a:gd name="connsiteY1" fmla="*/ 132736 h 442452"/>
                  <a:gd name="connsiteX2" fmla="*/ 29497 w 280305"/>
                  <a:gd name="connsiteY2" fmla="*/ 221226 h 442452"/>
                  <a:gd name="connsiteX3" fmla="*/ 162232 w 280305"/>
                  <a:gd name="connsiteY3" fmla="*/ 324465 h 442452"/>
                  <a:gd name="connsiteX4" fmla="*/ 235974 w 280305"/>
                  <a:gd name="connsiteY4" fmla="*/ 398207 h 442452"/>
                  <a:gd name="connsiteX5" fmla="*/ 280220 w 280305"/>
                  <a:gd name="connsiteY5" fmla="*/ 442452 h 442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0305" h="442452">
                    <a:moveTo>
                      <a:pt x="176981" y="0"/>
                    </a:moveTo>
                    <a:cubicBezTo>
                      <a:pt x="54335" y="153306"/>
                      <a:pt x="166928" y="2007"/>
                      <a:pt x="88491" y="132736"/>
                    </a:cubicBezTo>
                    <a:cubicBezTo>
                      <a:pt x="70252" y="163135"/>
                      <a:pt x="29497" y="221226"/>
                      <a:pt x="29497" y="221226"/>
                    </a:cubicBezTo>
                    <a:cubicBezTo>
                      <a:pt x="-17171" y="361230"/>
                      <a:pt x="-30965" y="306901"/>
                      <a:pt x="162232" y="324465"/>
                    </a:cubicBezTo>
                    <a:cubicBezTo>
                      <a:pt x="280227" y="403127"/>
                      <a:pt x="137647" y="299881"/>
                      <a:pt x="235974" y="398207"/>
                    </a:cubicBezTo>
                    <a:cubicBezTo>
                      <a:pt x="284311" y="446543"/>
                      <a:pt x="280220" y="405508"/>
                      <a:pt x="280220" y="44245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19419911">
              <a:off x="5356632" y="1521381"/>
              <a:ext cx="2612718" cy="1895921"/>
              <a:chOff x="7846142" y="1260234"/>
              <a:chExt cx="2612718" cy="1895921"/>
            </a:xfrm>
          </p:grpSpPr>
          <p:sp>
            <p:nvSpPr>
              <p:cNvPr id="57" name="Freeform 56"/>
              <p:cNvSpPr/>
              <p:nvPr/>
            </p:nvSpPr>
            <p:spPr>
              <a:xfrm>
                <a:off x="7846142" y="2048671"/>
                <a:ext cx="796413" cy="517548"/>
              </a:xfrm>
              <a:custGeom>
                <a:avLst/>
                <a:gdLst>
                  <a:gd name="connsiteX0" fmla="*/ 0 w 796413"/>
                  <a:gd name="connsiteY0" fmla="*/ 517548 h 517548"/>
                  <a:gd name="connsiteX1" fmla="*/ 58993 w 796413"/>
                  <a:gd name="connsiteY1" fmla="*/ 355316 h 517548"/>
                  <a:gd name="connsiteX2" fmla="*/ 117987 w 796413"/>
                  <a:gd name="connsiteY2" fmla="*/ 252077 h 517548"/>
                  <a:gd name="connsiteX3" fmla="*/ 206477 w 796413"/>
                  <a:gd name="connsiteY3" fmla="*/ 193084 h 517548"/>
                  <a:gd name="connsiteX4" fmla="*/ 250723 w 796413"/>
                  <a:gd name="connsiteY4" fmla="*/ 163587 h 517548"/>
                  <a:gd name="connsiteX5" fmla="*/ 412955 w 796413"/>
                  <a:gd name="connsiteY5" fmla="*/ 75097 h 517548"/>
                  <a:gd name="connsiteX6" fmla="*/ 619432 w 796413"/>
                  <a:gd name="connsiteY6" fmla="*/ 30852 h 517548"/>
                  <a:gd name="connsiteX7" fmla="*/ 678426 w 796413"/>
                  <a:gd name="connsiteY7" fmla="*/ 16103 h 517548"/>
                  <a:gd name="connsiteX8" fmla="*/ 722671 w 796413"/>
                  <a:gd name="connsiteY8" fmla="*/ 1355 h 517548"/>
                  <a:gd name="connsiteX9" fmla="*/ 796413 w 796413"/>
                  <a:gd name="connsiteY9" fmla="*/ 1355 h 517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6413" h="517548">
                    <a:moveTo>
                      <a:pt x="0" y="517548"/>
                    </a:moveTo>
                    <a:cubicBezTo>
                      <a:pt x="21435" y="388935"/>
                      <a:pt x="-2530" y="466057"/>
                      <a:pt x="58993" y="355316"/>
                    </a:cubicBezTo>
                    <a:cubicBezTo>
                      <a:pt x="69566" y="336284"/>
                      <a:pt x="97943" y="269616"/>
                      <a:pt x="117987" y="252077"/>
                    </a:cubicBezTo>
                    <a:cubicBezTo>
                      <a:pt x="144666" y="228733"/>
                      <a:pt x="176980" y="212748"/>
                      <a:pt x="206477" y="193084"/>
                    </a:cubicBezTo>
                    <a:lnTo>
                      <a:pt x="250723" y="163587"/>
                    </a:lnTo>
                    <a:cubicBezTo>
                      <a:pt x="299184" y="131280"/>
                      <a:pt x="359413" y="88483"/>
                      <a:pt x="412955" y="75097"/>
                    </a:cubicBezTo>
                    <a:cubicBezTo>
                      <a:pt x="676085" y="9314"/>
                      <a:pt x="405290" y="73681"/>
                      <a:pt x="619432" y="30852"/>
                    </a:cubicBezTo>
                    <a:cubicBezTo>
                      <a:pt x="639308" y="26877"/>
                      <a:pt x="658936" y="21672"/>
                      <a:pt x="678426" y="16103"/>
                    </a:cubicBezTo>
                    <a:cubicBezTo>
                      <a:pt x="693374" y="11832"/>
                      <a:pt x="707245" y="3283"/>
                      <a:pt x="722671" y="1355"/>
                    </a:cubicBezTo>
                    <a:cubicBezTo>
                      <a:pt x="747062" y="-1694"/>
                      <a:pt x="771832" y="1355"/>
                      <a:pt x="796413" y="135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8406581" y="1917290"/>
                <a:ext cx="368709" cy="339298"/>
              </a:xfrm>
              <a:custGeom>
                <a:avLst/>
                <a:gdLst>
                  <a:gd name="connsiteX0" fmla="*/ 0 w 368709"/>
                  <a:gd name="connsiteY0" fmla="*/ 0 h 339298"/>
                  <a:gd name="connsiteX1" fmla="*/ 73742 w 368709"/>
                  <a:gd name="connsiteY1" fmla="*/ 29497 h 339298"/>
                  <a:gd name="connsiteX2" fmla="*/ 132735 w 368709"/>
                  <a:gd name="connsiteY2" fmla="*/ 58994 h 339298"/>
                  <a:gd name="connsiteX3" fmla="*/ 191729 w 368709"/>
                  <a:gd name="connsiteY3" fmla="*/ 73742 h 339298"/>
                  <a:gd name="connsiteX4" fmla="*/ 235974 w 368709"/>
                  <a:gd name="connsiteY4" fmla="*/ 103239 h 339298"/>
                  <a:gd name="connsiteX5" fmla="*/ 309716 w 368709"/>
                  <a:gd name="connsiteY5" fmla="*/ 117987 h 339298"/>
                  <a:gd name="connsiteX6" fmla="*/ 368709 w 368709"/>
                  <a:gd name="connsiteY6" fmla="*/ 132736 h 339298"/>
                  <a:gd name="connsiteX7" fmla="*/ 324464 w 368709"/>
                  <a:gd name="connsiteY7" fmla="*/ 147484 h 339298"/>
                  <a:gd name="connsiteX8" fmla="*/ 191729 w 368709"/>
                  <a:gd name="connsiteY8" fmla="*/ 235975 h 339298"/>
                  <a:gd name="connsiteX9" fmla="*/ 147484 w 368709"/>
                  <a:gd name="connsiteY9" fmla="*/ 265471 h 339298"/>
                  <a:gd name="connsiteX10" fmla="*/ 103238 w 368709"/>
                  <a:gd name="connsiteY10" fmla="*/ 294968 h 339298"/>
                  <a:gd name="connsiteX11" fmla="*/ 58993 w 368709"/>
                  <a:gd name="connsiteY11" fmla="*/ 339213 h 339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8709" h="339298">
                    <a:moveTo>
                      <a:pt x="0" y="0"/>
                    </a:moveTo>
                    <a:cubicBezTo>
                      <a:pt x="24581" y="9832"/>
                      <a:pt x="49550" y="18745"/>
                      <a:pt x="73742" y="29497"/>
                    </a:cubicBezTo>
                    <a:cubicBezTo>
                      <a:pt x="93833" y="38426"/>
                      <a:pt x="112149" y="51274"/>
                      <a:pt x="132735" y="58994"/>
                    </a:cubicBezTo>
                    <a:cubicBezTo>
                      <a:pt x="151714" y="66111"/>
                      <a:pt x="172064" y="68826"/>
                      <a:pt x="191729" y="73742"/>
                    </a:cubicBezTo>
                    <a:cubicBezTo>
                      <a:pt x="206477" y="83574"/>
                      <a:pt x="219377" y="97015"/>
                      <a:pt x="235974" y="103239"/>
                    </a:cubicBezTo>
                    <a:cubicBezTo>
                      <a:pt x="259445" y="112041"/>
                      <a:pt x="285246" y="112549"/>
                      <a:pt x="309716" y="117987"/>
                    </a:cubicBezTo>
                    <a:cubicBezTo>
                      <a:pt x="329503" y="122384"/>
                      <a:pt x="349045" y="127820"/>
                      <a:pt x="368709" y="132736"/>
                    </a:cubicBezTo>
                    <a:cubicBezTo>
                      <a:pt x="353961" y="137652"/>
                      <a:pt x="338054" y="139934"/>
                      <a:pt x="324464" y="147484"/>
                    </a:cubicBezTo>
                    <a:cubicBezTo>
                      <a:pt x="324459" y="147487"/>
                      <a:pt x="213854" y="221225"/>
                      <a:pt x="191729" y="235975"/>
                    </a:cubicBezTo>
                    <a:lnTo>
                      <a:pt x="147484" y="265471"/>
                    </a:lnTo>
                    <a:lnTo>
                      <a:pt x="103238" y="294968"/>
                    </a:lnTo>
                    <a:cubicBezTo>
                      <a:pt x="71015" y="343304"/>
                      <a:pt x="91467" y="339213"/>
                      <a:pt x="58993" y="33921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9" name="Picture 2" descr="http://www.colourbox.com/preview/4579313-644933-pencil-sketch-stylized-3d-cogwheels-isolated-on-white-background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8245" y="1260234"/>
                <a:ext cx="1270615" cy="13059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Freeform 59"/>
              <p:cNvSpPr/>
              <p:nvPr/>
            </p:nvSpPr>
            <p:spPr>
              <a:xfrm>
                <a:off x="8244348" y="2521974"/>
                <a:ext cx="840658" cy="412955"/>
              </a:xfrm>
              <a:custGeom>
                <a:avLst/>
                <a:gdLst>
                  <a:gd name="connsiteX0" fmla="*/ 0 w 840658"/>
                  <a:gd name="connsiteY0" fmla="*/ 412955 h 412955"/>
                  <a:gd name="connsiteX1" fmla="*/ 516194 w 840658"/>
                  <a:gd name="connsiteY1" fmla="*/ 398207 h 412955"/>
                  <a:gd name="connsiteX2" fmla="*/ 560439 w 840658"/>
                  <a:gd name="connsiteY2" fmla="*/ 383458 h 412955"/>
                  <a:gd name="connsiteX3" fmla="*/ 648929 w 840658"/>
                  <a:gd name="connsiteY3" fmla="*/ 324465 h 412955"/>
                  <a:gd name="connsiteX4" fmla="*/ 707923 w 840658"/>
                  <a:gd name="connsiteY4" fmla="*/ 235974 h 412955"/>
                  <a:gd name="connsiteX5" fmla="*/ 737420 w 840658"/>
                  <a:gd name="connsiteY5" fmla="*/ 191729 h 412955"/>
                  <a:gd name="connsiteX6" fmla="*/ 766917 w 840658"/>
                  <a:gd name="connsiteY6" fmla="*/ 103239 h 412955"/>
                  <a:gd name="connsiteX7" fmla="*/ 840658 w 840658"/>
                  <a:gd name="connsiteY7" fmla="*/ 0 h 4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0658" h="412955">
                    <a:moveTo>
                      <a:pt x="0" y="412955"/>
                    </a:moveTo>
                    <a:cubicBezTo>
                      <a:pt x="172065" y="408039"/>
                      <a:pt x="344297" y="407254"/>
                      <a:pt x="516194" y="398207"/>
                    </a:cubicBezTo>
                    <a:cubicBezTo>
                      <a:pt x="531719" y="397390"/>
                      <a:pt x="546849" y="391008"/>
                      <a:pt x="560439" y="383458"/>
                    </a:cubicBezTo>
                    <a:cubicBezTo>
                      <a:pt x="591428" y="366242"/>
                      <a:pt x="648929" y="324465"/>
                      <a:pt x="648929" y="324465"/>
                    </a:cubicBezTo>
                    <a:lnTo>
                      <a:pt x="707923" y="235974"/>
                    </a:lnTo>
                    <a:lnTo>
                      <a:pt x="737420" y="191729"/>
                    </a:lnTo>
                    <a:cubicBezTo>
                      <a:pt x="747252" y="162232"/>
                      <a:pt x="749670" y="129109"/>
                      <a:pt x="766917" y="103239"/>
                    </a:cubicBezTo>
                    <a:cubicBezTo>
                      <a:pt x="829767" y="8964"/>
                      <a:pt x="800844" y="39817"/>
                      <a:pt x="840658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8200103" y="2713703"/>
                <a:ext cx="280305" cy="442452"/>
              </a:xfrm>
              <a:custGeom>
                <a:avLst/>
                <a:gdLst>
                  <a:gd name="connsiteX0" fmla="*/ 176981 w 280305"/>
                  <a:gd name="connsiteY0" fmla="*/ 0 h 442452"/>
                  <a:gd name="connsiteX1" fmla="*/ 88491 w 280305"/>
                  <a:gd name="connsiteY1" fmla="*/ 132736 h 442452"/>
                  <a:gd name="connsiteX2" fmla="*/ 29497 w 280305"/>
                  <a:gd name="connsiteY2" fmla="*/ 221226 h 442452"/>
                  <a:gd name="connsiteX3" fmla="*/ 162232 w 280305"/>
                  <a:gd name="connsiteY3" fmla="*/ 324465 h 442452"/>
                  <a:gd name="connsiteX4" fmla="*/ 235974 w 280305"/>
                  <a:gd name="connsiteY4" fmla="*/ 398207 h 442452"/>
                  <a:gd name="connsiteX5" fmla="*/ 280220 w 280305"/>
                  <a:gd name="connsiteY5" fmla="*/ 442452 h 442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0305" h="442452">
                    <a:moveTo>
                      <a:pt x="176981" y="0"/>
                    </a:moveTo>
                    <a:cubicBezTo>
                      <a:pt x="54335" y="153306"/>
                      <a:pt x="166928" y="2007"/>
                      <a:pt x="88491" y="132736"/>
                    </a:cubicBezTo>
                    <a:cubicBezTo>
                      <a:pt x="70252" y="163135"/>
                      <a:pt x="29497" y="221226"/>
                      <a:pt x="29497" y="221226"/>
                    </a:cubicBezTo>
                    <a:cubicBezTo>
                      <a:pt x="-17171" y="361230"/>
                      <a:pt x="-30965" y="306901"/>
                      <a:pt x="162232" y="324465"/>
                    </a:cubicBezTo>
                    <a:cubicBezTo>
                      <a:pt x="280227" y="403127"/>
                      <a:pt x="137647" y="299881"/>
                      <a:pt x="235974" y="398207"/>
                    </a:cubicBezTo>
                    <a:cubicBezTo>
                      <a:pt x="284311" y="446543"/>
                      <a:pt x="280220" y="405508"/>
                      <a:pt x="280220" y="44245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462" y="48443"/>
            <a:ext cx="9965266" cy="1325563"/>
          </a:xfrm>
        </p:spPr>
        <p:txBody>
          <a:bodyPr/>
          <a:lstStyle/>
          <a:p>
            <a:r>
              <a:rPr lang="en-US" dirty="0" smtClean="0">
                <a:latin typeface="MV Boli" panose="02000500030200090000" pitchFamily="2" charset="0"/>
                <a:cs typeface="MV Boli" panose="02000500030200090000" pitchFamily="2" charset="0"/>
              </a:rPr>
              <a:t>The DOM – an ugly </a:t>
            </a:r>
            <a:r>
              <a:rPr lang="en-US" dirty="0" smtClean="0">
                <a:solidFill>
                  <a:srgbClr val="C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ball of state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6842341" y="1240363"/>
            <a:ext cx="2612718" cy="1895921"/>
            <a:chOff x="7846142" y="1260234"/>
            <a:chExt cx="2612718" cy="1895921"/>
          </a:xfrm>
        </p:grpSpPr>
        <p:sp>
          <p:nvSpPr>
            <p:cNvPr id="63" name="Freeform 62"/>
            <p:cNvSpPr/>
            <p:nvPr/>
          </p:nvSpPr>
          <p:spPr>
            <a:xfrm>
              <a:off x="7846142" y="2048671"/>
              <a:ext cx="796413" cy="517548"/>
            </a:xfrm>
            <a:custGeom>
              <a:avLst/>
              <a:gdLst>
                <a:gd name="connsiteX0" fmla="*/ 0 w 796413"/>
                <a:gd name="connsiteY0" fmla="*/ 517548 h 517548"/>
                <a:gd name="connsiteX1" fmla="*/ 58993 w 796413"/>
                <a:gd name="connsiteY1" fmla="*/ 355316 h 517548"/>
                <a:gd name="connsiteX2" fmla="*/ 117987 w 796413"/>
                <a:gd name="connsiteY2" fmla="*/ 252077 h 517548"/>
                <a:gd name="connsiteX3" fmla="*/ 206477 w 796413"/>
                <a:gd name="connsiteY3" fmla="*/ 193084 h 517548"/>
                <a:gd name="connsiteX4" fmla="*/ 250723 w 796413"/>
                <a:gd name="connsiteY4" fmla="*/ 163587 h 517548"/>
                <a:gd name="connsiteX5" fmla="*/ 412955 w 796413"/>
                <a:gd name="connsiteY5" fmla="*/ 75097 h 517548"/>
                <a:gd name="connsiteX6" fmla="*/ 619432 w 796413"/>
                <a:gd name="connsiteY6" fmla="*/ 30852 h 517548"/>
                <a:gd name="connsiteX7" fmla="*/ 678426 w 796413"/>
                <a:gd name="connsiteY7" fmla="*/ 16103 h 517548"/>
                <a:gd name="connsiteX8" fmla="*/ 722671 w 796413"/>
                <a:gd name="connsiteY8" fmla="*/ 1355 h 517548"/>
                <a:gd name="connsiteX9" fmla="*/ 796413 w 796413"/>
                <a:gd name="connsiteY9" fmla="*/ 1355 h 51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6413" h="517548">
                  <a:moveTo>
                    <a:pt x="0" y="517548"/>
                  </a:moveTo>
                  <a:cubicBezTo>
                    <a:pt x="21435" y="388935"/>
                    <a:pt x="-2530" y="466057"/>
                    <a:pt x="58993" y="355316"/>
                  </a:cubicBezTo>
                  <a:cubicBezTo>
                    <a:pt x="69566" y="336284"/>
                    <a:pt x="97943" y="269616"/>
                    <a:pt x="117987" y="252077"/>
                  </a:cubicBezTo>
                  <a:cubicBezTo>
                    <a:pt x="144666" y="228733"/>
                    <a:pt x="176980" y="212748"/>
                    <a:pt x="206477" y="193084"/>
                  </a:cubicBezTo>
                  <a:lnTo>
                    <a:pt x="250723" y="163587"/>
                  </a:lnTo>
                  <a:cubicBezTo>
                    <a:pt x="299184" y="131280"/>
                    <a:pt x="359413" y="88483"/>
                    <a:pt x="412955" y="75097"/>
                  </a:cubicBezTo>
                  <a:cubicBezTo>
                    <a:pt x="676085" y="9314"/>
                    <a:pt x="405290" y="73681"/>
                    <a:pt x="619432" y="30852"/>
                  </a:cubicBezTo>
                  <a:cubicBezTo>
                    <a:pt x="639308" y="26877"/>
                    <a:pt x="658936" y="21672"/>
                    <a:pt x="678426" y="16103"/>
                  </a:cubicBezTo>
                  <a:cubicBezTo>
                    <a:pt x="693374" y="11832"/>
                    <a:pt x="707245" y="3283"/>
                    <a:pt x="722671" y="1355"/>
                  </a:cubicBezTo>
                  <a:cubicBezTo>
                    <a:pt x="747062" y="-1694"/>
                    <a:pt x="771832" y="1355"/>
                    <a:pt x="796413" y="135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8406581" y="1917290"/>
              <a:ext cx="368709" cy="339298"/>
            </a:xfrm>
            <a:custGeom>
              <a:avLst/>
              <a:gdLst>
                <a:gd name="connsiteX0" fmla="*/ 0 w 368709"/>
                <a:gd name="connsiteY0" fmla="*/ 0 h 339298"/>
                <a:gd name="connsiteX1" fmla="*/ 73742 w 368709"/>
                <a:gd name="connsiteY1" fmla="*/ 29497 h 339298"/>
                <a:gd name="connsiteX2" fmla="*/ 132735 w 368709"/>
                <a:gd name="connsiteY2" fmla="*/ 58994 h 339298"/>
                <a:gd name="connsiteX3" fmla="*/ 191729 w 368709"/>
                <a:gd name="connsiteY3" fmla="*/ 73742 h 339298"/>
                <a:gd name="connsiteX4" fmla="*/ 235974 w 368709"/>
                <a:gd name="connsiteY4" fmla="*/ 103239 h 339298"/>
                <a:gd name="connsiteX5" fmla="*/ 309716 w 368709"/>
                <a:gd name="connsiteY5" fmla="*/ 117987 h 339298"/>
                <a:gd name="connsiteX6" fmla="*/ 368709 w 368709"/>
                <a:gd name="connsiteY6" fmla="*/ 132736 h 339298"/>
                <a:gd name="connsiteX7" fmla="*/ 324464 w 368709"/>
                <a:gd name="connsiteY7" fmla="*/ 147484 h 339298"/>
                <a:gd name="connsiteX8" fmla="*/ 191729 w 368709"/>
                <a:gd name="connsiteY8" fmla="*/ 235975 h 339298"/>
                <a:gd name="connsiteX9" fmla="*/ 147484 w 368709"/>
                <a:gd name="connsiteY9" fmla="*/ 265471 h 339298"/>
                <a:gd name="connsiteX10" fmla="*/ 103238 w 368709"/>
                <a:gd name="connsiteY10" fmla="*/ 294968 h 339298"/>
                <a:gd name="connsiteX11" fmla="*/ 58993 w 368709"/>
                <a:gd name="connsiteY11" fmla="*/ 339213 h 33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8709" h="339298">
                  <a:moveTo>
                    <a:pt x="0" y="0"/>
                  </a:moveTo>
                  <a:cubicBezTo>
                    <a:pt x="24581" y="9832"/>
                    <a:pt x="49550" y="18745"/>
                    <a:pt x="73742" y="29497"/>
                  </a:cubicBezTo>
                  <a:cubicBezTo>
                    <a:pt x="93833" y="38426"/>
                    <a:pt x="112149" y="51274"/>
                    <a:pt x="132735" y="58994"/>
                  </a:cubicBezTo>
                  <a:cubicBezTo>
                    <a:pt x="151714" y="66111"/>
                    <a:pt x="172064" y="68826"/>
                    <a:pt x="191729" y="73742"/>
                  </a:cubicBezTo>
                  <a:cubicBezTo>
                    <a:pt x="206477" y="83574"/>
                    <a:pt x="219377" y="97015"/>
                    <a:pt x="235974" y="103239"/>
                  </a:cubicBezTo>
                  <a:cubicBezTo>
                    <a:pt x="259445" y="112041"/>
                    <a:pt x="285246" y="112549"/>
                    <a:pt x="309716" y="117987"/>
                  </a:cubicBezTo>
                  <a:cubicBezTo>
                    <a:pt x="329503" y="122384"/>
                    <a:pt x="349045" y="127820"/>
                    <a:pt x="368709" y="132736"/>
                  </a:cubicBezTo>
                  <a:cubicBezTo>
                    <a:pt x="353961" y="137652"/>
                    <a:pt x="338054" y="139934"/>
                    <a:pt x="324464" y="147484"/>
                  </a:cubicBezTo>
                  <a:cubicBezTo>
                    <a:pt x="324459" y="147487"/>
                    <a:pt x="213854" y="221225"/>
                    <a:pt x="191729" y="235975"/>
                  </a:cubicBezTo>
                  <a:lnTo>
                    <a:pt x="147484" y="265471"/>
                  </a:lnTo>
                  <a:lnTo>
                    <a:pt x="103238" y="294968"/>
                  </a:lnTo>
                  <a:cubicBezTo>
                    <a:pt x="71015" y="343304"/>
                    <a:pt x="91467" y="339213"/>
                    <a:pt x="58993" y="33921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5" name="Picture 2" descr="http://www.colourbox.com/preview/4579313-644933-pencil-sketch-stylized-3d-cogwheels-isolated-on-white-background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8245" y="1260234"/>
              <a:ext cx="1270615" cy="1305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Freeform 65"/>
            <p:cNvSpPr/>
            <p:nvPr/>
          </p:nvSpPr>
          <p:spPr>
            <a:xfrm>
              <a:off x="8244348" y="2521974"/>
              <a:ext cx="840658" cy="412955"/>
            </a:xfrm>
            <a:custGeom>
              <a:avLst/>
              <a:gdLst>
                <a:gd name="connsiteX0" fmla="*/ 0 w 840658"/>
                <a:gd name="connsiteY0" fmla="*/ 412955 h 412955"/>
                <a:gd name="connsiteX1" fmla="*/ 516194 w 840658"/>
                <a:gd name="connsiteY1" fmla="*/ 398207 h 412955"/>
                <a:gd name="connsiteX2" fmla="*/ 560439 w 840658"/>
                <a:gd name="connsiteY2" fmla="*/ 383458 h 412955"/>
                <a:gd name="connsiteX3" fmla="*/ 648929 w 840658"/>
                <a:gd name="connsiteY3" fmla="*/ 324465 h 412955"/>
                <a:gd name="connsiteX4" fmla="*/ 707923 w 840658"/>
                <a:gd name="connsiteY4" fmla="*/ 235974 h 412955"/>
                <a:gd name="connsiteX5" fmla="*/ 737420 w 840658"/>
                <a:gd name="connsiteY5" fmla="*/ 191729 h 412955"/>
                <a:gd name="connsiteX6" fmla="*/ 766917 w 840658"/>
                <a:gd name="connsiteY6" fmla="*/ 103239 h 412955"/>
                <a:gd name="connsiteX7" fmla="*/ 840658 w 840658"/>
                <a:gd name="connsiteY7" fmla="*/ 0 h 412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0658" h="412955">
                  <a:moveTo>
                    <a:pt x="0" y="412955"/>
                  </a:moveTo>
                  <a:cubicBezTo>
                    <a:pt x="172065" y="408039"/>
                    <a:pt x="344297" y="407254"/>
                    <a:pt x="516194" y="398207"/>
                  </a:cubicBezTo>
                  <a:cubicBezTo>
                    <a:pt x="531719" y="397390"/>
                    <a:pt x="546849" y="391008"/>
                    <a:pt x="560439" y="383458"/>
                  </a:cubicBezTo>
                  <a:cubicBezTo>
                    <a:pt x="591428" y="366242"/>
                    <a:pt x="648929" y="324465"/>
                    <a:pt x="648929" y="324465"/>
                  </a:cubicBezTo>
                  <a:lnTo>
                    <a:pt x="707923" y="235974"/>
                  </a:lnTo>
                  <a:lnTo>
                    <a:pt x="737420" y="191729"/>
                  </a:lnTo>
                  <a:cubicBezTo>
                    <a:pt x="747252" y="162232"/>
                    <a:pt x="749670" y="129109"/>
                    <a:pt x="766917" y="103239"/>
                  </a:cubicBezTo>
                  <a:cubicBezTo>
                    <a:pt x="829767" y="8964"/>
                    <a:pt x="800844" y="39817"/>
                    <a:pt x="840658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8200103" y="2713703"/>
              <a:ext cx="280305" cy="442452"/>
            </a:xfrm>
            <a:custGeom>
              <a:avLst/>
              <a:gdLst>
                <a:gd name="connsiteX0" fmla="*/ 176981 w 280305"/>
                <a:gd name="connsiteY0" fmla="*/ 0 h 442452"/>
                <a:gd name="connsiteX1" fmla="*/ 88491 w 280305"/>
                <a:gd name="connsiteY1" fmla="*/ 132736 h 442452"/>
                <a:gd name="connsiteX2" fmla="*/ 29497 w 280305"/>
                <a:gd name="connsiteY2" fmla="*/ 221226 h 442452"/>
                <a:gd name="connsiteX3" fmla="*/ 162232 w 280305"/>
                <a:gd name="connsiteY3" fmla="*/ 324465 h 442452"/>
                <a:gd name="connsiteX4" fmla="*/ 235974 w 280305"/>
                <a:gd name="connsiteY4" fmla="*/ 398207 h 442452"/>
                <a:gd name="connsiteX5" fmla="*/ 280220 w 280305"/>
                <a:gd name="connsiteY5" fmla="*/ 442452 h 44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305" h="442452">
                  <a:moveTo>
                    <a:pt x="176981" y="0"/>
                  </a:moveTo>
                  <a:cubicBezTo>
                    <a:pt x="54335" y="153306"/>
                    <a:pt x="166928" y="2007"/>
                    <a:pt x="88491" y="132736"/>
                  </a:cubicBezTo>
                  <a:cubicBezTo>
                    <a:pt x="70252" y="163135"/>
                    <a:pt x="29497" y="221226"/>
                    <a:pt x="29497" y="221226"/>
                  </a:cubicBezTo>
                  <a:cubicBezTo>
                    <a:pt x="-17171" y="361230"/>
                    <a:pt x="-30965" y="306901"/>
                    <a:pt x="162232" y="324465"/>
                  </a:cubicBezTo>
                  <a:cubicBezTo>
                    <a:pt x="280227" y="403127"/>
                    <a:pt x="137647" y="299881"/>
                    <a:pt x="235974" y="398207"/>
                  </a:cubicBezTo>
                  <a:cubicBezTo>
                    <a:pt x="284311" y="446543"/>
                    <a:pt x="280220" y="405508"/>
                    <a:pt x="280220" y="44245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081649" y="4688051"/>
            <a:ext cx="5496325" cy="2347842"/>
            <a:chOff x="3081649" y="4688051"/>
            <a:chExt cx="5496325" cy="2347842"/>
          </a:xfrm>
        </p:grpSpPr>
        <p:grpSp>
          <p:nvGrpSpPr>
            <p:cNvPr id="12" name="Group 11"/>
            <p:cNvGrpSpPr/>
            <p:nvPr/>
          </p:nvGrpSpPr>
          <p:grpSpPr>
            <a:xfrm rot="10207795">
              <a:off x="3081649" y="4688051"/>
              <a:ext cx="2612718" cy="1895921"/>
              <a:chOff x="7846142" y="1260234"/>
              <a:chExt cx="2612718" cy="1895921"/>
            </a:xfrm>
          </p:grpSpPr>
          <p:sp>
            <p:nvSpPr>
              <p:cNvPr id="8" name="Freeform 7"/>
              <p:cNvSpPr/>
              <p:nvPr/>
            </p:nvSpPr>
            <p:spPr>
              <a:xfrm>
                <a:off x="7846142" y="2048671"/>
                <a:ext cx="796413" cy="517548"/>
              </a:xfrm>
              <a:custGeom>
                <a:avLst/>
                <a:gdLst>
                  <a:gd name="connsiteX0" fmla="*/ 0 w 796413"/>
                  <a:gd name="connsiteY0" fmla="*/ 517548 h 517548"/>
                  <a:gd name="connsiteX1" fmla="*/ 58993 w 796413"/>
                  <a:gd name="connsiteY1" fmla="*/ 355316 h 517548"/>
                  <a:gd name="connsiteX2" fmla="*/ 117987 w 796413"/>
                  <a:gd name="connsiteY2" fmla="*/ 252077 h 517548"/>
                  <a:gd name="connsiteX3" fmla="*/ 206477 w 796413"/>
                  <a:gd name="connsiteY3" fmla="*/ 193084 h 517548"/>
                  <a:gd name="connsiteX4" fmla="*/ 250723 w 796413"/>
                  <a:gd name="connsiteY4" fmla="*/ 163587 h 517548"/>
                  <a:gd name="connsiteX5" fmla="*/ 412955 w 796413"/>
                  <a:gd name="connsiteY5" fmla="*/ 75097 h 517548"/>
                  <a:gd name="connsiteX6" fmla="*/ 619432 w 796413"/>
                  <a:gd name="connsiteY6" fmla="*/ 30852 h 517548"/>
                  <a:gd name="connsiteX7" fmla="*/ 678426 w 796413"/>
                  <a:gd name="connsiteY7" fmla="*/ 16103 h 517548"/>
                  <a:gd name="connsiteX8" fmla="*/ 722671 w 796413"/>
                  <a:gd name="connsiteY8" fmla="*/ 1355 h 517548"/>
                  <a:gd name="connsiteX9" fmla="*/ 796413 w 796413"/>
                  <a:gd name="connsiteY9" fmla="*/ 1355 h 517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6413" h="517548">
                    <a:moveTo>
                      <a:pt x="0" y="517548"/>
                    </a:moveTo>
                    <a:cubicBezTo>
                      <a:pt x="21435" y="388935"/>
                      <a:pt x="-2530" y="466057"/>
                      <a:pt x="58993" y="355316"/>
                    </a:cubicBezTo>
                    <a:cubicBezTo>
                      <a:pt x="69566" y="336284"/>
                      <a:pt x="97943" y="269616"/>
                      <a:pt x="117987" y="252077"/>
                    </a:cubicBezTo>
                    <a:cubicBezTo>
                      <a:pt x="144666" y="228733"/>
                      <a:pt x="176980" y="212748"/>
                      <a:pt x="206477" y="193084"/>
                    </a:cubicBezTo>
                    <a:lnTo>
                      <a:pt x="250723" y="163587"/>
                    </a:lnTo>
                    <a:cubicBezTo>
                      <a:pt x="299184" y="131280"/>
                      <a:pt x="359413" y="88483"/>
                      <a:pt x="412955" y="75097"/>
                    </a:cubicBezTo>
                    <a:cubicBezTo>
                      <a:pt x="676085" y="9314"/>
                      <a:pt x="405290" y="73681"/>
                      <a:pt x="619432" y="30852"/>
                    </a:cubicBezTo>
                    <a:cubicBezTo>
                      <a:pt x="639308" y="26877"/>
                      <a:pt x="658936" y="21672"/>
                      <a:pt x="678426" y="16103"/>
                    </a:cubicBezTo>
                    <a:cubicBezTo>
                      <a:pt x="693374" y="11832"/>
                      <a:pt x="707245" y="3283"/>
                      <a:pt x="722671" y="1355"/>
                    </a:cubicBezTo>
                    <a:cubicBezTo>
                      <a:pt x="747062" y="-1694"/>
                      <a:pt x="771832" y="1355"/>
                      <a:pt x="796413" y="135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8406581" y="1917290"/>
                <a:ext cx="368709" cy="339298"/>
              </a:xfrm>
              <a:custGeom>
                <a:avLst/>
                <a:gdLst>
                  <a:gd name="connsiteX0" fmla="*/ 0 w 368709"/>
                  <a:gd name="connsiteY0" fmla="*/ 0 h 339298"/>
                  <a:gd name="connsiteX1" fmla="*/ 73742 w 368709"/>
                  <a:gd name="connsiteY1" fmla="*/ 29497 h 339298"/>
                  <a:gd name="connsiteX2" fmla="*/ 132735 w 368709"/>
                  <a:gd name="connsiteY2" fmla="*/ 58994 h 339298"/>
                  <a:gd name="connsiteX3" fmla="*/ 191729 w 368709"/>
                  <a:gd name="connsiteY3" fmla="*/ 73742 h 339298"/>
                  <a:gd name="connsiteX4" fmla="*/ 235974 w 368709"/>
                  <a:gd name="connsiteY4" fmla="*/ 103239 h 339298"/>
                  <a:gd name="connsiteX5" fmla="*/ 309716 w 368709"/>
                  <a:gd name="connsiteY5" fmla="*/ 117987 h 339298"/>
                  <a:gd name="connsiteX6" fmla="*/ 368709 w 368709"/>
                  <a:gd name="connsiteY6" fmla="*/ 132736 h 339298"/>
                  <a:gd name="connsiteX7" fmla="*/ 324464 w 368709"/>
                  <a:gd name="connsiteY7" fmla="*/ 147484 h 339298"/>
                  <a:gd name="connsiteX8" fmla="*/ 191729 w 368709"/>
                  <a:gd name="connsiteY8" fmla="*/ 235975 h 339298"/>
                  <a:gd name="connsiteX9" fmla="*/ 147484 w 368709"/>
                  <a:gd name="connsiteY9" fmla="*/ 265471 h 339298"/>
                  <a:gd name="connsiteX10" fmla="*/ 103238 w 368709"/>
                  <a:gd name="connsiteY10" fmla="*/ 294968 h 339298"/>
                  <a:gd name="connsiteX11" fmla="*/ 58993 w 368709"/>
                  <a:gd name="connsiteY11" fmla="*/ 339213 h 339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8709" h="339298">
                    <a:moveTo>
                      <a:pt x="0" y="0"/>
                    </a:moveTo>
                    <a:cubicBezTo>
                      <a:pt x="24581" y="9832"/>
                      <a:pt x="49550" y="18745"/>
                      <a:pt x="73742" y="29497"/>
                    </a:cubicBezTo>
                    <a:cubicBezTo>
                      <a:pt x="93833" y="38426"/>
                      <a:pt x="112149" y="51274"/>
                      <a:pt x="132735" y="58994"/>
                    </a:cubicBezTo>
                    <a:cubicBezTo>
                      <a:pt x="151714" y="66111"/>
                      <a:pt x="172064" y="68826"/>
                      <a:pt x="191729" y="73742"/>
                    </a:cubicBezTo>
                    <a:cubicBezTo>
                      <a:pt x="206477" y="83574"/>
                      <a:pt x="219377" y="97015"/>
                      <a:pt x="235974" y="103239"/>
                    </a:cubicBezTo>
                    <a:cubicBezTo>
                      <a:pt x="259445" y="112041"/>
                      <a:pt x="285246" y="112549"/>
                      <a:pt x="309716" y="117987"/>
                    </a:cubicBezTo>
                    <a:cubicBezTo>
                      <a:pt x="329503" y="122384"/>
                      <a:pt x="349045" y="127820"/>
                      <a:pt x="368709" y="132736"/>
                    </a:cubicBezTo>
                    <a:cubicBezTo>
                      <a:pt x="353961" y="137652"/>
                      <a:pt x="338054" y="139934"/>
                      <a:pt x="324464" y="147484"/>
                    </a:cubicBezTo>
                    <a:cubicBezTo>
                      <a:pt x="324459" y="147487"/>
                      <a:pt x="213854" y="221225"/>
                      <a:pt x="191729" y="235975"/>
                    </a:cubicBezTo>
                    <a:lnTo>
                      <a:pt x="147484" y="265471"/>
                    </a:lnTo>
                    <a:lnTo>
                      <a:pt x="103238" y="294968"/>
                    </a:lnTo>
                    <a:cubicBezTo>
                      <a:pt x="71015" y="343304"/>
                      <a:pt x="91467" y="339213"/>
                      <a:pt x="58993" y="33921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074" name="Picture 2" descr="http://www.colourbox.com/preview/4579313-644933-pencil-sketch-stylized-3d-cogwheels-isolated-on-white-background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8245" y="1260234"/>
                <a:ext cx="1270615" cy="13059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Freeform 9"/>
              <p:cNvSpPr/>
              <p:nvPr/>
            </p:nvSpPr>
            <p:spPr>
              <a:xfrm>
                <a:off x="8244348" y="2521974"/>
                <a:ext cx="840658" cy="412955"/>
              </a:xfrm>
              <a:custGeom>
                <a:avLst/>
                <a:gdLst>
                  <a:gd name="connsiteX0" fmla="*/ 0 w 840658"/>
                  <a:gd name="connsiteY0" fmla="*/ 412955 h 412955"/>
                  <a:gd name="connsiteX1" fmla="*/ 516194 w 840658"/>
                  <a:gd name="connsiteY1" fmla="*/ 398207 h 412955"/>
                  <a:gd name="connsiteX2" fmla="*/ 560439 w 840658"/>
                  <a:gd name="connsiteY2" fmla="*/ 383458 h 412955"/>
                  <a:gd name="connsiteX3" fmla="*/ 648929 w 840658"/>
                  <a:gd name="connsiteY3" fmla="*/ 324465 h 412955"/>
                  <a:gd name="connsiteX4" fmla="*/ 707923 w 840658"/>
                  <a:gd name="connsiteY4" fmla="*/ 235974 h 412955"/>
                  <a:gd name="connsiteX5" fmla="*/ 737420 w 840658"/>
                  <a:gd name="connsiteY5" fmla="*/ 191729 h 412955"/>
                  <a:gd name="connsiteX6" fmla="*/ 766917 w 840658"/>
                  <a:gd name="connsiteY6" fmla="*/ 103239 h 412955"/>
                  <a:gd name="connsiteX7" fmla="*/ 840658 w 840658"/>
                  <a:gd name="connsiteY7" fmla="*/ 0 h 4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0658" h="412955">
                    <a:moveTo>
                      <a:pt x="0" y="412955"/>
                    </a:moveTo>
                    <a:cubicBezTo>
                      <a:pt x="172065" y="408039"/>
                      <a:pt x="344297" y="407254"/>
                      <a:pt x="516194" y="398207"/>
                    </a:cubicBezTo>
                    <a:cubicBezTo>
                      <a:pt x="531719" y="397390"/>
                      <a:pt x="546849" y="391008"/>
                      <a:pt x="560439" y="383458"/>
                    </a:cubicBezTo>
                    <a:cubicBezTo>
                      <a:pt x="591428" y="366242"/>
                      <a:pt x="648929" y="324465"/>
                      <a:pt x="648929" y="324465"/>
                    </a:cubicBezTo>
                    <a:lnTo>
                      <a:pt x="707923" y="235974"/>
                    </a:lnTo>
                    <a:lnTo>
                      <a:pt x="737420" y="191729"/>
                    </a:lnTo>
                    <a:cubicBezTo>
                      <a:pt x="747252" y="162232"/>
                      <a:pt x="749670" y="129109"/>
                      <a:pt x="766917" y="103239"/>
                    </a:cubicBezTo>
                    <a:cubicBezTo>
                      <a:pt x="829767" y="8964"/>
                      <a:pt x="800844" y="39817"/>
                      <a:pt x="840658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8200103" y="2713703"/>
                <a:ext cx="280305" cy="442452"/>
              </a:xfrm>
              <a:custGeom>
                <a:avLst/>
                <a:gdLst>
                  <a:gd name="connsiteX0" fmla="*/ 176981 w 280305"/>
                  <a:gd name="connsiteY0" fmla="*/ 0 h 442452"/>
                  <a:gd name="connsiteX1" fmla="*/ 88491 w 280305"/>
                  <a:gd name="connsiteY1" fmla="*/ 132736 h 442452"/>
                  <a:gd name="connsiteX2" fmla="*/ 29497 w 280305"/>
                  <a:gd name="connsiteY2" fmla="*/ 221226 h 442452"/>
                  <a:gd name="connsiteX3" fmla="*/ 162232 w 280305"/>
                  <a:gd name="connsiteY3" fmla="*/ 324465 h 442452"/>
                  <a:gd name="connsiteX4" fmla="*/ 235974 w 280305"/>
                  <a:gd name="connsiteY4" fmla="*/ 398207 h 442452"/>
                  <a:gd name="connsiteX5" fmla="*/ 280220 w 280305"/>
                  <a:gd name="connsiteY5" fmla="*/ 442452 h 442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0305" h="442452">
                    <a:moveTo>
                      <a:pt x="176981" y="0"/>
                    </a:moveTo>
                    <a:cubicBezTo>
                      <a:pt x="54335" y="153306"/>
                      <a:pt x="166928" y="2007"/>
                      <a:pt x="88491" y="132736"/>
                    </a:cubicBezTo>
                    <a:cubicBezTo>
                      <a:pt x="70252" y="163135"/>
                      <a:pt x="29497" y="221226"/>
                      <a:pt x="29497" y="221226"/>
                    </a:cubicBezTo>
                    <a:cubicBezTo>
                      <a:pt x="-17171" y="361230"/>
                      <a:pt x="-30965" y="306901"/>
                      <a:pt x="162232" y="324465"/>
                    </a:cubicBezTo>
                    <a:cubicBezTo>
                      <a:pt x="280227" y="403127"/>
                      <a:pt x="137647" y="299881"/>
                      <a:pt x="235974" y="398207"/>
                    </a:cubicBezTo>
                    <a:cubicBezTo>
                      <a:pt x="284311" y="446543"/>
                      <a:pt x="280220" y="405508"/>
                      <a:pt x="280220" y="44245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 rot="2145572">
              <a:off x="5965256" y="5139972"/>
              <a:ext cx="2612718" cy="1895921"/>
              <a:chOff x="7846142" y="1260234"/>
              <a:chExt cx="2612718" cy="1895921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7846142" y="2048671"/>
                <a:ext cx="796413" cy="517548"/>
              </a:xfrm>
              <a:custGeom>
                <a:avLst/>
                <a:gdLst>
                  <a:gd name="connsiteX0" fmla="*/ 0 w 796413"/>
                  <a:gd name="connsiteY0" fmla="*/ 517548 h 517548"/>
                  <a:gd name="connsiteX1" fmla="*/ 58993 w 796413"/>
                  <a:gd name="connsiteY1" fmla="*/ 355316 h 517548"/>
                  <a:gd name="connsiteX2" fmla="*/ 117987 w 796413"/>
                  <a:gd name="connsiteY2" fmla="*/ 252077 h 517548"/>
                  <a:gd name="connsiteX3" fmla="*/ 206477 w 796413"/>
                  <a:gd name="connsiteY3" fmla="*/ 193084 h 517548"/>
                  <a:gd name="connsiteX4" fmla="*/ 250723 w 796413"/>
                  <a:gd name="connsiteY4" fmla="*/ 163587 h 517548"/>
                  <a:gd name="connsiteX5" fmla="*/ 412955 w 796413"/>
                  <a:gd name="connsiteY5" fmla="*/ 75097 h 517548"/>
                  <a:gd name="connsiteX6" fmla="*/ 619432 w 796413"/>
                  <a:gd name="connsiteY6" fmla="*/ 30852 h 517548"/>
                  <a:gd name="connsiteX7" fmla="*/ 678426 w 796413"/>
                  <a:gd name="connsiteY7" fmla="*/ 16103 h 517548"/>
                  <a:gd name="connsiteX8" fmla="*/ 722671 w 796413"/>
                  <a:gd name="connsiteY8" fmla="*/ 1355 h 517548"/>
                  <a:gd name="connsiteX9" fmla="*/ 796413 w 796413"/>
                  <a:gd name="connsiteY9" fmla="*/ 1355 h 517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6413" h="517548">
                    <a:moveTo>
                      <a:pt x="0" y="517548"/>
                    </a:moveTo>
                    <a:cubicBezTo>
                      <a:pt x="21435" y="388935"/>
                      <a:pt x="-2530" y="466057"/>
                      <a:pt x="58993" y="355316"/>
                    </a:cubicBezTo>
                    <a:cubicBezTo>
                      <a:pt x="69566" y="336284"/>
                      <a:pt x="97943" y="269616"/>
                      <a:pt x="117987" y="252077"/>
                    </a:cubicBezTo>
                    <a:cubicBezTo>
                      <a:pt x="144666" y="228733"/>
                      <a:pt x="176980" y="212748"/>
                      <a:pt x="206477" y="193084"/>
                    </a:cubicBezTo>
                    <a:lnTo>
                      <a:pt x="250723" y="163587"/>
                    </a:lnTo>
                    <a:cubicBezTo>
                      <a:pt x="299184" y="131280"/>
                      <a:pt x="359413" y="88483"/>
                      <a:pt x="412955" y="75097"/>
                    </a:cubicBezTo>
                    <a:cubicBezTo>
                      <a:pt x="676085" y="9314"/>
                      <a:pt x="405290" y="73681"/>
                      <a:pt x="619432" y="30852"/>
                    </a:cubicBezTo>
                    <a:cubicBezTo>
                      <a:pt x="639308" y="26877"/>
                      <a:pt x="658936" y="21672"/>
                      <a:pt x="678426" y="16103"/>
                    </a:cubicBezTo>
                    <a:cubicBezTo>
                      <a:pt x="693374" y="11832"/>
                      <a:pt x="707245" y="3283"/>
                      <a:pt x="722671" y="1355"/>
                    </a:cubicBezTo>
                    <a:cubicBezTo>
                      <a:pt x="747062" y="-1694"/>
                      <a:pt x="771832" y="1355"/>
                      <a:pt x="796413" y="135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8406581" y="1917290"/>
                <a:ext cx="368709" cy="339298"/>
              </a:xfrm>
              <a:custGeom>
                <a:avLst/>
                <a:gdLst>
                  <a:gd name="connsiteX0" fmla="*/ 0 w 368709"/>
                  <a:gd name="connsiteY0" fmla="*/ 0 h 339298"/>
                  <a:gd name="connsiteX1" fmla="*/ 73742 w 368709"/>
                  <a:gd name="connsiteY1" fmla="*/ 29497 h 339298"/>
                  <a:gd name="connsiteX2" fmla="*/ 132735 w 368709"/>
                  <a:gd name="connsiteY2" fmla="*/ 58994 h 339298"/>
                  <a:gd name="connsiteX3" fmla="*/ 191729 w 368709"/>
                  <a:gd name="connsiteY3" fmla="*/ 73742 h 339298"/>
                  <a:gd name="connsiteX4" fmla="*/ 235974 w 368709"/>
                  <a:gd name="connsiteY4" fmla="*/ 103239 h 339298"/>
                  <a:gd name="connsiteX5" fmla="*/ 309716 w 368709"/>
                  <a:gd name="connsiteY5" fmla="*/ 117987 h 339298"/>
                  <a:gd name="connsiteX6" fmla="*/ 368709 w 368709"/>
                  <a:gd name="connsiteY6" fmla="*/ 132736 h 339298"/>
                  <a:gd name="connsiteX7" fmla="*/ 324464 w 368709"/>
                  <a:gd name="connsiteY7" fmla="*/ 147484 h 339298"/>
                  <a:gd name="connsiteX8" fmla="*/ 191729 w 368709"/>
                  <a:gd name="connsiteY8" fmla="*/ 235975 h 339298"/>
                  <a:gd name="connsiteX9" fmla="*/ 147484 w 368709"/>
                  <a:gd name="connsiteY9" fmla="*/ 265471 h 339298"/>
                  <a:gd name="connsiteX10" fmla="*/ 103238 w 368709"/>
                  <a:gd name="connsiteY10" fmla="*/ 294968 h 339298"/>
                  <a:gd name="connsiteX11" fmla="*/ 58993 w 368709"/>
                  <a:gd name="connsiteY11" fmla="*/ 339213 h 339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8709" h="339298">
                    <a:moveTo>
                      <a:pt x="0" y="0"/>
                    </a:moveTo>
                    <a:cubicBezTo>
                      <a:pt x="24581" y="9832"/>
                      <a:pt x="49550" y="18745"/>
                      <a:pt x="73742" y="29497"/>
                    </a:cubicBezTo>
                    <a:cubicBezTo>
                      <a:pt x="93833" y="38426"/>
                      <a:pt x="112149" y="51274"/>
                      <a:pt x="132735" y="58994"/>
                    </a:cubicBezTo>
                    <a:cubicBezTo>
                      <a:pt x="151714" y="66111"/>
                      <a:pt x="172064" y="68826"/>
                      <a:pt x="191729" y="73742"/>
                    </a:cubicBezTo>
                    <a:cubicBezTo>
                      <a:pt x="206477" y="83574"/>
                      <a:pt x="219377" y="97015"/>
                      <a:pt x="235974" y="103239"/>
                    </a:cubicBezTo>
                    <a:cubicBezTo>
                      <a:pt x="259445" y="112041"/>
                      <a:pt x="285246" y="112549"/>
                      <a:pt x="309716" y="117987"/>
                    </a:cubicBezTo>
                    <a:cubicBezTo>
                      <a:pt x="329503" y="122384"/>
                      <a:pt x="349045" y="127820"/>
                      <a:pt x="368709" y="132736"/>
                    </a:cubicBezTo>
                    <a:cubicBezTo>
                      <a:pt x="353961" y="137652"/>
                      <a:pt x="338054" y="139934"/>
                      <a:pt x="324464" y="147484"/>
                    </a:cubicBezTo>
                    <a:cubicBezTo>
                      <a:pt x="324459" y="147487"/>
                      <a:pt x="213854" y="221225"/>
                      <a:pt x="191729" y="235975"/>
                    </a:cubicBezTo>
                    <a:lnTo>
                      <a:pt x="147484" y="265471"/>
                    </a:lnTo>
                    <a:lnTo>
                      <a:pt x="103238" y="294968"/>
                    </a:lnTo>
                    <a:cubicBezTo>
                      <a:pt x="71015" y="343304"/>
                      <a:pt x="91467" y="339213"/>
                      <a:pt x="58993" y="33921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9" name="Picture 2" descr="http://www.colourbox.com/preview/4579313-644933-pencil-sketch-stylized-3d-cogwheels-isolated-on-white-background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8245" y="1260234"/>
                <a:ext cx="1270615" cy="13059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Freeform 29"/>
              <p:cNvSpPr/>
              <p:nvPr/>
            </p:nvSpPr>
            <p:spPr>
              <a:xfrm>
                <a:off x="8244348" y="2521974"/>
                <a:ext cx="840658" cy="412955"/>
              </a:xfrm>
              <a:custGeom>
                <a:avLst/>
                <a:gdLst>
                  <a:gd name="connsiteX0" fmla="*/ 0 w 840658"/>
                  <a:gd name="connsiteY0" fmla="*/ 412955 h 412955"/>
                  <a:gd name="connsiteX1" fmla="*/ 516194 w 840658"/>
                  <a:gd name="connsiteY1" fmla="*/ 398207 h 412955"/>
                  <a:gd name="connsiteX2" fmla="*/ 560439 w 840658"/>
                  <a:gd name="connsiteY2" fmla="*/ 383458 h 412955"/>
                  <a:gd name="connsiteX3" fmla="*/ 648929 w 840658"/>
                  <a:gd name="connsiteY3" fmla="*/ 324465 h 412955"/>
                  <a:gd name="connsiteX4" fmla="*/ 707923 w 840658"/>
                  <a:gd name="connsiteY4" fmla="*/ 235974 h 412955"/>
                  <a:gd name="connsiteX5" fmla="*/ 737420 w 840658"/>
                  <a:gd name="connsiteY5" fmla="*/ 191729 h 412955"/>
                  <a:gd name="connsiteX6" fmla="*/ 766917 w 840658"/>
                  <a:gd name="connsiteY6" fmla="*/ 103239 h 412955"/>
                  <a:gd name="connsiteX7" fmla="*/ 840658 w 840658"/>
                  <a:gd name="connsiteY7" fmla="*/ 0 h 4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0658" h="412955">
                    <a:moveTo>
                      <a:pt x="0" y="412955"/>
                    </a:moveTo>
                    <a:cubicBezTo>
                      <a:pt x="172065" y="408039"/>
                      <a:pt x="344297" y="407254"/>
                      <a:pt x="516194" y="398207"/>
                    </a:cubicBezTo>
                    <a:cubicBezTo>
                      <a:pt x="531719" y="397390"/>
                      <a:pt x="546849" y="391008"/>
                      <a:pt x="560439" y="383458"/>
                    </a:cubicBezTo>
                    <a:cubicBezTo>
                      <a:pt x="591428" y="366242"/>
                      <a:pt x="648929" y="324465"/>
                      <a:pt x="648929" y="324465"/>
                    </a:cubicBezTo>
                    <a:lnTo>
                      <a:pt x="707923" y="235974"/>
                    </a:lnTo>
                    <a:lnTo>
                      <a:pt x="737420" y="191729"/>
                    </a:lnTo>
                    <a:cubicBezTo>
                      <a:pt x="747252" y="162232"/>
                      <a:pt x="749670" y="129109"/>
                      <a:pt x="766917" y="103239"/>
                    </a:cubicBezTo>
                    <a:cubicBezTo>
                      <a:pt x="829767" y="8964"/>
                      <a:pt x="800844" y="39817"/>
                      <a:pt x="840658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8200103" y="2713703"/>
                <a:ext cx="280305" cy="442452"/>
              </a:xfrm>
              <a:custGeom>
                <a:avLst/>
                <a:gdLst>
                  <a:gd name="connsiteX0" fmla="*/ 176981 w 280305"/>
                  <a:gd name="connsiteY0" fmla="*/ 0 h 442452"/>
                  <a:gd name="connsiteX1" fmla="*/ 88491 w 280305"/>
                  <a:gd name="connsiteY1" fmla="*/ 132736 h 442452"/>
                  <a:gd name="connsiteX2" fmla="*/ 29497 w 280305"/>
                  <a:gd name="connsiteY2" fmla="*/ 221226 h 442452"/>
                  <a:gd name="connsiteX3" fmla="*/ 162232 w 280305"/>
                  <a:gd name="connsiteY3" fmla="*/ 324465 h 442452"/>
                  <a:gd name="connsiteX4" fmla="*/ 235974 w 280305"/>
                  <a:gd name="connsiteY4" fmla="*/ 398207 h 442452"/>
                  <a:gd name="connsiteX5" fmla="*/ 280220 w 280305"/>
                  <a:gd name="connsiteY5" fmla="*/ 442452 h 442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0305" h="442452">
                    <a:moveTo>
                      <a:pt x="176981" y="0"/>
                    </a:moveTo>
                    <a:cubicBezTo>
                      <a:pt x="54335" y="153306"/>
                      <a:pt x="166928" y="2007"/>
                      <a:pt x="88491" y="132736"/>
                    </a:cubicBezTo>
                    <a:cubicBezTo>
                      <a:pt x="70252" y="163135"/>
                      <a:pt x="29497" y="221226"/>
                      <a:pt x="29497" y="221226"/>
                    </a:cubicBezTo>
                    <a:cubicBezTo>
                      <a:pt x="-17171" y="361230"/>
                      <a:pt x="-30965" y="306901"/>
                      <a:pt x="162232" y="324465"/>
                    </a:cubicBezTo>
                    <a:cubicBezTo>
                      <a:pt x="280227" y="403127"/>
                      <a:pt x="137647" y="299881"/>
                      <a:pt x="235974" y="398207"/>
                    </a:cubicBezTo>
                    <a:cubicBezTo>
                      <a:pt x="284311" y="446543"/>
                      <a:pt x="280220" y="405508"/>
                      <a:pt x="280220" y="44245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 rot="10207795">
              <a:off x="4384417" y="4840451"/>
              <a:ext cx="2612718" cy="1895921"/>
              <a:chOff x="7846142" y="1260234"/>
              <a:chExt cx="2612718" cy="1895921"/>
            </a:xfrm>
          </p:grpSpPr>
          <p:sp>
            <p:nvSpPr>
              <p:cNvPr id="69" name="Freeform 68"/>
              <p:cNvSpPr/>
              <p:nvPr/>
            </p:nvSpPr>
            <p:spPr>
              <a:xfrm>
                <a:off x="7846142" y="2048671"/>
                <a:ext cx="796413" cy="517548"/>
              </a:xfrm>
              <a:custGeom>
                <a:avLst/>
                <a:gdLst>
                  <a:gd name="connsiteX0" fmla="*/ 0 w 796413"/>
                  <a:gd name="connsiteY0" fmla="*/ 517548 h 517548"/>
                  <a:gd name="connsiteX1" fmla="*/ 58993 w 796413"/>
                  <a:gd name="connsiteY1" fmla="*/ 355316 h 517548"/>
                  <a:gd name="connsiteX2" fmla="*/ 117987 w 796413"/>
                  <a:gd name="connsiteY2" fmla="*/ 252077 h 517548"/>
                  <a:gd name="connsiteX3" fmla="*/ 206477 w 796413"/>
                  <a:gd name="connsiteY3" fmla="*/ 193084 h 517548"/>
                  <a:gd name="connsiteX4" fmla="*/ 250723 w 796413"/>
                  <a:gd name="connsiteY4" fmla="*/ 163587 h 517548"/>
                  <a:gd name="connsiteX5" fmla="*/ 412955 w 796413"/>
                  <a:gd name="connsiteY5" fmla="*/ 75097 h 517548"/>
                  <a:gd name="connsiteX6" fmla="*/ 619432 w 796413"/>
                  <a:gd name="connsiteY6" fmla="*/ 30852 h 517548"/>
                  <a:gd name="connsiteX7" fmla="*/ 678426 w 796413"/>
                  <a:gd name="connsiteY7" fmla="*/ 16103 h 517548"/>
                  <a:gd name="connsiteX8" fmla="*/ 722671 w 796413"/>
                  <a:gd name="connsiteY8" fmla="*/ 1355 h 517548"/>
                  <a:gd name="connsiteX9" fmla="*/ 796413 w 796413"/>
                  <a:gd name="connsiteY9" fmla="*/ 1355 h 517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6413" h="517548">
                    <a:moveTo>
                      <a:pt x="0" y="517548"/>
                    </a:moveTo>
                    <a:cubicBezTo>
                      <a:pt x="21435" y="388935"/>
                      <a:pt x="-2530" y="466057"/>
                      <a:pt x="58993" y="355316"/>
                    </a:cubicBezTo>
                    <a:cubicBezTo>
                      <a:pt x="69566" y="336284"/>
                      <a:pt x="97943" y="269616"/>
                      <a:pt x="117987" y="252077"/>
                    </a:cubicBezTo>
                    <a:cubicBezTo>
                      <a:pt x="144666" y="228733"/>
                      <a:pt x="176980" y="212748"/>
                      <a:pt x="206477" y="193084"/>
                    </a:cubicBezTo>
                    <a:lnTo>
                      <a:pt x="250723" y="163587"/>
                    </a:lnTo>
                    <a:cubicBezTo>
                      <a:pt x="299184" y="131280"/>
                      <a:pt x="359413" y="88483"/>
                      <a:pt x="412955" y="75097"/>
                    </a:cubicBezTo>
                    <a:cubicBezTo>
                      <a:pt x="676085" y="9314"/>
                      <a:pt x="405290" y="73681"/>
                      <a:pt x="619432" y="30852"/>
                    </a:cubicBezTo>
                    <a:cubicBezTo>
                      <a:pt x="639308" y="26877"/>
                      <a:pt x="658936" y="21672"/>
                      <a:pt x="678426" y="16103"/>
                    </a:cubicBezTo>
                    <a:cubicBezTo>
                      <a:pt x="693374" y="11832"/>
                      <a:pt x="707245" y="3283"/>
                      <a:pt x="722671" y="1355"/>
                    </a:cubicBezTo>
                    <a:cubicBezTo>
                      <a:pt x="747062" y="-1694"/>
                      <a:pt x="771832" y="1355"/>
                      <a:pt x="796413" y="135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8406581" y="1917290"/>
                <a:ext cx="368709" cy="339298"/>
              </a:xfrm>
              <a:custGeom>
                <a:avLst/>
                <a:gdLst>
                  <a:gd name="connsiteX0" fmla="*/ 0 w 368709"/>
                  <a:gd name="connsiteY0" fmla="*/ 0 h 339298"/>
                  <a:gd name="connsiteX1" fmla="*/ 73742 w 368709"/>
                  <a:gd name="connsiteY1" fmla="*/ 29497 h 339298"/>
                  <a:gd name="connsiteX2" fmla="*/ 132735 w 368709"/>
                  <a:gd name="connsiteY2" fmla="*/ 58994 h 339298"/>
                  <a:gd name="connsiteX3" fmla="*/ 191729 w 368709"/>
                  <a:gd name="connsiteY3" fmla="*/ 73742 h 339298"/>
                  <a:gd name="connsiteX4" fmla="*/ 235974 w 368709"/>
                  <a:gd name="connsiteY4" fmla="*/ 103239 h 339298"/>
                  <a:gd name="connsiteX5" fmla="*/ 309716 w 368709"/>
                  <a:gd name="connsiteY5" fmla="*/ 117987 h 339298"/>
                  <a:gd name="connsiteX6" fmla="*/ 368709 w 368709"/>
                  <a:gd name="connsiteY6" fmla="*/ 132736 h 339298"/>
                  <a:gd name="connsiteX7" fmla="*/ 324464 w 368709"/>
                  <a:gd name="connsiteY7" fmla="*/ 147484 h 339298"/>
                  <a:gd name="connsiteX8" fmla="*/ 191729 w 368709"/>
                  <a:gd name="connsiteY8" fmla="*/ 235975 h 339298"/>
                  <a:gd name="connsiteX9" fmla="*/ 147484 w 368709"/>
                  <a:gd name="connsiteY9" fmla="*/ 265471 h 339298"/>
                  <a:gd name="connsiteX10" fmla="*/ 103238 w 368709"/>
                  <a:gd name="connsiteY10" fmla="*/ 294968 h 339298"/>
                  <a:gd name="connsiteX11" fmla="*/ 58993 w 368709"/>
                  <a:gd name="connsiteY11" fmla="*/ 339213 h 339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8709" h="339298">
                    <a:moveTo>
                      <a:pt x="0" y="0"/>
                    </a:moveTo>
                    <a:cubicBezTo>
                      <a:pt x="24581" y="9832"/>
                      <a:pt x="49550" y="18745"/>
                      <a:pt x="73742" y="29497"/>
                    </a:cubicBezTo>
                    <a:cubicBezTo>
                      <a:pt x="93833" y="38426"/>
                      <a:pt x="112149" y="51274"/>
                      <a:pt x="132735" y="58994"/>
                    </a:cubicBezTo>
                    <a:cubicBezTo>
                      <a:pt x="151714" y="66111"/>
                      <a:pt x="172064" y="68826"/>
                      <a:pt x="191729" y="73742"/>
                    </a:cubicBezTo>
                    <a:cubicBezTo>
                      <a:pt x="206477" y="83574"/>
                      <a:pt x="219377" y="97015"/>
                      <a:pt x="235974" y="103239"/>
                    </a:cubicBezTo>
                    <a:cubicBezTo>
                      <a:pt x="259445" y="112041"/>
                      <a:pt x="285246" y="112549"/>
                      <a:pt x="309716" y="117987"/>
                    </a:cubicBezTo>
                    <a:cubicBezTo>
                      <a:pt x="329503" y="122384"/>
                      <a:pt x="349045" y="127820"/>
                      <a:pt x="368709" y="132736"/>
                    </a:cubicBezTo>
                    <a:cubicBezTo>
                      <a:pt x="353961" y="137652"/>
                      <a:pt x="338054" y="139934"/>
                      <a:pt x="324464" y="147484"/>
                    </a:cubicBezTo>
                    <a:cubicBezTo>
                      <a:pt x="324459" y="147487"/>
                      <a:pt x="213854" y="221225"/>
                      <a:pt x="191729" y="235975"/>
                    </a:cubicBezTo>
                    <a:lnTo>
                      <a:pt x="147484" y="265471"/>
                    </a:lnTo>
                    <a:lnTo>
                      <a:pt x="103238" y="294968"/>
                    </a:lnTo>
                    <a:cubicBezTo>
                      <a:pt x="71015" y="343304"/>
                      <a:pt x="91467" y="339213"/>
                      <a:pt x="58993" y="33921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71" name="Picture 2" descr="http://www.colourbox.com/preview/4579313-644933-pencil-sketch-stylized-3d-cogwheels-isolated-on-white-background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8245" y="1260234"/>
                <a:ext cx="1270615" cy="13059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2" name="Freeform 71"/>
              <p:cNvSpPr/>
              <p:nvPr/>
            </p:nvSpPr>
            <p:spPr>
              <a:xfrm>
                <a:off x="8244348" y="2521974"/>
                <a:ext cx="840658" cy="412955"/>
              </a:xfrm>
              <a:custGeom>
                <a:avLst/>
                <a:gdLst>
                  <a:gd name="connsiteX0" fmla="*/ 0 w 840658"/>
                  <a:gd name="connsiteY0" fmla="*/ 412955 h 412955"/>
                  <a:gd name="connsiteX1" fmla="*/ 516194 w 840658"/>
                  <a:gd name="connsiteY1" fmla="*/ 398207 h 412955"/>
                  <a:gd name="connsiteX2" fmla="*/ 560439 w 840658"/>
                  <a:gd name="connsiteY2" fmla="*/ 383458 h 412955"/>
                  <a:gd name="connsiteX3" fmla="*/ 648929 w 840658"/>
                  <a:gd name="connsiteY3" fmla="*/ 324465 h 412955"/>
                  <a:gd name="connsiteX4" fmla="*/ 707923 w 840658"/>
                  <a:gd name="connsiteY4" fmla="*/ 235974 h 412955"/>
                  <a:gd name="connsiteX5" fmla="*/ 737420 w 840658"/>
                  <a:gd name="connsiteY5" fmla="*/ 191729 h 412955"/>
                  <a:gd name="connsiteX6" fmla="*/ 766917 w 840658"/>
                  <a:gd name="connsiteY6" fmla="*/ 103239 h 412955"/>
                  <a:gd name="connsiteX7" fmla="*/ 840658 w 840658"/>
                  <a:gd name="connsiteY7" fmla="*/ 0 h 4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0658" h="412955">
                    <a:moveTo>
                      <a:pt x="0" y="412955"/>
                    </a:moveTo>
                    <a:cubicBezTo>
                      <a:pt x="172065" y="408039"/>
                      <a:pt x="344297" y="407254"/>
                      <a:pt x="516194" y="398207"/>
                    </a:cubicBezTo>
                    <a:cubicBezTo>
                      <a:pt x="531719" y="397390"/>
                      <a:pt x="546849" y="391008"/>
                      <a:pt x="560439" y="383458"/>
                    </a:cubicBezTo>
                    <a:cubicBezTo>
                      <a:pt x="591428" y="366242"/>
                      <a:pt x="648929" y="324465"/>
                      <a:pt x="648929" y="324465"/>
                    </a:cubicBezTo>
                    <a:lnTo>
                      <a:pt x="707923" y="235974"/>
                    </a:lnTo>
                    <a:lnTo>
                      <a:pt x="737420" y="191729"/>
                    </a:lnTo>
                    <a:cubicBezTo>
                      <a:pt x="747252" y="162232"/>
                      <a:pt x="749670" y="129109"/>
                      <a:pt x="766917" y="103239"/>
                    </a:cubicBezTo>
                    <a:cubicBezTo>
                      <a:pt x="829767" y="8964"/>
                      <a:pt x="800844" y="39817"/>
                      <a:pt x="840658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8200103" y="2713703"/>
                <a:ext cx="280305" cy="442452"/>
              </a:xfrm>
              <a:custGeom>
                <a:avLst/>
                <a:gdLst>
                  <a:gd name="connsiteX0" fmla="*/ 176981 w 280305"/>
                  <a:gd name="connsiteY0" fmla="*/ 0 h 442452"/>
                  <a:gd name="connsiteX1" fmla="*/ 88491 w 280305"/>
                  <a:gd name="connsiteY1" fmla="*/ 132736 h 442452"/>
                  <a:gd name="connsiteX2" fmla="*/ 29497 w 280305"/>
                  <a:gd name="connsiteY2" fmla="*/ 221226 h 442452"/>
                  <a:gd name="connsiteX3" fmla="*/ 162232 w 280305"/>
                  <a:gd name="connsiteY3" fmla="*/ 324465 h 442452"/>
                  <a:gd name="connsiteX4" fmla="*/ 235974 w 280305"/>
                  <a:gd name="connsiteY4" fmla="*/ 398207 h 442452"/>
                  <a:gd name="connsiteX5" fmla="*/ 280220 w 280305"/>
                  <a:gd name="connsiteY5" fmla="*/ 442452 h 442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0305" h="442452">
                    <a:moveTo>
                      <a:pt x="176981" y="0"/>
                    </a:moveTo>
                    <a:cubicBezTo>
                      <a:pt x="54335" y="153306"/>
                      <a:pt x="166928" y="2007"/>
                      <a:pt x="88491" y="132736"/>
                    </a:cubicBezTo>
                    <a:cubicBezTo>
                      <a:pt x="70252" y="163135"/>
                      <a:pt x="29497" y="221226"/>
                      <a:pt x="29497" y="221226"/>
                    </a:cubicBezTo>
                    <a:cubicBezTo>
                      <a:pt x="-17171" y="361230"/>
                      <a:pt x="-30965" y="306901"/>
                      <a:pt x="162232" y="324465"/>
                    </a:cubicBezTo>
                    <a:cubicBezTo>
                      <a:pt x="280227" y="403127"/>
                      <a:pt x="137647" y="299881"/>
                      <a:pt x="235974" y="398207"/>
                    </a:cubicBezTo>
                    <a:cubicBezTo>
                      <a:pt x="284311" y="446543"/>
                      <a:pt x="280220" y="405508"/>
                      <a:pt x="280220" y="44245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7" name="Group 76"/>
          <p:cNvGrpSpPr/>
          <p:nvPr/>
        </p:nvGrpSpPr>
        <p:grpSpPr>
          <a:xfrm>
            <a:off x="6032100" y="1639751"/>
            <a:ext cx="3039283" cy="3984838"/>
            <a:chOff x="7236552" y="2342759"/>
            <a:chExt cx="3039283" cy="3984838"/>
          </a:xfrm>
        </p:grpSpPr>
        <p:grpSp>
          <p:nvGrpSpPr>
            <p:cNvPr id="78" name="Group 77"/>
            <p:cNvGrpSpPr/>
            <p:nvPr/>
          </p:nvGrpSpPr>
          <p:grpSpPr>
            <a:xfrm rot="1322866">
              <a:off x="7536197" y="3239235"/>
              <a:ext cx="2612718" cy="1895921"/>
              <a:chOff x="7846142" y="1260234"/>
              <a:chExt cx="2612718" cy="1895921"/>
            </a:xfrm>
          </p:grpSpPr>
          <p:sp>
            <p:nvSpPr>
              <p:cNvPr id="91" name="Freeform 90"/>
              <p:cNvSpPr/>
              <p:nvPr/>
            </p:nvSpPr>
            <p:spPr>
              <a:xfrm>
                <a:off x="7846142" y="2048671"/>
                <a:ext cx="796413" cy="517548"/>
              </a:xfrm>
              <a:custGeom>
                <a:avLst/>
                <a:gdLst>
                  <a:gd name="connsiteX0" fmla="*/ 0 w 796413"/>
                  <a:gd name="connsiteY0" fmla="*/ 517548 h 517548"/>
                  <a:gd name="connsiteX1" fmla="*/ 58993 w 796413"/>
                  <a:gd name="connsiteY1" fmla="*/ 355316 h 517548"/>
                  <a:gd name="connsiteX2" fmla="*/ 117987 w 796413"/>
                  <a:gd name="connsiteY2" fmla="*/ 252077 h 517548"/>
                  <a:gd name="connsiteX3" fmla="*/ 206477 w 796413"/>
                  <a:gd name="connsiteY3" fmla="*/ 193084 h 517548"/>
                  <a:gd name="connsiteX4" fmla="*/ 250723 w 796413"/>
                  <a:gd name="connsiteY4" fmla="*/ 163587 h 517548"/>
                  <a:gd name="connsiteX5" fmla="*/ 412955 w 796413"/>
                  <a:gd name="connsiteY5" fmla="*/ 75097 h 517548"/>
                  <a:gd name="connsiteX6" fmla="*/ 619432 w 796413"/>
                  <a:gd name="connsiteY6" fmla="*/ 30852 h 517548"/>
                  <a:gd name="connsiteX7" fmla="*/ 678426 w 796413"/>
                  <a:gd name="connsiteY7" fmla="*/ 16103 h 517548"/>
                  <a:gd name="connsiteX8" fmla="*/ 722671 w 796413"/>
                  <a:gd name="connsiteY8" fmla="*/ 1355 h 517548"/>
                  <a:gd name="connsiteX9" fmla="*/ 796413 w 796413"/>
                  <a:gd name="connsiteY9" fmla="*/ 1355 h 517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6413" h="517548">
                    <a:moveTo>
                      <a:pt x="0" y="517548"/>
                    </a:moveTo>
                    <a:cubicBezTo>
                      <a:pt x="21435" y="388935"/>
                      <a:pt x="-2530" y="466057"/>
                      <a:pt x="58993" y="355316"/>
                    </a:cubicBezTo>
                    <a:cubicBezTo>
                      <a:pt x="69566" y="336284"/>
                      <a:pt x="97943" y="269616"/>
                      <a:pt x="117987" y="252077"/>
                    </a:cubicBezTo>
                    <a:cubicBezTo>
                      <a:pt x="144666" y="228733"/>
                      <a:pt x="176980" y="212748"/>
                      <a:pt x="206477" y="193084"/>
                    </a:cubicBezTo>
                    <a:lnTo>
                      <a:pt x="250723" y="163587"/>
                    </a:lnTo>
                    <a:cubicBezTo>
                      <a:pt x="299184" y="131280"/>
                      <a:pt x="359413" y="88483"/>
                      <a:pt x="412955" y="75097"/>
                    </a:cubicBezTo>
                    <a:cubicBezTo>
                      <a:pt x="676085" y="9314"/>
                      <a:pt x="405290" y="73681"/>
                      <a:pt x="619432" y="30852"/>
                    </a:cubicBezTo>
                    <a:cubicBezTo>
                      <a:pt x="639308" y="26877"/>
                      <a:pt x="658936" y="21672"/>
                      <a:pt x="678426" y="16103"/>
                    </a:cubicBezTo>
                    <a:cubicBezTo>
                      <a:pt x="693374" y="11832"/>
                      <a:pt x="707245" y="3283"/>
                      <a:pt x="722671" y="1355"/>
                    </a:cubicBezTo>
                    <a:cubicBezTo>
                      <a:pt x="747062" y="-1694"/>
                      <a:pt x="771832" y="1355"/>
                      <a:pt x="796413" y="135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Freeform 91"/>
              <p:cNvSpPr/>
              <p:nvPr/>
            </p:nvSpPr>
            <p:spPr>
              <a:xfrm>
                <a:off x="8406581" y="1917290"/>
                <a:ext cx="368709" cy="339298"/>
              </a:xfrm>
              <a:custGeom>
                <a:avLst/>
                <a:gdLst>
                  <a:gd name="connsiteX0" fmla="*/ 0 w 368709"/>
                  <a:gd name="connsiteY0" fmla="*/ 0 h 339298"/>
                  <a:gd name="connsiteX1" fmla="*/ 73742 w 368709"/>
                  <a:gd name="connsiteY1" fmla="*/ 29497 h 339298"/>
                  <a:gd name="connsiteX2" fmla="*/ 132735 w 368709"/>
                  <a:gd name="connsiteY2" fmla="*/ 58994 h 339298"/>
                  <a:gd name="connsiteX3" fmla="*/ 191729 w 368709"/>
                  <a:gd name="connsiteY3" fmla="*/ 73742 h 339298"/>
                  <a:gd name="connsiteX4" fmla="*/ 235974 w 368709"/>
                  <a:gd name="connsiteY4" fmla="*/ 103239 h 339298"/>
                  <a:gd name="connsiteX5" fmla="*/ 309716 w 368709"/>
                  <a:gd name="connsiteY5" fmla="*/ 117987 h 339298"/>
                  <a:gd name="connsiteX6" fmla="*/ 368709 w 368709"/>
                  <a:gd name="connsiteY6" fmla="*/ 132736 h 339298"/>
                  <a:gd name="connsiteX7" fmla="*/ 324464 w 368709"/>
                  <a:gd name="connsiteY7" fmla="*/ 147484 h 339298"/>
                  <a:gd name="connsiteX8" fmla="*/ 191729 w 368709"/>
                  <a:gd name="connsiteY8" fmla="*/ 235975 h 339298"/>
                  <a:gd name="connsiteX9" fmla="*/ 147484 w 368709"/>
                  <a:gd name="connsiteY9" fmla="*/ 265471 h 339298"/>
                  <a:gd name="connsiteX10" fmla="*/ 103238 w 368709"/>
                  <a:gd name="connsiteY10" fmla="*/ 294968 h 339298"/>
                  <a:gd name="connsiteX11" fmla="*/ 58993 w 368709"/>
                  <a:gd name="connsiteY11" fmla="*/ 339213 h 339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8709" h="339298">
                    <a:moveTo>
                      <a:pt x="0" y="0"/>
                    </a:moveTo>
                    <a:cubicBezTo>
                      <a:pt x="24581" y="9832"/>
                      <a:pt x="49550" y="18745"/>
                      <a:pt x="73742" y="29497"/>
                    </a:cubicBezTo>
                    <a:cubicBezTo>
                      <a:pt x="93833" y="38426"/>
                      <a:pt x="112149" y="51274"/>
                      <a:pt x="132735" y="58994"/>
                    </a:cubicBezTo>
                    <a:cubicBezTo>
                      <a:pt x="151714" y="66111"/>
                      <a:pt x="172064" y="68826"/>
                      <a:pt x="191729" y="73742"/>
                    </a:cubicBezTo>
                    <a:cubicBezTo>
                      <a:pt x="206477" y="83574"/>
                      <a:pt x="219377" y="97015"/>
                      <a:pt x="235974" y="103239"/>
                    </a:cubicBezTo>
                    <a:cubicBezTo>
                      <a:pt x="259445" y="112041"/>
                      <a:pt x="285246" y="112549"/>
                      <a:pt x="309716" y="117987"/>
                    </a:cubicBezTo>
                    <a:cubicBezTo>
                      <a:pt x="329503" y="122384"/>
                      <a:pt x="349045" y="127820"/>
                      <a:pt x="368709" y="132736"/>
                    </a:cubicBezTo>
                    <a:cubicBezTo>
                      <a:pt x="353961" y="137652"/>
                      <a:pt x="338054" y="139934"/>
                      <a:pt x="324464" y="147484"/>
                    </a:cubicBezTo>
                    <a:cubicBezTo>
                      <a:pt x="324459" y="147487"/>
                      <a:pt x="213854" y="221225"/>
                      <a:pt x="191729" y="235975"/>
                    </a:cubicBezTo>
                    <a:lnTo>
                      <a:pt x="147484" y="265471"/>
                    </a:lnTo>
                    <a:lnTo>
                      <a:pt x="103238" y="294968"/>
                    </a:lnTo>
                    <a:cubicBezTo>
                      <a:pt x="71015" y="343304"/>
                      <a:pt x="91467" y="339213"/>
                      <a:pt x="58993" y="33921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3" name="Picture 2" descr="http://www.colourbox.com/preview/4579313-644933-pencil-sketch-stylized-3d-cogwheels-isolated-on-white-background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8245" y="1260234"/>
                <a:ext cx="1270615" cy="13059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4" name="Freeform 93"/>
              <p:cNvSpPr/>
              <p:nvPr/>
            </p:nvSpPr>
            <p:spPr>
              <a:xfrm>
                <a:off x="8244348" y="2521974"/>
                <a:ext cx="840658" cy="412955"/>
              </a:xfrm>
              <a:custGeom>
                <a:avLst/>
                <a:gdLst>
                  <a:gd name="connsiteX0" fmla="*/ 0 w 840658"/>
                  <a:gd name="connsiteY0" fmla="*/ 412955 h 412955"/>
                  <a:gd name="connsiteX1" fmla="*/ 516194 w 840658"/>
                  <a:gd name="connsiteY1" fmla="*/ 398207 h 412955"/>
                  <a:gd name="connsiteX2" fmla="*/ 560439 w 840658"/>
                  <a:gd name="connsiteY2" fmla="*/ 383458 h 412955"/>
                  <a:gd name="connsiteX3" fmla="*/ 648929 w 840658"/>
                  <a:gd name="connsiteY3" fmla="*/ 324465 h 412955"/>
                  <a:gd name="connsiteX4" fmla="*/ 707923 w 840658"/>
                  <a:gd name="connsiteY4" fmla="*/ 235974 h 412955"/>
                  <a:gd name="connsiteX5" fmla="*/ 737420 w 840658"/>
                  <a:gd name="connsiteY5" fmla="*/ 191729 h 412955"/>
                  <a:gd name="connsiteX6" fmla="*/ 766917 w 840658"/>
                  <a:gd name="connsiteY6" fmla="*/ 103239 h 412955"/>
                  <a:gd name="connsiteX7" fmla="*/ 840658 w 840658"/>
                  <a:gd name="connsiteY7" fmla="*/ 0 h 4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0658" h="412955">
                    <a:moveTo>
                      <a:pt x="0" y="412955"/>
                    </a:moveTo>
                    <a:cubicBezTo>
                      <a:pt x="172065" y="408039"/>
                      <a:pt x="344297" y="407254"/>
                      <a:pt x="516194" y="398207"/>
                    </a:cubicBezTo>
                    <a:cubicBezTo>
                      <a:pt x="531719" y="397390"/>
                      <a:pt x="546849" y="391008"/>
                      <a:pt x="560439" y="383458"/>
                    </a:cubicBezTo>
                    <a:cubicBezTo>
                      <a:pt x="591428" y="366242"/>
                      <a:pt x="648929" y="324465"/>
                      <a:pt x="648929" y="324465"/>
                    </a:cubicBezTo>
                    <a:lnTo>
                      <a:pt x="707923" y="235974"/>
                    </a:lnTo>
                    <a:lnTo>
                      <a:pt x="737420" y="191729"/>
                    </a:lnTo>
                    <a:cubicBezTo>
                      <a:pt x="747252" y="162232"/>
                      <a:pt x="749670" y="129109"/>
                      <a:pt x="766917" y="103239"/>
                    </a:cubicBezTo>
                    <a:cubicBezTo>
                      <a:pt x="829767" y="8964"/>
                      <a:pt x="800844" y="39817"/>
                      <a:pt x="840658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Freeform 94"/>
              <p:cNvSpPr/>
              <p:nvPr/>
            </p:nvSpPr>
            <p:spPr>
              <a:xfrm>
                <a:off x="8200103" y="2713703"/>
                <a:ext cx="280305" cy="442452"/>
              </a:xfrm>
              <a:custGeom>
                <a:avLst/>
                <a:gdLst>
                  <a:gd name="connsiteX0" fmla="*/ 176981 w 280305"/>
                  <a:gd name="connsiteY0" fmla="*/ 0 h 442452"/>
                  <a:gd name="connsiteX1" fmla="*/ 88491 w 280305"/>
                  <a:gd name="connsiteY1" fmla="*/ 132736 h 442452"/>
                  <a:gd name="connsiteX2" fmla="*/ 29497 w 280305"/>
                  <a:gd name="connsiteY2" fmla="*/ 221226 h 442452"/>
                  <a:gd name="connsiteX3" fmla="*/ 162232 w 280305"/>
                  <a:gd name="connsiteY3" fmla="*/ 324465 h 442452"/>
                  <a:gd name="connsiteX4" fmla="*/ 235974 w 280305"/>
                  <a:gd name="connsiteY4" fmla="*/ 398207 h 442452"/>
                  <a:gd name="connsiteX5" fmla="*/ 280220 w 280305"/>
                  <a:gd name="connsiteY5" fmla="*/ 442452 h 442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0305" h="442452">
                    <a:moveTo>
                      <a:pt x="176981" y="0"/>
                    </a:moveTo>
                    <a:cubicBezTo>
                      <a:pt x="54335" y="153306"/>
                      <a:pt x="166928" y="2007"/>
                      <a:pt x="88491" y="132736"/>
                    </a:cubicBezTo>
                    <a:cubicBezTo>
                      <a:pt x="70252" y="163135"/>
                      <a:pt x="29497" y="221226"/>
                      <a:pt x="29497" y="221226"/>
                    </a:cubicBezTo>
                    <a:cubicBezTo>
                      <a:pt x="-17171" y="361230"/>
                      <a:pt x="-30965" y="306901"/>
                      <a:pt x="162232" y="324465"/>
                    </a:cubicBezTo>
                    <a:cubicBezTo>
                      <a:pt x="280227" y="403127"/>
                      <a:pt x="137647" y="299881"/>
                      <a:pt x="235974" y="398207"/>
                    </a:cubicBezTo>
                    <a:cubicBezTo>
                      <a:pt x="284311" y="446543"/>
                      <a:pt x="280220" y="405508"/>
                      <a:pt x="280220" y="44245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7236552" y="2342759"/>
              <a:ext cx="2612718" cy="1895921"/>
              <a:chOff x="7846142" y="1260234"/>
              <a:chExt cx="2612718" cy="1895921"/>
            </a:xfrm>
          </p:grpSpPr>
          <p:sp>
            <p:nvSpPr>
              <p:cNvPr id="86" name="Freeform 85"/>
              <p:cNvSpPr/>
              <p:nvPr/>
            </p:nvSpPr>
            <p:spPr>
              <a:xfrm>
                <a:off x="7846142" y="2048671"/>
                <a:ext cx="796413" cy="517548"/>
              </a:xfrm>
              <a:custGeom>
                <a:avLst/>
                <a:gdLst>
                  <a:gd name="connsiteX0" fmla="*/ 0 w 796413"/>
                  <a:gd name="connsiteY0" fmla="*/ 517548 h 517548"/>
                  <a:gd name="connsiteX1" fmla="*/ 58993 w 796413"/>
                  <a:gd name="connsiteY1" fmla="*/ 355316 h 517548"/>
                  <a:gd name="connsiteX2" fmla="*/ 117987 w 796413"/>
                  <a:gd name="connsiteY2" fmla="*/ 252077 h 517548"/>
                  <a:gd name="connsiteX3" fmla="*/ 206477 w 796413"/>
                  <a:gd name="connsiteY3" fmla="*/ 193084 h 517548"/>
                  <a:gd name="connsiteX4" fmla="*/ 250723 w 796413"/>
                  <a:gd name="connsiteY4" fmla="*/ 163587 h 517548"/>
                  <a:gd name="connsiteX5" fmla="*/ 412955 w 796413"/>
                  <a:gd name="connsiteY5" fmla="*/ 75097 h 517548"/>
                  <a:gd name="connsiteX6" fmla="*/ 619432 w 796413"/>
                  <a:gd name="connsiteY6" fmla="*/ 30852 h 517548"/>
                  <a:gd name="connsiteX7" fmla="*/ 678426 w 796413"/>
                  <a:gd name="connsiteY7" fmla="*/ 16103 h 517548"/>
                  <a:gd name="connsiteX8" fmla="*/ 722671 w 796413"/>
                  <a:gd name="connsiteY8" fmla="*/ 1355 h 517548"/>
                  <a:gd name="connsiteX9" fmla="*/ 796413 w 796413"/>
                  <a:gd name="connsiteY9" fmla="*/ 1355 h 517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6413" h="517548">
                    <a:moveTo>
                      <a:pt x="0" y="517548"/>
                    </a:moveTo>
                    <a:cubicBezTo>
                      <a:pt x="21435" y="388935"/>
                      <a:pt x="-2530" y="466057"/>
                      <a:pt x="58993" y="355316"/>
                    </a:cubicBezTo>
                    <a:cubicBezTo>
                      <a:pt x="69566" y="336284"/>
                      <a:pt x="97943" y="269616"/>
                      <a:pt x="117987" y="252077"/>
                    </a:cubicBezTo>
                    <a:cubicBezTo>
                      <a:pt x="144666" y="228733"/>
                      <a:pt x="176980" y="212748"/>
                      <a:pt x="206477" y="193084"/>
                    </a:cubicBezTo>
                    <a:lnTo>
                      <a:pt x="250723" y="163587"/>
                    </a:lnTo>
                    <a:cubicBezTo>
                      <a:pt x="299184" y="131280"/>
                      <a:pt x="359413" y="88483"/>
                      <a:pt x="412955" y="75097"/>
                    </a:cubicBezTo>
                    <a:cubicBezTo>
                      <a:pt x="676085" y="9314"/>
                      <a:pt x="405290" y="73681"/>
                      <a:pt x="619432" y="30852"/>
                    </a:cubicBezTo>
                    <a:cubicBezTo>
                      <a:pt x="639308" y="26877"/>
                      <a:pt x="658936" y="21672"/>
                      <a:pt x="678426" y="16103"/>
                    </a:cubicBezTo>
                    <a:cubicBezTo>
                      <a:pt x="693374" y="11832"/>
                      <a:pt x="707245" y="3283"/>
                      <a:pt x="722671" y="1355"/>
                    </a:cubicBezTo>
                    <a:cubicBezTo>
                      <a:pt x="747062" y="-1694"/>
                      <a:pt x="771832" y="1355"/>
                      <a:pt x="796413" y="135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 86"/>
              <p:cNvSpPr/>
              <p:nvPr/>
            </p:nvSpPr>
            <p:spPr>
              <a:xfrm>
                <a:off x="8406581" y="1917290"/>
                <a:ext cx="368709" cy="339298"/>
              </a:xfrm>
              <a:custGeom>
                <a:avLst/>
                <a:gdLst>
                  <a:gd name="connsiteX0" fmla="*/ 0 w 368709"/>
                  <a:gd name="connsiteY0" fmla="*/ 0 h 339298"/>
                  <a:gd name="connsiteX1" fmla="*/ 73742 w 368709"/>
                  <a:gd name="connsiteY1" fmla="*/ 29497 h 339298"/>
                  <a:gd name="connsiteX2" fmla="*/ 132735 w 368709"/>
                  <a:gd name="connsiteY2" fmla="*/ 58994 h 339298"/>
                  <a:gd name="connsiteX3" fmla="*/ 191729 w 368709"/>
                  <a:gd name="connsiteY3" fmla="*/ 73742 h 339298"/>
                  <a:gd name="connsiteX4" fmla="*/ 235974 w 368709"/>
                  <a:gd name="connsiteY4" fmla="*/ 103239 h 339298"/>
                  <a:gd name="connsiteX5" fmla="*/ 309716 w 368709"/>
                  <a:gd name="connsiteY5" fmla="*/ 117987 h 339298"/>
                  <a:gd name="connsiteX6" fmla="*/ 368709 w 368709"/>
                  <a:gd name="connsiteY6" fmla="*/ 132736 h 339298"/>
                  <a:gd name="connsiteX7" fmla="*/ 324464 w 368709"/>
                  <a:gd name="connsiteY7" fmla="*/ 147484 h 339298"/>
                  <a:gd name="connsiteX8" fmla="*/ 191729 w 368709"/>
                  <a:gd name="connsiteY8" fmla="*/ 235975 h 339298"/>
                  <a:gd name="connsiteX9" fmla="*/ 147484 w 368709"/>
                  <a:gd name="connsiteY9" fmla="*/ 265471 h 339298"/>
                  <a:gd name="connsiteX10" fmla="*/ 103238 w 368709"/>
                  <a:gd name="connsiteY10" fmla="*/ 294968 h 339298"/>
                  <a:gd name="connsiteX11" fmla="*/ 58993 w 368709"/>
                  <a:gd name="connsiteY11" fmla="*/ 339213 h 339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8709" h="339298">
                    <a:moveTo>
                      <a:pt x="0" y="0"/>
                    </a:moveTo>
                    <a:cubicBezTo>
                      <a:pt x="24581" y="9832"/>
                      <a:pt x="49550" y="18745"/>
                      <a:pt x="73742" y="29497"/>
                    </a:cubicBezTo>
                    <a:cubicBezTo>
                      <a:pt x="93833" y="38426"/>
                      <a:pt x="112149" y="51274"/>
                      <a:pt x="132735" y="58994"/>
                    </a:cubicBezTo>
                    <a:cubicBezTo>
                      <a:pt x="151714" y="66111"/>
                      <a:pt x="172064" y="68826"/>
                      <a:pt x="191729" y="73742"/>
                    </a:cubicBezTo>
                    <a:cubicBezTo>
                      <a:pt x="206477" y="83574"/>
                      <a:pt x="219377" y="97015"/>
                      <a:pt x="235974" y="103239"/>
                    </a:cubicBezTo>
                    <a:cubicBezTo>
                      <a:pt x="259445" y="112041"/>
                      <a:pt x="285246" y="112549"/>
                      <a:pt x="309716" y="117987"/>
                    </a:cubicBezTo>
                    <a:cubicBezTo>
                      <a:pt x="329503" y="122384"/>
                      <a:pt x="349045" y="127820"/>
                      <a:pt x="368709" y="132736"/>
                    </a:cubicBezTo>
                    <a:cubicBezTo>
                      <a:pt x="353961" y="137652"/>
                      <a:pt x="338054" y="139934"/>
                      <a:pt x="324464" y="147484"/>
                    </a:cubicBezTo>
                    <a:cubicBezTo>
                      <a:pt x="324459" y="147487"/>
                      <a:pt x="213854" y="221225"/>
                      <a:pt x="191729" y="235975"/>
                    </a:cubicBezTo>
                    <a:lnTo>
                      <a:pt x="147484" y="265471"/>
                    </a:lnTo>
                    <a:lnTo>
                      <a:pt x="103238" y="294968"/>
                    </a:lnTo>
                    <a:cubicBezTo>
                      <a:pt x="71015" y="343304"/>
                      <a:pt x="91467" y="339213"/>
                      <a:pt x="58993" y="33921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8" name="Picture 2" descr="http://www.colourbox.com/preview/4579313-644933-pencil-sketch-stylized-3d-cogwheels-isolated-on-white-background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8245" y="1260234"/>
                <a:ext cx="1270615" cy="13059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9" name="Freeform 88"/>
              <p:cNvSpPr/>
              <p:nvPr/>
            </p:nvSpPr>
            <p:spPr>
              <a:xfrm>
                <a:off x="8244348" y="2521974"/>
                <a:ext cx="840658" cy="412955"/>
              </a:xfrm>
              <a:custGeom>
                <a:avLst/>
                <a:gdLst>
                  <a:gd name="connsiteX0" fmla="*/ 0 w 840658"/>
                  <a:gd name="connsiteY0" fmla="*/ 412955 h 412955"/>
                  <a:gd name="connsiteX1" fmla="*/ 516194 w 840658"/>
                  <a:gd name="connsiteY1" fmla="*/ 398207 h 412955"/>
                  <a:gd name="connsiteX2" fmla="*/ 560439 w 840658"/>
                  <a:gd name="connsiteY2" fmla="*/ 383458 h 412955"/>
                  <a:gd name="connsiteX3" fmla="*/ 648929 w 840658"/>
                  <a:gd name="connsiteY3" fmla="*/ 324465 h 412955"/>
                  <a:gd name="connsiteX4" fmla="*/ 707923 w 840658"/>
                  <a:gd name="connsiteY4" fmla="*/ 235974 h 412955"/>
                  <a:gd name="connsiteX5" fmla="*/ 737420 w 840658"/>
                  <a:gd name="connsiteY5" fmla="*/ 191729 h 412955"/>
                  <a:gd name="connsiteX6" fmla="*/ 766917 w 840658"/>
                  <a:gd name="connsiteY6" fmla="*/ 103239 h 412955"/>
                  <a:gd name="connsiteX7" fmla="*/ 840658 w 840658"/>
                  <a:gd name="connsiteY7" fmla="*/ 0 h 4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0658" h="412955">
                    <a:moveTo>
                      <a:pt x="0" y="412955"/>
                    </a:moveTo>
                    <a:cubicBezTo>
                      <a:pt x="172065" y="408039"/>
                      <a:pt x="344297" y="407254"/>
                      <a:pt x="516194" y="398207"/>
                    </a:cubicBezTo>
                    <a:cubicBezTo>
                      <a:pt x="531719" y="397390"/>
                      <a:pt x="546849" y="391008"/>
                      <a:pt x="560439" y="383458"/>
                    </a:cubicBezTo>
                    <a:cubicBezTo>
                      <a:pt x="591428" y="366242"/>
                      <a:pt x="648929" y="324465"/>
                      <a:pt x="648929" y="324465"/>
                    </a:cubicBezTo>
                    <a:lnTo>
                      <a:pt x="707923" y="235974"/>
                    </a:lnTo>
                    <a:lnTo>
                      <a:pt x="737420" y="191729"/>
                    </a:lnTo>
                    <a:cubicBezTo>
                      <a:pt x="747252" y="162232"/>
                      <a:pt x="749670" y="129109"/>
                      <a:pt x="766917" y="103239"/>
                    </a:cubicBezTo>
                    <a:cubicBezTo>
                      <a:pt x="829767" y="8964"/>
                      <a:pt x="800844" y="39817"/>
                      <a:pt x="840658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 89"/>
              <p:cNvSpPr/>
              <p:nvPr/>
            </p:nvSpPr>
            <p:spPr>
              <a:xfrm>
                <a:off x="8200103" y="2713703"/>
                <a:ext cx="280305" cy="442452"/>
              </a:xfrm>
              <a:custGeom>
                <a:avLst/>
                <a:gdLst>
                  <a:gd name="connsiteX0" fmla="*/ 176981 w 280305"/>
                  <a:gd name="connsiteY0" fmla="*/ 0 h 442452"/>
                  <a:gd name="connsiteX1" fmla="*/ 88491 w 280305"/>
                  <a:gd name="connsiteY1" fmla="*/ 132736 h 442452"/>
                  <a:gd name="connsiteX2" fmla="*/ 29497 w 280305"/>
                  <a:gd name="connsiteY2" fmla="*/ 221226 h 442452"/>
                  <a:gd name="connsiteX3" fmla="*/ 162232 w 280305"/>
                  <a:gd name="connsiteY3" fmla="*/ 324465 h 442452"/>
                  <a:gd name="connsiteX4" fmla="*/ 235974 w 280305"/>
                  <a:gd name="connsiteY4" fmla="*/ 398207 h 442452"/>
                  <a:gd name="connsiteX5" fmla="*/ 280220 w 280305"/>
                  <a:gd name="connsiteY5" fmla="*/ 442452 h 442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0305" h="442452">
                    <a:moveTo>
                      <a:pt x="176981" y="0"/>
                    </a:moveTo>
                    <a:cubicBezTo>
                      <a:pt x="54335" y="153306"/>
                      <a:pt x="166928" y="2007"/>
                      <a:pt x="88491" y="132736"/>
                    </a:cubicBezTo>
                    <a:cubicBezTo>
                      <a:pt x="70252" y="163135"/>
                      <a:pt x="29497" y="221226"/>
                      <a:pt x="29497" y="221226"/>
                    </a:cubicBezTo>
                    <a:cubicBezTo>
                      <a:pt x="-17171" y="361230"/>
                      <a:pt x="-30965" y="306901"/>
                      <a:pt x="162232" y="324465"/>
                    </a:cubicBezTo>
                    <a:cubicBezTo>
                      <a:pt x="280227" y="403127"/>
                      <a:pt x="137647" y="299881"/>
                      <a:pt x="235974" y="398207"/>
                    </a:cubicBezTo>
                    <a:cubicBezTo>
                      <a:pt x="284311" y="446543"/>
                      <a:pt x="280220" y="405508"/>
                      <a:pt x="280220" y="44245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 rot="2145572">
              <a:off x="7663117" y="4431676"/>
              <a:ext cx="2612718" cy="1895921"/>
              <a:chOff x="7846142" y="1260234"/>
              <a:chExt cx="2612718" cy="1895921"/>
            </a:xfrm>
          </p:grpSpPr>
          <p:sp>
            <p:nvSpPr>
              <p:cNvPr id="81" name="Freeform 80"/>
              <p:cNvSpPr/>
              <p:nvPr/>
            </p:nvSpPr>
            <p:spPr>
              <a:xfrm>
                <a:off x="7846142" y="2048671"/>
                <a:ext cx="796413" cy="517548"/>
              </a:xfrm>
              <a:custGeom>
                <a:avLst/>
                <a:gdLst>
                  <a:gd name="connsiteX0" fmla="*/ 0 w 796413"/>
                  <a:gd name="connsiteY0" fmla="*/ 517548 h 517548"/>
                  <a:gd name="connsiteX1" fmla="*/ 58993 w 796413"/>
                  <a:gd name="connsiteY1" fmla="*/ 355316 h 517548"/>
                  <a:gd name="connsiteX2" fmla="*/ 117987 w 796413"/>
                  <a:gd name="connsiteY2" fmla="*/ 252077 h 517548"/>
                  <a:gd name="connsiteX3" fmla="*/ 206477 w 796413"/>
                  <a:gd name="connsiteY3" fmla="*/ 193084 h 517548"/>
                  <a:gd name="connsiteX4" fmla="*/ 250723 w 796413"/>
                  <a:gd name="connsiteY4" fmla="*/ 163587 h 517548"/>
                  <a:gd name="connsiteX5" fmla="*/ 412955 w 796413"/>
                  <a:gd name="connsiteY5" fmla="*/ 75097 h 517548"/>
                  <a:gd name="connsiteX6" fmla="*/ 619432 w 796413"/>
                  <a:gd name="connsiteY6" fmla="*/ 30852 h 517548"/>
                  <a:gd name="connsiteX7" fmla="*/ 678426 w 796413"/>
                  <a:gd name="connsiteY7" fmla="*/ 16103 h 517548"/>
                  <a:gd name="connsiteX8" fmla="*/ 722671 w 796413"/>
                  <a:gd name="connsiteY8" fmla="*/ 1355 h 517548"/>
                  <a:gd name="connsiteX9" fmla="*/ 796413 w 796413"/>
                  <a:gd name="connsiteY9" fmla="*/ 1355 h 517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6413" h="517548">
                    <a:moveTo>
                      <a:pt x="0" y="517548"/>
                    </a:moveTo>
                    <a:cubicBezTo>
                      <a:pt x="21435" y="388935"/>
                      <a:pt x="-2530" y="466057"/>
                      <a:pt x="58993" y="355316"/>
                    </a:cubicBezTo>
                    <a:cubicBezTo>
                      <a:pt x="69566" y="336284"/>
                      <a:pt x="97943" y="269616"/>
                      <a:pt x="117987" y="252077"/>
                    </a:cubicBezTo>
                    <a:cubicBezTo>
                      <a:pt x="144666" y="228733"/>
                      <a:pt x="176980" y="212748"/>
                      <a:pt x="206477" y="193084"/>
                    </a:cubicBezTo>
                    <a:lnTo>
                      <a:pt x="250723" y="163587"/>
                    </a:lnTo>
                    <a:cubicBezTo>
                      <a:pt x="299184" y="131280"/>
                      <a:pt x="359413" y="88483"/>
                      <a:pt x="412955" y="75097"/>
                    </a:cubicBezTo>
                    <a:cubicBezTo>
                      <a:pt x="676085" y="9314"/>
                      <a:pt x="405290" y="73681"/>
                      <a:pt x="619432" y="30852"/>
                    </a:cubicBezTo>
                    <a:cubicBezTo>
                      <a:pt x="639308" y="26877"/>
                      <a:pt x="658936" y="21672"/>
                      <a:pt x="678426" y="16103"/>
                    </a:cubicBezTo>
                    <a:cubicBezTo>
                      <a:pt x="693374" y="11832"/>
                      <a:pt x="707245" y="3283"/>
                      <a:pt x="722671" y="1355"/>
                    </a:cubicBezTo>
                    <a:cubicBezTo>
                      <a:pt x="747062" y="-1694"/>
                      <a:pt x="771832" y="1355"/>
                      <a:pt x="796413" y="135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8406581" y="1917290"/>
                <a:ext cx="368709" cy="339298"/>
              </a:xfrm>
              <a:custGeom>
                <a:avLst/>
                <a:gdLst>
                  <a:gd name="connsiteX0" fmla="*/ 0 w 368709"/>
                  <a:gd name="connsiteY0" fmla="*/ 0 h 339298"/>
                  <a:gd name="connsiteX1" fmla="*/ 73742 w 368709"/>
                  <a:gd name="connsiteY1" fmla="*/ 29497 h 339298"/>
                  <a:gd name="connsiteX2" fmla="*/ 132735 w 368709"/>
                  <a:gd name="connsiteY2" fmla="*/ 58994 h 339298"/>
                  <a:gd name="connsiteX3" fmla="*/ 191729 w 368709"/>
                  <a:gd name="connsiteY3" fmla="*/ 73742 h 339298"/>
                  <a:gd name="connsiteX4" fmla="*/ 235974 w 368709"/>
                  <a:gd name="connsiteY4" fmla="*/ 103239 h 339298"/>
                  <a:gd name="connsiteX5" fmla="*/ 309716 w 368709"/>
                  <a:gd name="connsiteY5" fmla="*/ 117987 h 339298"/>
                  <a:gd name="connsiteX6" fmla="*/ 368709 w 368709"/>
                  <a:gd name="connsiteY6" fmla="*/ 132736 h 339298"/>
                  <a:gd name="connsiteX7" fmla="*/ 324464 w 368709"/>
                  <a:gd name="connsiteY7" fmla="*/ 147484 h 339298"/>
                  <a:gd name="connsiteX8" fmla="*/ 191729 w 368709"/>
                  <a:gd name="connsiteY8" fmla="*/ 235975 h 339298"/>
                  <a:gd name="connsiteX9" fmla="*/ 147484 w 368709"/>
                  <a:gd name="connsiteY9" fmla="*/ 265471 h 339298"/>
                  <a:gd name="connsiteX10" fmla="*/ 103238 w 368709"/>
                  <a:gd name="connsiteY10" fmla="*/ 294968 h 339298"/>
                  <a:gd name="connsiteX11" fmla="*/ 58993 w 368709"/>
                  <a:gd name="connsiteY11" fmla="*/ 339213 h 339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8709" h="339298">
                    <a:moveTo>
                      <a:pt x="0" y="0"/>
                    </a:moveTo>
                    <a:cubicBezTo>
                      <a:pt x="24581" y="9832"/>
                      <a:pt x="49550" y="18745"/>
                      <a:pt x="73742" y="29497"/>
                    </a:cubicBezTo>
                    <a:cubicBezTo>
                      <a:pt x="93833" y="38426"/>
                      <a:pt x="112149" y="51274"/>
                      <a:pt x="132735" y="58994"/>
                    </a:cubicBezTo>
                    <a:cubicBezTo>
                      <a:pt x="151714" y="66111"/>
                      <a:pt x="172064" y="68826"/>
                      <a:pt x="191729" y="73742"/>
                    </a:cubicBezTo>
                    <a:cubicBezTo>
                      <a:pt x="206477" y="83574"/>
                      <a:pt x="219377" y="97015"/>
                      <a:pt x="235974" y="103239"/>
                    </a:cubicBezTo>
                    <a:cubicBezTo>
                      <a:pt x="259445" y="112041"/>
                      <a:pt x="285246" y="112549"/>
                      <a:pt x="309716" y="117987"/>
                    </a:cubicBezTo>
                    <a:cubicBezTo>
                      <a:pt x="329503" y="122384"/>
                      <a:pt x="349045" y="127820"/>
                      <a:pt x="368709" y="132736"/>
                    </a:cubicBezTo>
                    <a:cubicBezTo>
                      <a:pt x="353961" y="137652"/>
                      <a:pt x="338054" y="139934"/>
                      <a:pt x="324464" y="147484"/>
                    </a:cubicBezTo>
                    <a:cubicBezTo>
                      <a:pt x="324459" y="147487"/>
                      <a:pt x="213854" y="221225"/>
                      <a:pt x="191729" y="235975"/>
                    </a:cubicBezTo>
                    <a:lnTo>
                      <a:pt x="147484" y="265471"/>
                    </a:lnTo>
                    <a:lnTo>
                      <a:pt x="103238" y="294968"/>
                    </a:lnTo>
                    <a:cubicBezTo>
                      <a:pt x="71015" y="343304"/>
                      <a:pt x="91467" y="339213"/>
                      <a:pt x="58993" y="33921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3" name="Picture 2" descr="http://www.colourbox.com/preview/4579313-644933-pencil-sketch-stylized-3d-cogwheels-isolated-on-white-background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8245" y="1260234"/>
                <a:ext cx="1270615" cy="13059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4" name="Freeform 83"/>
              <p:cNvSpPr/>
              <p:nvPr/>
            </p:nvSpPr>
            <p:spPr>
              <a:xfrm>
                <a:off x="8244348" y="2521974"/>
                <a:ext cx="840658" cy="412955"/>
              </a:xfrm>
              <a:custGeom>
                <a:avLst/>
                <a:gdLst>
                  <a:gd name="connsiteX0" fmla="*/ 0 w 840658"/>
                  <a:gd name="connsiteY0" fmla="*/ 412955 h 412955"/>
                  <a:gd name="connsiteX1" fmla="*/ 516194 w 840658"/>
                  <a:gd name="connsiteY1" fmla="*/ 398207 h 412955"/>
                  <a:gd name="connsiteX2" fmla="*/ 560439 w 840658"/>
                  <a:gd name="connsiteY2" fmla="*/ 383458 h 412955"/>
                  <a:gd name="connsiteX3" fmla="*/ 648929 w 840658"/>
                  <a:gd name="connsiteY3" fmla="*/ 324465 h 412955"/>
                  <a:gd name="connsiteX4" fmla="*/ 707923 w 840658"/>
                  <a:gd name="connsiteY4" fmla="*/ 235974 h 412955"/>
                  <a:gd name="connsiteX5" fmla="*/ 737420 w 840658"/>
                  <a:gd name="connsiteY5" fmla="*/ 191729 h 412955"/>
                  <a:gd name="connsiteX6" fmla="*/ 766917 w 840658"/>
                  <a:gd name="connsiteY6" fmla="*/ 103239 h 412955"/>
                  <a:gd name="connsiteX7" fmla="*/ 840658 w 840658"/>
                  <a:gd name="connsiteY7" fmla="*/ 0 h 4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0658" h="412955">
                    <a:moveTo>
                      <a:pt x="0" y="412955"/>
                    </a:moveTo>
                    <a:cubicBezTo>
                      <a:pt x="172065" y="408039"/>
                      <a:pt x="344297" y="407254"/>
                      <a:pt x="516194" y="398207"/>
                    </a:cubicBezTo>
                    <a:cubicBezTo>
                      <a:pt x="531719" y="397390"/>
                      <a:pt x="546849" y="391008"/>
                      <a:pt x="560439" y="383458"/>
                    </a:cubicBezTo>
                    <a:cubicBezTo>
                      <a:pt x="591428" y="366242"/>
                      <a:pt x="648929" y="324465"/>
                      <a:pt x="648929" y="324465"/>
                    </a:cubicBezTo>
                    <a:lnTo>
                      <a:pt x="707923" y="235974"/>
                    </a:lnTo>
                    <a:lnTo>
                      <a:pt x="737420" y="191729"/>
                    </a:lnTo>
                    <a:cubicBezTo>
                      <a:pt x="747252" y="162232"/>
                      <a:pt x="749670" y="129109"/>
                      <a:pt x="766917" y="103239"/>
                    </a:cubicBezTo>
                    <a:cubicBezTo>
                      <a:pt x="829767" y="8964"/>
                      <a:pt x="800844" y="39817"/>
                      <a:pt x="840658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8200103" y="2713703"/>
                <a:ext cx="280305" cy="442452"/>
              </a:xfrm>
              <a:custGeom>
                <a:avLst/>
                <a:gdLst>
                  <a:gd name="connsiteX0" fmla="*/ 176981 w 280305"/>
                  <a:gd name="connsiteY0" fmla="*/ 0 h 442452"/>
                  <a:gd name="connsiteX1" fmla="*/ 88491 w 280305"/>
                  <a:gd name="connsiteY1" fmla="*/ 132736 h 442452"/>
                  <a:gd name="connsiteX2" fmla="*/ 29497 w 280305"/>
                  <a:gd name="connsiteY2" fmla="*/ 221226 h 442452"/>
                  <a:gd name="connsiteX3" fmla="*/ 162232 w 280305"/>
                  <a:gd name="connsiteY3" fmla="*/ 324465 h 442452"/>
                  <a:gd name="connsiteX4" fmla="*/ 235974 w 280305"/>
                  <a:gd name="connsiteY4" fmla="*/ 398207 h 442452"/>
                  <a:gd name="connsiteX5" fmla="*/ 280220 w 280305"/>
                  <a:gd name="connsiteY5" fmla="*/ 442452 h 442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0305" h="442452">
                    <a:moveTo>
                      <a:pt x="176981" y="0"/>
                    </a:moveTo>
                    <a:cubicBezTo>
                      <a:pt x="54335" y="153306"/>
                      <a:pt x="166928" y="2007"/>
                      <a:pt x="88491" y="132736"/>
                    </a:cubicBezTo>
                    <a:cubicBezTo>
                      <a:pt x="70252" y="163135"/>
                      <a:pt x="29497" y="221226"/>
                      <a:pt x="29497" y="221226"/>
                    </a:cubicBezTo>
                    <a:cubicBezTo>
                      <a:pt x="-17171" y="361230"/>
                      <a:pt x="-30965" y="306901"/>
                      <a:pt x="162232" y="324465"/>
                    </a:cubicBezTo>
                    <a:cubicBezTo>
                      <a:pt x="280227" y="403127"/>
                      <a:pt x="137647" y="299881"/>
                      <a:pt x="235974" y="398207"/>
                    </a:cubicBezTo>
                    <a:cubicBezTo>
                      <a:pt x="284311" y="446543"/>
                      <a:pt x="280220" y="405508"/>
                      <a:pt x="280220" y="44245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3234049" y="3572087"/>
            <a:ext cx="5496325" cy="2347842"/>
            <a:chOff x="3081649" y="4688051"/>
            <a:chExt cx="5496325" cy="2347842"/>
          </a:xfrm>
        </p:grpSpPr>
        <p:grpSp>
          <p:nvGrpSpPr>
            <p:cNvPr id="97" name="Group 96"/>
            <p:cNvGrpSpPr/>
            <p:nvPr/>
          </p:nvGrpSpPr>
          <p:grpSpPr>
            <a:xfrm rot="10207795">
              <a:off x="3081649" y="4688051"/>
              <a:ext cx="2612718" cy="1895921"/>
              <a:chOff x="7846142" y="1260234"/>
              <a:chExt cx="2612718" cy="1895921"/>
            </a:xfrm>
          </p:grpSpPr>
          <p:sp>
            <p:nvSpPr>
              <p:cNvPr id="110" name="Freeform 109"/>
              <p:cNvSpPr/>
              <p:nvPr/>
            </p:nvSpPr>
            <p:spPr>
              <a:xfrm>
                <a:off x="7846142" y="2048671"/>
                <a:ext cx="796413" cy="517548"/>
              </a:xfrm>
              <a:custGeom>
                <a:avLst/>
                <a:gdLst>
                  <a:gd name="connsiteX0" fmla="*/ 0 w 796413"/>
                  <a:gd name="connsiteY0" fmla="*/ 517548 h 517548"/>
                  <a:gd name="connsiteX1" fmla="*/ 58993 w 796413"/>
                  <a:gd name="connsiteY1" fmla="*/ 355316 h 517548"/>
                  <a:gd name="connsiteX2" fmla="*/ 117987 w 796413"/>
                  <a:gd name="connsiteY2" fmla="*/ 252077 h 517548"/>
                  <a:gd name="connsiteX3" fmla="*/ 206477 w 796413"/>
                  <a:gd name="connsiteY3" fmla="*/ 193084 h 517548"/>
                  <a:gd name="connsiteX4" fmla="*/ 250723 w 796413"/>
                  <a:gd name="connsiteY4" fmla="*/ 163587 h 517548"/>
                  <a:gd name="connsiteX5" fmla="*/ 412955 w 796413"/>
                  <a:gd name="connsiteY5" fmla="*/ 75097 h 517548"/>
                  <a:gd name="connsiteX6" fmla="*/ 619432 w 796413"/>
                  <a:gd name="connsiteY6" fmla="*/ 30852 h 517548"/>
                  <a:gd name="connsiteX7" fmla="*/ 678426 w 796413"/>
                  <a:gd name="connsiteY7" fmla="*/ 16103 h 517548"/>
                  <a:gd name="connsiteX8" fmla="*/ 722671 w 796413"/>
                  <a:gd name="connsiteY8" fmla="*/ 1355 h 517548"/>
                  <a:gd name="connsiteX9" fmla="*/ 796413 w 796413"/>
                  <a:gd name="connsiteY9" fmla="*/ 1355 h 517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6413" h="517548">
                    <a:moveTo>
                      <a:pt x="0" y="517548"/>
                    </a:moveTo>
                    <a:cubicBezTo>
                      <a:pt x="21435" y="388935"/>
                      <a:pt x="-2530" y="466057"/>
                      <a:pt x="58993" y="355316"/>
                    </a:cubicBezTo>
                    <a:cubicBezTo>
                      <a:pt x="69566" y="336284"/>
                      <a:pt x="97943" y="269616"/>
                      <a:pt x="117987" y="252077"/>
                    </a:cubicBezTo>
                    <a:cubicBezTo>
                      <a:pt x="144666" y="228733"/>
                      <a:pt x="176980" y="212748"/>
                      <a:pt x="206477" y="193084"/>
                    </a:cubicBezTo>
                    <a:lnTo>
                      <a:pt x="250723" y="163587"/>
                    </a:lnTo>
                    <a:cubicBezTo>
                      <a:pt x="299184" y="131280"/>
                      <a:pt x="359413" y="88483"/>
                      <a:pt x="412955" y="75097"/>
                    </a:cubicBezTo>
                    <a:cubicBezTo>
                      <a:pt x="676085" y="9314"/>
                      <a:pt x="405290" y="73681"/>
                      <a:pt x="619432" y="30852"/>
                    </a:cubicBezTo>
                    <a:cubicBezTo>
                      <a:pt x="639308" y="26877"/>
                      <a:pt x="658936" y="21672"/>
                      <a:pt x="678426" y="16103"/>
                    </a:cubicBezTo>
                    <a:cubicBezTo>
                      <a:pt x="693374" y="11832"/>
                      <a:pt x="707245" y="3283"/>
                      <a:pt x="722671" y="1355"/>
                    </a:cubicBezTo>
                    <a:cubicBezTo>
                      <a:pt x="747062" y="-1694"/>
                      <a:pt x="771832" y="1355"/>
                      <a:pt x="796413" y="135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Freeform 110"/>
              <p:cNvSpPr/>
              <p:nvPr/>
            </p:nvSpPr>
            <p:spPr>
              <a:xfrm>
                <a:off x="8406581" y="1917290"/>
                <a:ext cx="368709" cy="339298"/>
              </a:xfrm>
              <a:custGeom>
                <a:avLst/>
                <a:gdLst>
                  <a:gd name="connsiteX0" fmla="*/ 0 w 368709"/>
                  <a:gd name="connsiteY0" fmla="*/ 0 h 339298"/>
                  <a:gd name="connsiteX1" fmla="*/ 73742 w 368709"/>
                  <a:gd name="connsiteY1" fmla="*/ 29497 h 339298"/>
                  <a:gd name="connsiteX2" fmla="*/ 132735 w 368709"/>
                  <a:gd name="connsiteY2" fmla="*/ 58994 h 339298"/>
                  <a:gd name="connsiteX3" fmla="*/ 191729 w 368709"/>
                  <a:gd name="connsiteY3" fmla="*/ 73742 h 339298"/>
                  <a:gd name="connsiteX4" fmla="*/ 235974 w 368709"/>
                  <a:gd name="connsiteY4" fmla="*/ 103239 h 339298"/>
                  <a:gd name="connsiteX5" fmla="*/ 309716 w 368709"/>
                  <a:gd name="connsiteY5" fmla="*/ 117987 h 339298"/>
                  <a:gd name="connsiteX6" fmla="*/ 368709 w 368709"/>
                  <a:gd name="connsiteY6" fmla="*/ 132736 h 339298"/>
                  <a:gd name="connsiteX7" fmla="*/ 324464 w 368709"/>
                  <a:gd name="connsiteY7" fmla="*/ 147484 h 339298"/>
                  <a:gd name="connsiteX8" fmla="*/ 191729 w 368709"/>
                  <a:gd name="connsiteY8" fmla="*/ 235975 h 339298"/>
                  <a:gd name="connsiteX9" fmla="*/ 147484 w 368709"/>
                  <a:gd name="connsiteY9" fmla="*/ 265471 h 339298"/>
                  <a:gd name="connsiteX10" fmla="*/ 103238 w 368709"/>
                  <a:gd name="connsiteY10" fmla="*/ 294968 h 339298"/>
                  <a:gd name="connsiteX11" fmla="*/ 58993 w 368709"/>
                  <a:gd name="connsiteY11" fmla="*/ 339213 h 339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8709" h="339298">
                    <a:moveTo>
                      <a:pt x="0" y="0"/>
                    </a:moveTo>
                    <a:cubicBezTo>
                      <a:pt x="24581" y="9832"/>
                      <a:pt x="49550" y="18745"/>
                      <a:pt x="73742" y="29497"/>
                    </a:cubicBezTo>
                    <a:cubicBezTo>
                      <a:pt x="93833" y="38426"/>
                      <a:pt x="112149" y="51274"/>
                      <a:pt x="132735" y="58994"/>
                    </a:cubicBezTo>
                    <a:cubicBezTo>
                      <a:pt x="151714" y="66111"/>
                      <a:pt x="172064" y="68826"/>
                      <a:pt x="191729" y="73742"/>
                    </a:cubicBezTo>
                    <a:cubicBezTo>
                      <a:pt x="206477" y="83574"/>
                      <a:pt x="219377" y="97015"/>
                      <a:pt x="235974" y="103239"/>
                    </a:cubicBezTo>
                    <a:cubicBezTo>
                      <a:pt x="259445" y="112041"/>
                      <a:pt x="285246" y="112549"/>
                      <a:pt x="309716" y="117987"/>
                    </a:cubicBezTo>
                    <a:cubicBezTo>
                      <a:pt x="329503" y="122384"/>
                      <a:pt x="349045" y="127820"/>
                      <a:pt x="368709" y="132736"/>
                    </a:cubicBezTo>
                    <a:cubicBezTo>
                      <a:pt x="353961" y="137652"/>
                      <a:pt x="338054" y="139934"/>
                      <a:pt x="324464" y="147484"/>
                    </a:cubicBezTo>
                    <a:cubicBezTo>
                      <a:pt x="324459" y="147487"/>
                      <a:pt x="213854" y="221225"/>
                      <a:pt x="191729" y="235975"/>
                    </a:cubicBezTo>
                    <a:lnTo>
                      <a:pt x="147484" y="265471"/>
                    </a:lnTo>
                    <a:lnTo>
                      <a:pt x="103238" y="294968"/>
                    </a:lnTo>
                    <a:cubicBezTo>
                      <a:pt x="71015" y="343304"/>
                      <a:pt x="91467" y="339213"/>
                      <a:pt x="58993" y="33921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2" name="Picture 2" descr="http://www.colourbox.com/preview/4579313-644933-pencil-sketch-stylized-3d-cogwheels-isolated-on-white-background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8245" y="1260234"/>
                <a:ext cx="1270615" cy="13059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3" name="Freeform 112"/>
              <p:cNvSpPr/>
              <p:nvPr/>
            </p:nvSpPr>
            <p:spPr>
              <a:xfrm>
                <a:off x="8244348" y="2521974"/>
                <a:ext cx="840658" cy="412955"/>
              </a:xfrm>
              <a:custGeom>
                <a:avLst/>
                <a:gdLst>
                  <a:gd name="connsiteX0" fmla="*/ 0 w 840658"/>
                  <a:gd name="connsiteY0" fmla="*/ 412955 h 412955"/>
                  <a:gd name="connsiteX1" fmla="*/ 516194 w 840658"/>
                  <a:gd name="connsiteY1" fmla="*/ 398207 h 412955"/>
                  <a:gd name="connsiteX2" fmla="*/ 560439 w 840658"/>
                  <a:gd name="connsiteY2" fmla="*/ 383458 h 412955"/>
                  <a:gd name="connsiteX3" fmla="*/ 648929 w 840658"/>
                  <a:gd name="connsiteY3" fmla="*/ 324465 h 412955"/>
                  <a:gd name="connsiteX4" fmla="*/ 707923 w 840658"/>
                  <a:gd name="connsiteY4" fmla="*/ 235974 h 412955"/>
                  <a:gd name="connsiteX5" fmla="*/ 737420 w 840658"/>
                  <a:gd name="connsiteY5" fmla="*/ 191729 h 412955"/>
                  <a:gd name="connsiteX6" fmla="*/ 766917 w 840658"/>
                  <a:gd name="connsiteY6" fmla="*/ 103239 h 412955"/>
                  <a:gd name="connsiteX7" fmla="*/ 840658 w 840658"/>
                  <a:gd name="connsiteY7" fmla="*/ 0 h 4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0658" h="412955">
                    <a:moveTo>
                      <a:pt x="0" y="412955"/>
                    </a:moveTo>
                    <a:cubicBezTo>
                      <a:pt x="172065" y="408039"/>
                      <a:pt x="344297" y="407254"/>
                      <a:pt x="516194" y="398207"/>
                    </a:cubicBezTo>
                    <a:cubicBezTo>
                      <a:pt x="531719" y="397390"/>
                      <a:pt x="546849" y="391008"/>
                      <a:pt x="560439" y="383458"/>
                    </a:cubicBezTo>
                    <a:cubicBezTo>
                      <a:pt x="591428" y="366242"/>
                      <a:pt x="648929" y="324465"/>
                      <a:pt x="648929" y="324465"/>
                    </a:cubicBezTo>
                    <a:lnTo>
                      <a:pt x="707923" y="235974"/>
                    </a:lnTo>
                    <a:lnTo>
                      <a:pt x="737420" y="191729"/>
                    </a:lnTo>
                    <a:cubicBezTo>
                      <a:pt x="747252" y="162232"/>
                      <a:pt x="749670" y="129109"/>
                      <a:pt x="766917" y="103239"/>
                    </a:cubicBezTo>
                    <a:cubicBezTo>
                      <a:pt x="829767" y="8964"/>
                      <a:pt x="800844" y="39817"/>
                      <a:pt x="840658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Freeform 113"/>
              <p:cNvSpPr/>
              <p:nvPr/>
            </p:nvSpPr>
            <p:spPr>
              <a:xfrm>
                <a:off x="8200103" y="2713703"/>
                <a:ext cx="280305" cy="442452"/>
              </a:xfrm>
              <a:custGeom>
                <a:avLst/>
                <a:gdLst>
                  <a:gd name="connsiteX0" fmla="*/ 176981 w 280305"/>
                  <a:gd name="connsiteY0" fmla="*/ 0 h 442452"/>
                  <a:gd name="connsiteX1" fmla="*/ 88491 w 280305"/>
                  <a:gd name="connsiteY1" fmla="*/ 132736 h 442452"/>
                  <a:gd name="connsiteX2" fmla="*/ 29497 w 280305"/>
                  <a:gd name="connsiteY2" fmla="*/ 221226 h 442452"/>
                  <a:gd name="connsiteX3" fmla="*/ 162232 w 280305"/>
                  <a:gd name="connsiteY3" fmla="*/ 324465 h 442452"/>
                  <a:gd name="connsiteX4" fmla="*/ 235974 w 280305"/>
                  <a:gd name="connsiteY4" fmla="*/ 398207 h 442452"/>
                  <a:gd name="connsiteX5" fmla="*/ 280220 w 280305"/>
                  <a:gd name="connsiteY5" fmla="*/ 442452 h 442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0305" h="442452">
                    <a:moveTo>
                      <a:pt x="176981" y="0"/>
                    </a:moveTo>
                    <a:cubicBezTo>
                      <a:pt x="54335" y="153306"/>
                      <a:pt x="166928" y="2007"/>
                      <a:pt x="88491" y="132736"/>
                    </a:cubicBezTo>
                    <a:cubicBezTo>
                      <a:pt x="70252" y="163135"/>
                      <a:pt x="29497" y="221226"/>
                      <a:pt x="29497" y="221226"/>
                    </a:cubicBezTo>
                    <a:cubicBezTo>
                      <a:pt x="-17171" y="361230"/>
                      <a:pt x="-30965" y="306901"/>
                      <a:pt x="162232" y="324465"/>
                    </a:cubicBezTo>
                    <a:cubicBezTo>
                      <a:pt x="280227" y="403127"/>
                      <a:pt x="137647" y="299881"/>
                      <a:pt x="235974" y="398207"/>
                    </a:cubicBezTo>
                    <a:cubicBezTo>
                      <a:pt x="284311" y="446543"/>
                      <a:pt x="280220" y="405508"/>
                      <a:pt x="280220" y="44245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 rot="2145572">
              <a:off x="5965256" y="5139972"/>
              <a:ext cx="2612718" cy="1895921"/>
              <a:chOff x="7846142" y="1260234"/>
              <a:chExt cx="2612718" cy="1895921"/>
            </a:xfrm>
          </p:grpSpPr>
          <p:sp>
            <p:nvSpPr>
              <p:cNvPr id="105" name="Freeform 104"/>
              <p:cNvSpPr/>
              <p:nvPr/>
            </p:nvSpPr>
            <p:spPr>
              <a:xfrm>
                <a:off x="7846142" y="2048671"/>
                <a:ext cx="796413" cy="517548"/>
              </a:xfrm>
              <a:custGeom>
                <a:avLst/>
                <a:gdLst>
                  <a:gd name="connsiteX0" fmla="*/ 0 w 796413"/>
                  <a:gd name="connsiteY0" fmla="*/ 517548 h 517548"/>
                  <a:gd name="connsiteX1" fmla="*/ 58993 w 796413"/>
                  <a:gd name="connsiteY1" fmla="*/ 355316 h 517548"/>
                  <a:gd name="connsiteX2" fmla="*/ 117987 w 796413"/>
                  <a:gd name="connsiteY2" fmla="*/ 252077 h 517548"/>
                  <a:gd name="connsiteX3" fmla="*/ 206477 w 796413"/>
                  <a:gd name="connsiteY3" fmla="*/ 193084 h 517548"/>
                  <a:gd name="connsiteX4" fmla="*/ 250723 w 796413"/>
                  <a:gd name="connsiteY4" fmla="*/ 163587 h 517548"/>
                  <a:gd name="connsiteX5" fmla="*/ 412955 w 796413"/>
                  <a:gd name="connsiteY5" fmla="*/ 75097 h 517548"/>
                  <a:gd name="connsiteX6" fmla="*/ 619432 w 796413"/>
                  <a:gd name="connsiteY6" fmla="*/ 30852 h 517548"/>
                  <a:gd name="connsiteX7" fmla="*/ 678426 w 796413"/>
                  <a:gd name="connsiteY7" fmla="*/ 16103 h 517548"/>
                  <a:gd name="connsiteX8" fmla="*/ 722671 w 796413"/>
                  <a:gd name="connsiteY8" fmla="*/ 1355 h 517548"/>
                  <a:gd name="connsiteX9" fmla="*/ 796413 w 796413"/>
                  <a:gd name="connsiteY9" fmla="*/ 1355 h 517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6413" h="517548">
                    <a:moveTo>
                      <a:pt x="0" y="517548"/>
                    </a:moveTo>
                    <a:cubicBezTo>
                      <a:pt x="21435" y="388935"/>
                      <a:pt x="-2530" y="466057"/>
                      <a:pt x="58993" y="355316"/>
                    </a:cubicBezTo>
                    <a:cubicBezTo>
                      <a:pt x="69566" y="336284"/>
                      <a:pt x="97943" y="269616"/>
                      <a:pt x="117987" y="252077"/>
                    </a:cubicBezTo>
                    <a:cubicBezTo>
                      <a:pt x="144666" y="228733"/>
                      <a:pt x="176980" y="212748"/>
                      <a:pt x="206477" y="193084"/>
                    </a:cubicBezTo>
                    <a:lnTo>
                      <a:pt x="250723" y="163587"/>
                    </a:lnTo>
                    <a:cubicBezTo>
                      <a:pt x="299184" y="131280"/>
                      <a:pt x="359413" y="88483"/>
                      <a:pt x="412955" y="75097"/>
                    </a:cubicBezTo>
                    <a:cubicBezTo>
                      <a:pt x="676085" y="9314"/>
                      <a:pt x="405290" y="73681"/>
                      <a:pt x="619432" y="30852"/>
                    </a:cubicBezTo>
                    <a:cubicBezTo>
                      <a:pt x="639308" y="26877"/>
                      <a:pt x="658936" y="21672"/>
                      <a:pt x="678426" y="16103"/>
                    </a:cubicBezTo>
                    <a:cubicBezTo>
                      <a:pt x="693374" y="11832"/>
                      <a:pt x="707245" y="3283"/>
                      <a:pt x="722671" y="1355"/>
                    </a:cubicBezTo>
                    <a:cubicBezTo>
                      <a:pt x="747062" y="-1694"/>
                      <a:pt x="771832" y="1355"/>
                      <a:pt x="796413" y="135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Freeform 105"/>
              <p:cNvSpPr/>
              <p:nvPr/>
            </p:nvSpPr>
            <p:spPr>
              <a:xfrm>
                <a:off x="8406581" y="1917290"/>
                <a:ext cx="368709" cy="339298"/>
              </a:xfrm>
              <a:custGeom>
                <a:avLst/>
                <a:gdLst>
                  <a:gd name="connsiteX0" fmla="*/ 0 w 368709"/>
                  <a:gd name="connsiteY0" fmla="*/ 0 h 339298"/>
                  <a:gd name="connsiteX1" fmla="*/ 73742 w 368709"/>
                  <a:gd name="connsiteY1" fmla="*/ 29497 h 339298"/>
                  <a:gd name="connsiteX2" fmla="*/ 132735 w 368709"/>
                  <a:gd name="connsiteY2" fmla="*/ 58994 h 339298"/>
                  <a:gd name="connsiteX3" fmla="*/ 191729 w 368709"/>
                  <a:gd name="connsiteY3" fmla="*/ 73742 h 339298"/>
                  <a:gd name="connsiteX4" fmla="*/ 235974 w 368709"/>
                  <a:gd name="connsiteY4" fmla="*/ 103239 h 339298"/>
                  <a:gd name="connsiteX5" fmla="*/ 309716 w 368709"/>
                  <a:gd name="connsiteY5" fmla="*/ 117987 h 339298"/>
                  <a:gd name="connsiteX6" fmla="*/ 368709 w 368709"/>
                  <a:gd name="connsiteY6" fmla="*/ 132736 h 339298"/>
                  <a:gd name="connsiteX7" fmla="*/ 324464 w 368709"/>
                  <a:gd name="connsiteY7" fmla="*/ 147484 h 339298"/>
                  <a:gd name="connsiteX8" fmla="*/ 191729 w 368709"/>
                  <a:gd name="connsiteY8" fmla="*/ 235975 h 339298"/>
                  <a:gd name="connsiteX9" fmla="*/ 147484 w 368709"/>
                  <a:gd name="connsiteY9" fmla="*/ 265471 h 339298"/>
                  <a:gd name="connsiteX10" fmla="*/ 103238 w 368709"/>
                  <a:gd name="connsiteY10" fmla="*/ 294968 h 339298"/>
                  <a:gd name="connsiteX11" fmla="*/ 58993 w 368709"/>
                  <a:gd name="connsiteY11" fmla="*/ 339213 h 339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8709" h="339298">
                    <a:moveTo>
                      <a:pt x="0" y="0"/>
                    </a:moveTo>
                    <a:cubicBezTo>
                      <a:pt x="24581" y="9832"/>
                      <a:pt x="49550" y="18745"/>
                      <a:pt x="73742" y="29497"/>
                    </a:cubicBezTo>
                    <a:cubicBezTo>
                      <a:pt x="93833" y="38426"/>
                      <a:pt x="112149" y="51274"/>
                      <a:pt x="132735" y="58994"/>
                    </a:cubicBezTo>
                    <a:cubicBezTo>
                      <a:pt x="151714" y="66111"/>
                      <a:pt x="172064" y="68826"/>
                      <a:pt x="191729" y="73742"/>
                    </a:cubicBezTo>
                    <a:cubicBezTo>
                      <a:pt x="206477" y="83574"/>
                      <a:pt x="219377" y="97015"/>
                      <a:pt x="235974" y="103239"/>
                    </a:cubicBezTo>
                    <a:cubicBezTo>
                      <a:pt x="259445" y="112041"/>
                      <a:pt x="285246" y="112549"/>
                      <a:pt x="309716" y="117987"/>
                    </a:cubicBezTo>
                    <a:cubicBezTo>
                      <a:pt x="329503" y="122384"/>
                      <a:pt x="349045" y="127820"/>
                      <a:pt x="368709" y="132736"/>
                    </a:cubicBezTo>
                    <a:cubicBezTo>
                      <a:pt x="353961" y="137652"/>
                      <a:pt x="338054" y="139934"/>
                      <a:pt x="324464" y="147484"/>
                    </a:cubicBezTo>
                    <a:cubicBezTo>
                      <a:pt x="324459" y="147487"/>
                      <a:pt x="213854" y="221225"/>
                      <a:pt x="191729" y="235975"/>
                    </a:cubicBezTo>
                    <a:lnTo>
                      <a:pt x="147484" y="265471"/>
                    </a:lnTo>
                    <a:lnTo>
                      <a:pt x="103238" y="294968"/>
                    </a:lnTo>
                    <a:cubicBezTo>
                      <a:pt x="71015" y="343304"/>
                      <a:pt x="91467" y="339213"/>
                      <a:pt x="58993" y="33921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7" name="Picture 2" descr="http://www.colourbox.com/preview/4579313-644933-pencil-sketch-stylized-3d-cogwheels-isolated-on-white-background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8245" y="1260234"/>
                <a:ext cx="1270615" cy="13059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8" name="Freeform 107"/>
              <p:cNvSpPr/>
              <p:nvPr/>
            </p:nvSpPr>
            <p:spPr>
              <a:xfrm>
                <a:off x="8244348" y="2521974"/>
                <a:ext cx="840658" cy="412955"/>
              </a:xfrm>
              <a:custGeom>
                <a:avLst/>
                <a:gdLst>
                  <a:gd name="connsiteX0" fmla="*/ 0 w 840658"/>
                  <a:gd name="connsiteY0" fmla="*/ 412955 h 412955"/>
                  <a:gd name="connsiteX1" fmla="*/ 516194 w 840658"/>
                  <a:gd name="connsiteY1" fmla="*/ 398207 h 412955"/>
                  <a:gd name="connsiteX2" fmla="*/ 560439 w 840658"/>
                  <a:gd name="connsiteY2" fmla="*/ 383458 h 412955"/>
                  <a:gd name="connsiteX3" fmla="*/ 648929 w 840658"/>
                  <a:gd name="connsiteY3" fmla="*/ 324465 h 412955"/>
                  <a:gd name="connsiteX4" fmla="*/ 707923 w 840658"/>
                  <a:gd name="connsiteY4" fmla="*/ 235974 h 412955"/>
                  <a:gd name="connsiteX5" fmla="*/ 737420 w 840658"/>
                  <a:gd name="connsiteY5" fmla="*/ 191729 h 412955"/>
                  <a:gd name="connsiteX6" fmla="*/ 766917 w 840658"/>
                  <a:gd name="connsiteY6" fmla="*/ 103239 h 412955"/>
                  <a:gd name="connsiteX7" fmla="*/ 840658 w 840658"/>
                  <a:gd name="connsiteY7" fmla="*/ 0 h 4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0658" h="412955">
                    <a:moveTo>
                      <a:pt x="0" y="412955"/>
                    </a:moveTo>
                    <a:cubicBezTo>
                      <a:pt x="172065" y="408039"/>
                      <a:pt x="344297" y="407254"/>
                      <a:pt x="516194" y="398207"/>
                    </a:cubicBezTo>
                    <a:cubicBezTo>
                      <a:pt x="531719" y="397390"/>
                      <a:pt x="546849" y="391008"/>
                      <a:pt x="560439" y="383458"/>
                    </a:cubicBezTo>
                    <a:cubicBezTo>
                      <a:pt x="591428" y="366242"/>
                      <a:pt x="648929" y="324465"/>
                      <a:pt x="648929" y="324465"/>
                    </a:cubicBezTo>
                    <a:lnTo>
                      <a:pt x="707923" y="235974"/>
                    </a:lnTo>
                    <a:lnTo>
                      <a:pt x="737420" y="191729"/>
                    </a:lnTo>
                    <a:cubicBezTo>
                      <a:pt x="747252" y="162232"/>
                      <a:pt x="749670" y="129109"/>
                      <a:pt x="766917" y="103239"/>
                    </a:cubicBezTo>
                    <a:cubicBezTo>
                      <a:pt x="829767" y="8964"/>
                      <a:pt x="800844" y="39817"/>
                      <a:pt x="840658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Freeform 108"/>
              <p:cNvSpPr/>
              <p:nvPr/>
            </p:nvSpPr>
            <p:spPr>
              <a:xfrm>
                <a:off x="8200103" y="2713703"/>
                <a:ext cx="280305" cy="442452"/>
              </a:xfrm>
              <a:custGeom>
                <a:avLst/>
                <a:gdLst>
                  <a:gd name="connsiteX0" fmla="*/ 176981 w 280305"/>
                  <a:gd name="connsiteY0" fmla="*/ 0 h 442452"/>
                  <a:gd name="connsiteX1" fmla="*/ 88491 w 280305"/>
                  <a:gd name="connsiteY1" fmla="*/ 132736 h 442452"/>
                  <a:gd name="connsiteX2" fmla="*/ 29497 w 280305"/>
                  <a:gd name="connsiteY2" fmla="*/ 221226 h 442452"/>
                  <a:gd name="connsiteX3" fmla="*/ 162232 w 280305"/>
                  <a:gd name="connsiteY3" fmla="*/ 324465 h 442452"/>
                  <a:gd name="connsiteX4" fmla="*/ 235974 w 280305"/>
                  <a:gd name="connsiteY4" fmla="*/ 398207 h 442452"/>
                  <a:gd name="connsiteX5" fmla="*/ 280220 w 280305"/>
                  <a:gd name="connsiteY5" fmla="*/ 442452 h 442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0305" h="442452">
                    <a:moveTo>
                      <a:pt x="176981" y="0"/>
                    </a:moveTo>
                    <a:cubicBezTo>
                      <a:pt x="54335" y="153306"/>
                      <a:pt x="166928" y="2007"/>
                      <a:pt x="88491" y="132736"/>
                    </a:cubicBezTo>
                    <a:cubicBezTo>
                      <a:pt x="70252" y="163135"/>
                      <a:pt x="29497" y="221226"/>
                      <a:pt x="29497" y="221226"/>
                    </a:cubicBezTo>
                    <a:cubicBezTo>
                      <a:pt x="-17171" y="361230"/>
                      <a:pt x="-30965" y="306901"/>
                      <a:pt x="162232" y="324465"/>
                    </a:cubicBezTo>
                    <a:cubicBezTo>
                      <a:pt x="280227" y="403127"/>
                      <a:pt x="137647" y="299881"/>
                      <a:pt x="235974" y="398207"/>
                    </a:cubicBezTo>
                    <a:cubicBezTo>
                      <a:pt x="284311" y="446543"/>
                      <a:pt x="280220" y="405508"/>
                      <a:pt x="280220" y="44245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 rot="10207795">
              <a:off x="4384417" y="4840451"/>
              <a:ext cx="2612718" cy="1895921"/>
              <a:chOff x="7846142" y="1260234"/>
              <a:chExt cx="2612718" cy="1895921"/>
            </a:xfrm>
          </p:grpSpPr>
          <p:sp>
            <p:nvSpPr>
              <p:cNvPr id="100" name="Freeform 99"/>
              <p:cNvSpPr/>
              <p:nvPr/>
            </p:nvSpPr>
            <p:spPr>
              <a:xfrm>
                <a:off x="7846142" y="2048671"/>
                <a:ext cx="796413" cy="517548"/>
              </a:xfrm>
              <a:custGeom>
                <a:avLst/>
                <a:gdLst>
                  <a:gd name="connsiteX0" fmla="*/ 0 w 796413"/>
                  <a:gd name="connsiteY0" fmla="*/ 517548 h 517548"/>
                  <a:gd name="connsiteX1" fmla="*/ 58993 w 796413"/>
                  <a:gd name="connsiteY1" fmla="*/ 355316 h 517548"/>
                  <a:gd name="connsiteX2" fmla="*/ 117987 w 796413"/>
                  <a:gd name="connsiteY2" fmla="*/ 252077 h 517548"/>
                  <a:gd name="connsiteX3" fmla="*/ 206477 w 796413"/>
                  <a:gd name="connsiteY3" fmla="*/ 193084 h 517548"/>
                  <a:gd name="connsiteX4" fmla="*/ 250723 w 796413"/>
                  <a:gd name="connsiteY4" fmla="*/ 163587 h 517548"/>
                  <a:gd name="connsiteX5" fmla="*/ 412955 w 796413"/>
                  <a:gd name="connsiteY5" fmla="*/ 75097 h 517548"/>
                  <a:gd name="connsiteX6" fmla="*/ 619432 w 796413"/>
                  <a:gd name="connsiteY6" fmla="*/ 30852 h 517548"/>
                  <a:gd name="connsiteX7" fmla="*/ 678426 w 796413"/>
                  <a:gd name="connsiteY7" fmla="*/ 16103 h 517548"/>
                  <a:gd name="connsiteX8" fmla="*/ 722671 w 796413"/>
                  <a:gd name="connsiteY8" fmla="*/ 1355 h 517548"/>
                  <a:gd name="connsiteX9" fmla="*/ 796413 w 796413"/>
                  <a:gd name="connsiteY9" fmla="*/ 1355 h 517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6413" h="517548">
                    <a:moveTo>
                      <a:pt x="0" y="517548"/>
                    </a:moveTo>
                    <a:cubicBezTo>
                      <a:pt x="21435" y="388935"/>
                      <a:pt x="-2530" y="466057"/>
                      <a:pt x="58993" y="355316"/>
                    </a:cubicBezTo>
                    <a:cubicBezTo>
                      <a:pt x="69566" y="336284"/>
                      <a:pt x="97943" y="269616"/>
                      <a:pt x="117987" y="252077"/>
                    </a:cubicBezTo>
                    <a:cubicBezTo>
                      <a:pt x="144666" y="228733"/>
                      <a:pt x="176980" y="212748"/>
                      <a:pt x="206477" y="193084"/>
                    </a:cubicBezTo>
                    <a:lnTo>
                      <a:pt x="250723" y="163587"/>
                    </a:lnTo>
                    <a:cubicBezTo>
                      <a:pt x="299184" y="131280"/>
                      <a:pt x="359413" y="88483"/>
                      <a:pt x="412955" y="75097"/>
                    </a:cubicBezTo>
                    <a:cubicBezTo>
                      <a:pt x="676085" y="9314"/>
                      <a:pt x="405290" y="73681"/>
                      <a:pt x="619432" y="30852"/>
                    </a:cubicBezTo>
                    <a:cubicBezTo>
                      <a:pt x="639308" y="26877"/>
                      <a:pt x="658936" y="21672"/>
                      <a:pt x="678426" y="16103"/>
                    </a:cubicBezTo>
                    <a:cubicBezTo>
                      <a:pt x="693374" y="11832"/>
                      <a:pt x="707245" y="3283"/>
                      <a:pt x="722671" y="1355"/>
                    </a:cubicBezTo>
                    <a:cubicBezTo>
                      <a:pt x="747062" y="-1694"/>
                      <a:pt x="771832" y="1355"/>
                      <a:pt x="796413" y="135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Freeform 100"/>
              <p:cNvSpPr/>
              <p:nvPr/>
            </p:nvSpPr>
            <p:spPr>
              <a:xfrm>
                <a:off x="8406581" y="1917290"/>
                <a:ext cx="368709" cy="339298"/>
              </a:xfrm>
              <a:custGeom>
                <a:avLst/>
                <a:gdLst>
                  <a:gd name="connsiteX0" fmla="*/ 0 w 368709"/>
                  <a:gd name="connsiteY0" fmla="*/ 0 h 339298"/>
                  <a:gd name="connsiteX1" fmla="*/ 73742 w 368709"/>
                  <a:gd name="connsiteY1" fmla="*/ 29497 h 339298"/>
                  <a:gd name="connsiteX2" fmla="*/ 132735 w 368709"/>
                  <a:gd name="connsiteY2" fmla="*/ 58994 h 339298"/>
                  <a:gd name="connsiteX3" fmla="*/ 191729 w 368709"/>
                  <a:gd name="connsiteY3" fmla="*/ 73742 h 339298"/>
                  <a:gd name="connsiteX4" fmla="*/ 235974 w 368709"/>
                  <a:gd name="connsiteY4" fmla="*/ 103239 h 339298"/>
                  <a:gd name="connsiteX5" fmla="*/ 309716 w 368709"/>
                  <a:gd name="connsiteY5" fmla="*/ 117987 h 339298"/>
                  <a:gd name="connsiteX6" fmla="*/ 368709 w 368709"/>
                  <a:gd name="connsiteY6" fmla="*/ 132736 h 339298"/>
                  <a:gd name="connsiteX7" fmla="*/ 324464 w 368709"/>
                  <a:gd name="connsiteY7" fmla="*/ 147484 h 339298"/>
                  <a:gd name="connsiteX8" fmla="*/ 191729 w 368709"/>
                  <a:gd name="connsiteY8" fmla="*/ 235975 h 339298"/>
                  <a:gd name="connsiteX9" fmla="*/ 147484 w 368709"/>
                  <a:gd name="connsiteY9" fmla="*/ 265471 h 339298"/>
                  <a:gd name="connsiteX10" fmla="*/ 103238 w 368709"/>
                  <a:gd name="connsiteY10" fmla="*/ 294968 h 339298"/>
                  <a:gd name="connsiteX11" fmla="*/ 58993 w 368709"/>
                  <a:gd name="connsiteY11" fmla="*/ 339213 h 339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8709" h="339298">
                    <a:moveTo>
                      <a:pt x="0" y="0"/>
                    </a:moveTo>
                    <a:cubicBezTo>
                      <a:pt x="24581" y="9832"/>
                      <a:pt x="49550" y="18745"/>
                      <a:pt x="73742" y="29497"/>
                    </a:cubicBezTo>
                    <a:cubicBezTo>
                      <a:pt x="93833" y="38426"/>
                      <a:pt x="112149" y="51274"/>
                      <a:pt x="132735" y="58994"/>
                    </a:cubicBezTo>
                    <a:cubicBezTo>
                      <a:pt x="151714" y="66111"/>
                      <a:pt x="172064" y="68826"/>
                      <a:pt x="191729" y="73742"/>
                    </a:cubicBezTo>
                    <a:cubicBezTo>
                      <a:pt x="206477" y="83574"/>
                      <a:pt x="219377" y="97015"/>
                      <a:pt x="235974" y="103239"/>
                    </a:cubicBezTo>
                    <a:cubicBezTo>
                      <a:pt x="259445" y="112041"/>
                      <a:pt x="285246" y="112549"/>
                      <a:pt x="309716" y="117987"/>
                    </a:cubicBezTo>
                    <a:cubicBezTo>
                      <a:pt x="329503" y="122384"/>
                      <a:pt x="349045" y="127820"/>
                      <a:pt x="368709" y="132736"/>
                    </a:cubicBezTo>
                    <a:cubicBezTo>
                      <a:pt x="353961" y="137652"/>
                      <a:pt x="338054" y="139934"/>
                      <a:pt x="324464" y="147484"/>
                    </a:cubicBezTo>
                    <a:cubicBezTo>
                      <a:pt x="324459" y="147487"/>
                      <a:pt x="213854" y="221225"/>
                      <a:pt x="191729" y="235975"/>
                    </a:cubicBezTo>
                    <a:lnTo>
                      <a:pt x="147484" y="265471"/>
                    </a:lnTo>
                    <a:lnTo>
                      <a:pt x="103238" y="294968"/>
                    </a:lnTo>
                    <a:cubicBezTo>
                      <a:pt x="71015" y="343304"/>
                      <a:pt x="91467" y="339213"/>
                      <a:pt x="58993" y="33921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2" name="Picture 2" descr="http://www.colourbox.com/preview/4579313-644933-pencil-sketch-stylized-3d-cogwheels-isolated-on-white-background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8245" y="1260234"/>
                <a:ext cx="1270615" cy="13059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" name="Freeform 102"/>
              <p:cNvSpPr/>
              <p:nvPr/>
            </p:nvSpPr>
            <p:spPr>
              <a:xfrm>
                <a:off x="8244348" y="2521974"/>
                <a:ext cx="840658" cy="412955"/>
              </a:xfrm>
              <a:custGeom>
                <a:avLst/>
                <a:gdLst>
                  <a:gd name="connsiteX0" fmla="*/ 0 w 840658"/>
                  <a:gd name="connsiteY0" fmla="*/ 412955 h 412955"/>
                  <a:gd name="connsiteX1" fmla="*/ 516194 w 840658"/>
                  <a:gd name="connsiteY1" fmla="*/ 398207 h 412955"/>
                  <a:gd name="connsiteX2" fmla="*/ 560439 w 840658"/>
                  <a:gd name="connsiteY2" fmla="*/ 383458 h 412955"/>
                  <a:gd name="connsiteX3" fmla="*/ 648929 w 840658"/>
                  <a:gd name="connsiteY3" fmla="*/ 324465 h 412955"/>
                  <a:gd name="connsiteX4" fmla="*/ 707923 w 840658"/>
                  <a:gd name="connsiteY4" fmla="*/ 235974 h 412955"/>
                  <a:gd name="connsiteX5" fmla="*/ 737420 w 840658"/>
                  <a:gd name="connsiteY5" fmla="*/ 191729 h 412955"/>
                  <a:gd name="connsiteX6" fmla="*/ 766917 w 840658"/>
                  <a:gd name="connsiteY6" fmla="*/ 103239 h 412955"/>
                  <a:gd name="connsiteX7" fmla="*/ 840658 w 840658"/>
                  <a:gd name="connsiteY7" fmla="*/ 0 h 4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0658" h="412955">
                    <a:moveTo>
                      <a:pt x="0" y="412955"/>
                    </a:moveTo>
                    <a:cubicBezTo>
                      <a:pt x="172065" y="408039"/>
                      <a:pt x="344297" y="407254"/>
                      <a:pt x="516194" y="398207"/>
                    </a:cubicBezTo>
                    <a:cubicBezTo>
                      <a:pt x="531719" y="397390"/>
                      <a:pt x="546849" y="391008"/>
                      <a:pt x="560439" y="383458"/>
                    </a:cubicBezTo>
                    <a:cubicBezTo>
                      <a:pt x="591428" y="366242"/>
                      <a:pt x="648929" y="324465"/>
                      <a:pt x="648929" y="324465"/>
                    </a:cubicBezTo>
                    <a:lnTo>
                      <a:pt x="707923" y="235974"/>
                    </a:lnTo>
                    <a:lnTo>
                      <a:pt x="737420" y="191729"/>
                    </a:lnTo>
                    <a:cubicBezTo>
                      <a:pt x="747252" y="162232"/>
                      <a:pt x="749670" y="129109"/>
                      <a:pt x="766917" y="103239"/>
                    </a:cubicBezTo>
                    <a:cubicBezTo>
                      <a:pt x="829767" y="8964"/>
                      <a:pt x="800844" y="39817"/>
                      <a:pt x="840658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Freeform 103"/>
              <p:cNvSpPr/>
              <p:nvPr/>
            </p:nvSpPr>
            <p:spPr>
              <a:xfrm>
                <a:off x="8200103" y="2713703"/>
                <a:ext cx="280305" cy="442452"/>
              </a:xfrm>
              <a:custGeom>
                <a:avLst/>
                <a:gdLst>
                  <a:gd name="connsiteX0" fmla="*/ 176981 w 280305"/>
                  <a:gd name="connsiteY0" fmla="*/ 0 h 442452"/>
                  <a:gd name="connsiteX1" fmla="*/ 88491 w 280305"/>
                  <a:gd name="connsiteY1" fmla="*/ 132736 h 442452"/>
                  <a:gd name="connsiteX2" fmla="*/ 29497 w 280305"/>
                  <a:gd name="connsiteY2" fmla="*/ 221226 h 442452"/>
                  <a:gd name="connsiteX3" fmla="*/ 162232 w 280305"/>
                  <a:gd name="connsiteY3" fmla="*/ 324465 h 442452"/>
                  <a:gd name="connsiteX4" fmla="*/ 235974 w 280305"/>
                  <a:gd name="connsiteY4" fmla="*/ 398207 h 442452"/>
                  <a:gd name="connsiteX5" fmla="*/ 280220 w 280305"/>
                  <a:gd name="connsiteY5" fmla="*/ 442452 h 442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0305" h="442452">
                    <a:moveTo>
                      <a:pt x="176981" y="0"/>
                    </a:moveTo>
                    <a:cubicBezTo>
                      <a:pt x="54335" y="153306"/>
                      <a:pt x="166928" y="2007"/>
                      <a:pt x="88491" y="132736"/>
                    </a:cubicBezTo>
                    <a:cubicBezTo>
                      <a:pt x="70252" y="163135"/>
                      <a:pt x="29497" y="221226"/>
                      <a:pt x="29497" y="221226"/>
                    </a:cubicBezTo>
                    <a:cubicBezTo>
                      <a:pt x="-17171" y="361230"/>
                      <a:pt x="-30965" y="306901"/>
                      <a:pt x="162232" y="324465"/>
                    </a:cubicBezTo>
                    <a:cubicBezTo>
                      <a:pt x="280227" y="403127"/>
                      <a:pt x="137647" y="299881"/>
                      <a:pt x="235974" y="398207"/>
                    </a:cubicBezTo>
                    <a:cubicBezTo>
                      <a:pt x="284311" y="446543"/>
                      <a:pt x="280220" y="405508"/>
                      <a:pt x="280220" y="44245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3734321" y="961201"/>
            <a:ext cx="5832771" cy="4533088"/>
            <a:chOff x="2136579" y="735058"/>
            <a:chExt cx="5832771" cy="4533088"/>
          </a:xfrm>
        </p:grpSpPr>
        <p:grpSp>
          <p:nvGrpSpPr>
            <p:cNvPr id="116" name="Group 115"/>
            <p:cNvGrpSpPr/>
            <p:nvPr/>
          </p:nvGrpSpPr>
          <p:grpSpPr>
            <a:xfrm rot="12510498">
              <a:off x="2136579" y="3372225"/>
              <a:ext cx="2612718" cy="1895921"/>
              <a:chOff x="7846142" y="1260234"/>
              <a:chExt cx="2612718" cy="1895921"/>
            </a:xfrm>
          </p:grpSpPr>
          <p:sp>
            <p:nvSpPr>
              <p:cNvPr id="135" name="Freeform 134"/>
              <p:cNvSpPr/>
              <p:nvPr/>
            </p:nvSpPr>
            <p:spPr>
              <a:xfrm>
                <a:off x="7846142" y="2048671"/>
                <a:ext cx="796413" cy="517548"/>
              </a:xfrm>
              <a:custGeom>
                <a:avLst/>
                <a:gdLst>
                  <a:gd name="connsiteX0" fmla="*/ 0 w 796413"/>
                  <a:gd name="connsiteY0" fmla="*/ 517548 h 517548"/>
                  <a:gd name="connsiteX1" fmla="*/ 58993 w 796413"/>
                  <a:gd name="connsiteY1" fmla="*/ 355316 h 517548"/>
                  <a:gd name="connsiteX2" fmla="*/ 117987 w 796413"/>
                  <a:gd name="connsiteY2" fmla="*/ 252077 h 517548"/>
                  <a:gd name="connsiteX3" fmla="*/ 206477 w 796413"/>
                  <a:gd name="connsiteY3" fmla="*/ 193084 h 517548"/>
                  <a:gd name="connsiteX4" fmla="*/ 250723 w 796413"/>
                  <a:gd name="connsiteY4" fmla="*/ 163587 h 517548"/>
                  <a:gd name="connsiteX5" fmla="*/ 412955 w 796413"/>
                  <a:gd name="connsiteY5" fmla="*/ 75097 h 517548"/>
                  <a:gd name="connsiteX6" fmla="*/ 619432 w 796413"/>
                  <a:gd name="connsiteY6" fmla="*/ 30852 h 517548"/>
                  <a:gd name="connsiteX7" fmla="*/ 678426 w 796413"/>
                  <a:gd name="connsiteY7" fmla="*/ 16103 h 517548"/>
                  <a:gd name="connsiteX8" fmla="*/ 722671 w 796413"/>
                  <a:gd name="connsiteY8" fmla="*/ 1355 h 517548"/>
                  <a:gd name="connsiteX9" fmla="*/ 796413 w 796413"/>
                  <a:gd name="connsiteY9" fmla="*/ 1355 h 517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6413" h="517548">
                    <a:moveTo>
                      <a:pt x="0" y="517548"/>
                    </a:moveTo>
                    <a:cubicBezTo>
                      <a:pt x="21435" y="388935"/>
                      <a:pt x="-2530" y="466057"/>
                      <a:pt x="58993" y="355316"/>
                    </a:cubicBezTo>
                    <a:cubicBezTo>
                      <a:pt x="69566" y="336284"/>
                      <a:pt x="97943" y="269616"/>
                      <a:pt x="117987" y="252077"/>
                    </a:cubicBezTo>
                    <a:cubicBezTo>
                      <a:pt x="144666" y="228733"/>
                      <a:pt x="176980" y="212748"/>
                      <a:pt x="206477" y="193084"/>
                    </a:cubicBezTo>
                    <a:lnTo>
                      <a:pt x="250723" y="163587"/>
                    </a:lnTo>
                    <a:cubicBezTo>
                      <a:pt x="299184" y="131280"/>
                      <a:pt x="359413" y="88483"/>
                      <a:pt x="412955" y="75097"/>
                    </a:cubicBezTo>
                    <a:cubicBezTo>
                      <a:pt x="676085" y="9314"/>
                      <a:pt x="405290" y="73681"/>
                      <a:pt x="619432" y="30852"/>
                    </a:cubicBezTo>
                    <a:cubicBezTo>
                      <a:pt x="639308" y="26877"/>
                      <a:pt x="658936" y="21672"/>
                      <a:pt x="678426" y="16103"/>
                    </a:cubicBezTo>
                    <a:cubicBezTo>
                      <a:pt x="693374" y="11832"/>
                      <a:pt x="707245" y="3283"/>
                      <a:pt x="722671" y="1355"/>
                    </a:cubicBezTo>
                    <a:cubicBezTo>
                      <a:pt x="747062" y="-1694"/>
                      <a:pt x="771832" y="1355"/>
                      <a:pt x="796413" y="135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Freeform 135"/>
              <p:cNvSpPr/>
              <p:nvPr/>
            </p:nvSpPr>
            <p:spPr>
              <a:xfrm>
                <a:off x="8406581" y="1917290"/>
                <a:ext cx="368709" cy="339298"/>
              </a:xfrm>
              <a:custGeom>
                <a:avLst/>
                <a:gdLst>
                  <a:gd name="connsiteX0" fmla="*/ 0 w 368709"/>
                  <a:gd name="connsiteY0" fmla="*/ 0 h 339298"/>
                  <a:gd name="connsiteX1" fmla="*/ 73742 w 368709"/>
                  <a:gd name="connsiteY1" fmla="*/ 29497 h 339298"/>
                  <a:gd name="connsiteX2" fmla="*/ 132735 w 368709"/>
                  <a:gd name="connsiteY2" fmla="*/ 58994 h 339298"/>
                  <a:gd name="connsiteX3" fmla="*/ 191729 w 368709"/>
                  <a:gd name="connsiteY3" fmla="*/ 73742 h 339298"/>
                  <a:gd name="connsiteX4" fmla="*/ 235974 w 368709"/>
                  <a:gd name="connsiteY4" fmla="*/ 103239 h 339298"/>
                  <a:gd name="connsiteX5" fmla="*/ 309716 w 368709"/>
                  <a:gd name="connsiteY5" fmla="*/ 117987 h 339298"/>
                  <a:gd name="connsiteX6" fmla="*/ 368709 w 368709"/>
                  <a:gd name="connsiteY6" fmla="*/ 132736 h 339298"/>
                  <a:gd name="connsiteX7" fmla="*/ 324464 w 368709"/>
                  <a:gd name="connsiteY7" fmla="*/ 147484 h 339298"/>
                  <a:gd name="connsiteX8" fmla="*/ 191729 w 368709"/>
                  <a:gd name="connsiteY8" fmla="*/ 235975 h 339298"/>
                  <a:gd name="connsiteX9" fmla="*/ 147484 w 368709"/>
                  <a:gd name="connsiteY9" fmla="*/ 265471 h 339298"/>
                  <a:gd name="connsiteX10" fmla="*/ 103238 w 368709"/>
                  <a:gd name="connsiteY10" fmla="*/ 294968 h 339298"/>
                  <a:gd name="connsiteX11" fmla="*/ 58993 w 368709"/>
                  <a:gd name="connsiteY11" fmla="*/ 339213 h 339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8709" h="339298">
                    <a:moveTo>
                      <a:pt x="0" y="0"/>
                    </a:moveTo>
                    <a:cubicBezTo>
                      <a:pt x="24581" y="9832"/>
                      <a:pt x="49550" y="18745"/>
                      <a:pt x="73742" y="29497"/>
                    </a:cubicBezTo>
                    <a:cubicBezTo>
                      <a:pt x="93833" y="38426"/>
                      <a:pt x="112149" y="51274"/>
                      <a:pt x="132735" y="58994"/>
                    </a:cubicBezTo>
                    <a:cubicBezTo>
                      <a:pt x="151714" y="66111"/>
                      <a:pt x="172064" y="68826"/>
                      <a:pt x="191729" y="73742"/>
                    </a:cubicBezTo>
                    <a:cubicBezTo>
                      <a:pt x="206477" y="83574"/>
                      <a:pt x="219377" y="97015"/>
                      <a:pt x="235974" y="103239"/>
                    </a:cubicBezTo>
                    <a:cubicBezTo>
                      <a:pt x="259445" y="112041"/>
                      <a:pt x="285246" y="112549"/>
                      <a:pt x="309716" y="117987"/>
                    </a:cubicBezTo>
                    <a:cubicBezTo>
                      <a:pt x="329503" y="122384"/>
                      <a:pt x="349045" y="127820"/>
                      <a:pt x="368709" y="132736"/>
                    </a:cubicBezTo>
                    <a:cubicBezTo>
                      <a:pt x="353961" y="137652"/>
                      <a:pt x="338054" y="139934"/>
                      <a:pt x="324464" y="147484"/>
                    </a:cubicBezTo>
                    <a:cubicBezTo>
                      <a:pt x="324459" y="147487"/>
                      <a:pt x="213854" y="221225"/>
                      <a:pt x="191729" y="235975"/>
                    </a:cubicBezTo>
                    <a:lnTo>
                      <a:pt x="147484" y="265471"/>
                    </a:lnTo>
                    <a:lnTo>
                      <a:pt x="103238" y="294968"/>
                    </a:lnTo>
                    <a:cubicBezTo>
                      <a:pt x="71015" y="343304"/>
                      <a:pt x="91467" y="339213"/>
                      <a:pt x="58993" y="33921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7" name="Picture 2" descr="http://www.colourbox.com/preview/4579313-644933-pencil-sketch-stylized-3d-cogwheels-isolated-on-white-background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8245" y="1260234"/>
                <a:ext cx="1270615" cy="13059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8" name="Freeform 137"/>
              <p:cNvSpPr/>
              <p:nvPr/>
            </p:nvSpPr>
            <p:spPr>
              <a:xfrm>
                <a:off x="8244348" y="2521974"/>
                <a:ext cx="840658" cy="412955"/>
              </a:xfrm>
              <a:custGeom>
                <a:avLst/>
                <a:gdLst>
                  <a:gd name="connsiteX0" fmla="*/ 0 w 840658"/>
                  <a:gd name="connsiteY0" fmla="*/ 412955 h 412955"/>
                  <a:gd name="connsiteX1" fmla="*/ 516194 w 840658"/>
                  <a:gd name="connsiteY1" fmla="*/ 398207 h 412955"/>
                  <a:gd name="connsiteX2" fmla="*/ 560439 w 840658"/>
                  <a:gd name="connsiteY2" fmla="*/ 383458 h 412955"/>
                  <a:gd name="connsiteX3" fmla="*/ 648929 w 840658"/>
                  <a:gd name="connsiteY3" fmla="*/ 324465 h 412955"/>
                  <a:gd name="connsiteX4" fmla="*/ 707923 w 840658"/>
                  <a:gd name="connsiteY4" fmla="*/ 235974 h 412955"/>
                  <a:gd name="connsiteX5" fmla="*/ 737420 w 840658"/>
                  <a:gd name="connsiteY5" fmla="*/ 191729 h 412955"/>
                  <a:gd name="connsiteX6" fmla="*/ 766917 w 840658"/>
                  <a:gd name="connsiteY6" fmla="*/ 103239 h 412955"/>
                  <a:gd name="connsiteX7" fmla="*/ 840658 w 840658"/>
                  <a:gd name="connsiteY7" fmla="*/ 0 h 4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0658" h="412955">
                    <a:moveTo>
                      <a:pt x="0" y="412955"/>
                    </a:moveTo>
                    <a:cubicBezTo>
                      <a:pt x="172065" y="408039"/>
                      <a:pt x="344297" y="407254"/>
                      <a:pt x="516194" y="398207"/>
                    </a:cubicBezTo>
                    <a:cubicBezTo>
                      <a:pt x="531719" y="397390"/>
                      <a:pt x="546849" y="391008"/>
                      <a:pt x="560439" y="383458"/>
                    </a:cubicBezTo>
                    <a:cubicBezTo>
                      <a:pt x="591428" y="366242"/>
                      <a:pt x="648929" y="324465"/>
                      <a:pt x="648929" y="324465"/>
                    </a:cubicBezTo>
                    <a:lnTo>
                      <a:pt x="707923" y="235974"/>
                    </a:lnTo>
                    <a:lnTo>
                      <a:pt x="737420" y="191729"/>
                    </a:lnTo>
                    <a:cubicBezTo>
                      <a:pt x="747252" y="162232"/>
                      <a:pt x="749670" y="129109"/>
                      <a:pt x="766917" y="103239"/>
                    </a:cubicBezTo>
                    <a:cubicBezTo>
                      <a:pt x="829767" y="8964"/>
                      <a:pt x="800844" y="39817"/>
                      <a:pt x="840658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Freeform 138"/>
              <p:cNvSpPr/>
              <p:nvPr/>
            </p:nvSpPr>
            <p:spPr>
              <a:xfrm>
                <a:off x="8200103" y="2713703"/>
                <a:ext cx="280305" cy="442452"/>
              </a:xfrm>
              <a:custGeom>
                <a:avLst/>
                <a:gdLst>
                  <a:gd name="connsiteX0" fmla="*/ 176981 w 280305"/>
                  <a:gd name="connsiteY0" fmla="*/ 0 h 442452"/>
                  <a:gd name="connsiteX1" fmla="*/ 88491 w 280305"/>
                  <a:gd name="connsiteY1" fmla="*/ 132736 h 442452"/>
                  <a:gd name="connsiteX2" fmla="*/ 29497 w 280305"/>
                  <a:gd name="connsiteY2" fmla="*/ 221226 h 442452"/>
                  <a:gd name="connsiteX3" fmla="*/ 162232 w 280305"/>
                  <a:gd name="connsiteY3" fmla="*/ 324465 h 442452"/>
                  <a:gd name="connsiteX4" fmla="*/ 235974 w 280305"/>
                  <a:gd name="connsiteY4" fmla="*/ 398207 h 442452"/>
                  <a:gd name="connsiteX5" fmla="*/ 280220 w 280305"/>
                  <a:gd name="connsiteY5" fmla="*/ 442452 h 442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0305" h="442452">
                    <a:moveTo>
                      <a:pt x="176981" y="0"/>
                    </a:moveTo>
                    <a:cubicBezTo>
                      <a:pt x="54335" y="153306"/>
                      <a:pt x="166928" y="2007"/>
                      <a:pt x="88491" y="132736"/>
                    </a:cubicBezTo>
                    <a:cubicBezTo>
                      <a:pt x="70252" y="163135"/>
                      <a:pt x="29497" y="221226"/>
                      <a:pt x="29497" y="221226"/>
                    </a:cubicBezTo>
                    <a:cubicBezTo>
                      <a:pt x="-17171" y="361230"/>
                      <a:pt x="-30965" y="306901"/>
                      <a:pt x="162232" y="324465"/>
                    </a:cubicBezTo>
                    <a:cubicBezTo>
                      <a:pt x="280227" y="403127"/>
                      <a:pt x="137647" y="299881"/>
                      <a:pt x="235974" y="398207"/>
                    </a:cubicBezTo>
                    <a:cubicBezTo>
                      <a:pt x="284311" y="446543"/>
                      <a:pt x="280220" y="405508"/>
                      <a:pt x="280220" y="44245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 rot="12510498">
              <a:off x="2786917" y="2123720"/>
              <a:ext cx="2612718" cy="1895921"/>
              <a:chOff x="7846142" y="1260234"/>
              <a:chExt cx="2612718" cy="1895921"/>
            </a:xfrm>
          </p:grpSpPr>
          <p:sp>
            <p:nvSpPr>
              <p:cNvPr id="130" name="Freeform 129"/>
              <p:cNvSpPr/>
              <p:nvPr/>
            </p:nvSpPr>
            <p:spPr>
              <a:xfrm>
                <a:off x="7846142" y="2048671"/>
                <a:ext cx="796413" cy="517548"/>
              </a:xfrm>
              <a:custGeom>
                <a:avLst/>
                <a:gdLst>
                  <a:gd name="connsiteX0" fmla="*/ 0 w 796413"/>
                  <a:gd name="connsiteY0" fmla="*/ 517548 h 517548"/>
                  <a:gd name="connsiteX1" fmla="*/ 58993 w 796413"/>
                  <a:gd name="connsiteY1" fmla="*/ 355316 h 517548"/>
                  <a:gd name="connsiteX2" fmla="*/ 117987 w 796413"/>
                  <a:gd name="connsiteY2" fmla="*/ 252077 h 517548"/>
                  <a:gd name="connsiteX3" fmla="*/ 206477 w 796413"/>
                  <a:gd name="connsiteY3" fmla="*/ 193084 h 517548"/>
                  <a:gd name="connsiteX4" fmla="*/ 250723 w 796413"/>
                  <a:gd name="connsiteY4" fmla="*/ 163587 h 517548"/>
                  <a:gd name="connsiteX5" fmla="*/ 412955 w 796413"/>
                  <a:gd name="connsiteY5" fmla="*/ 75097 h 517548"/>
                  <a:gd name="connsiteX6" fmla="*/ 619432 w 796413"/>
                  <a:gd name="connsiteY6" fmla="*/ 30852 h 517548"/>
                  <a:gd name="connsiteX7" fmla="*/ 678426 w 796413"/>
                  <a:gd name="connsiteY7" fmla="*/ 16103 h 517548"/>
                  <a:gd name="connsiteX8" fmla="*/ 722671 w 796413"/>
                  <a:gd name="connsiteY8" fmla="*/ 1355 h 517548"/>
                  <a:gd name="connsiteX9" fmla="*/ 796413 w 796413"/>
                  <a:gd name="connsiteY9" fmla="*/ 1355 h 517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6413" h="517548">
                    <a:moveTo>
                      <a:pt x="0" y="517548"/>
                    </a:moveTo>
                    <a:cubicBezTo>
                      <a:pt x="21435" y="388935"/>
                      <a:pt x="-2530" y="466057"/>
                      <a:pt x="58993" y="355316"/>
                    </a:cubicBezTo>
                    <a:cubicBezTo>
                      <a:pt x="69566" y="336284"/>
                      <a:pt x="97943" y="269616"/>
                      <a:pt x="117987" y="252077"/>
                    </a:cubicBezTo>
                    <a:cubicBezTo>
                      <a:pt x="144666" y="228733"/>
                      <a:pt x="176980" y="212748"/>
                      <a:pt x="206477" y="193084"/>
                    </a:cubicBezTo>
                    <a:lnTo>
                      <a:pt x="250723" y="163587"/>
                    </a:lnTo>
                    <a:cubicBezTo>
                      <a:pt x="299184" y="131280"/>
                      <a:pt x="359413" y="88483"/>
                      <a:pt x="412955" y="75097"/>
                    </a:cubicBezTo>
                    <a:cubicBezTo>
                      <a:pt x="676085" y="9314"/>
                      <a:pt x="405290" y="73681"/>
                      <a:pt x="619432" y="30852"/>
                    </a:cubicBezTo>
                    <a:cubicBezTo>
                      <a:pt x="639308" y="26877"/>
                      <a:pt x="658936" y="21672"/>
                      <a:pt x="678426" y="16103"/>
                    </a:cubicBezTo>
                    <a:cubicBezTo>
                      <a:pt x="693374" y="11832"/>
                      <a:pt x="707245" y="3283"/>
                      <a:pt x="722671" y="1355"/>
                    </a:cubicBezTo>
                    <a:cubicBezTo>
                      <a:pt x="747062" y="-1694"/>
                      <a:pt x="771832" y="1355"/>
                      <a:pt x="796413" y="135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Freeform 130"/>
              <p:cNvSpPr/>
              <p:nvPr/>
            </p:nvSpPr>
            <p:spPr>
              <a:xfrm>
                <a:off x="8406581" y="1917290"/>
                <a:ext cx="368709" cy="339298"/>
              </a:xfrm>
              <a:custGeom>
                <a:avLst/>
                <a:gdLst>
                  <a:gd name="connsiteX0" fmla="*/ 0 w 368709"/>
                  <a:gd name="connsiteY0" fmla="*/ 0 h 339298"/>
                  <a:gd name="connsiteX1" fmla="*/ 73742 w 368709"/>
                  <a:gd name="connsiteY1" fmla="*/ 29497 h 339298"/>
                  <a:gd name="connsiteX2" fmla="*/ 132735 w 368709"/>
                  <a:gd name="connsiteY2" fmla="*/ 58994 h 339298"/>
                  <a:gd name="connsiteX3" fmla="*/ 191729 w 368709"/>
                  <a:gd name="connsiteY3" fmla="*/ 73742 h 339298"/>
                  <a:gd name="connsiteX4" fmla="*/ 235974 w 368709"/>
                  <a:gd name="connsiteY4" fmla="*/ 103239 h 339298"/>
                  <a:gd name="connsiteX5" fmla="*/ 309716 w 368709"/>
                  <a:gd name="connsiteY5" fmla="*/ 117987 h 339298"/>
                  <a:gd name="connsiteX6" fmla="*/ 368709 w 368709"/>
                  <a:gd name="connsiteY6" fmla="*/ 132736 h 339298"/>
                  <a:gd name="connsiteX7" fmla="*/ 324464 w 368709"/>
                  <a:gd name="connsiteY7" fmla="*/ 147484 h 339298"/>
                  <a:gd name="connsiteX8" fmla="*/ 191729 w 368709"/>
                  <a:gd name="connsiteY8" fmla="*/ 235975 h 339298"/>
                  <a:gd name="connsiteX9" fmla="*/ 147484 w 368709"/>
                  <a:gd name="connsiteY9" fmla="*/ 265471 h 339298"/>
                  <a:gd name="connsiteX10" fmla="*/ 103238 w 368709"/>
                  <a:gd name="connsiteY10" fmla="*/ 294968 h 339298"/>
                  <a:gd name="connsiteX11" fmla="*/ 58993 w 368709"/>
                  <a:gd name="connsiteY11" fmla="*/ 339213 h 339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8709" h="339298">
                    <a:moveTo>
                      <a:pt x="0" y="0"/>
                    </a:moveTo>
                    <a:cubicBezTo>
                      <a:pt x="24581" y="9832"/>
                      <a:pt x="49550" y="18745"/>
                      <a:pt x="73742" y="29497"/>
                    </a:cubicBezTo>
                    <a:cubicBezTo>
                      <a:pt x="93833" y="38426"/>
                      <a:pt x="112149" y="51274"/>
                      <a:pt x="132735" y="58994"/>
                    </a:cubicBezTo>
                    <a:cubicBezTo>
                      <a:pt x="151714" y="66111"/>
                      <a:pt x="172064" y="68826"/>
                      <a:pt x="191729" y="73742"/>
                    </a:cubicBezTo>
                    <a:cubicBezTo>
                      <a:pt x="206477" y="83574"/>
                      <a:pt x="219377" y="97015"/>
                      <a:pt x="235974" y="103239"/>
                    </a:cubicBezTo>
                    <a:cubicBezTo>
                      <a:pt x="259445" y="112041"/>
                      <a:pt x="285246" y="112549"/>
                      <a:pt x="309716" y="117987"/>
                    </a:cubicBezTo>
                    <a:cubicBezTo>
                      <a:pt x="329503" y="122384"/>
                      <a:pt x="349045" y="127820"/>
                      <a:pt x="368709" y="132736"/>
                    </a:cubicBezTo>
                    <a:cubicBezTo>
                      <a:pt x="353961" y="137652"/>
                      <a:pt x="338054" y="139934"/>
                      <a:pt x="324464" y="147484"/>
                    </a:cubicBezTo>
                    <a:cubicBezTo>
                      <a:pt x="324459" y="147487"/>
                      <a:pt x="213854" y="221225"/>
                      <a:pt x="191729" y="235975"/>
                    </a:cubicBezTo>
                    <a:lnTo>
                      <a:pt x="147484" y="265471"/>
                    </a:lnTo>
                    <a:lnTo>
                      <a:pt x="103238" y="294968"/>
                    </a:lnTo>
                    <a:cubicBezTo>
                      <a:pt x="71015" y="343304"/>
                      <a:pt x="91467" y="339213"/>
                      <a:pt x="58993" y="33921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2" name="Picture 2" descr="http://www.colourbox.com/preview/4579313-644933-pencil-sketch-stylized-3d-cogwheels-isolated-on-white-background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8245" y="1260234"/>
                <a:ext cx="1270615" cy="13059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3" name="Freeform 132"/>
              <p:cNvSpPr/>
              <p:nvPr/>
            </p:nvSpPr>
            <p:spPr>
              <a:xfrm>
                <a:off x="8244348" y="2521974"/>
                <a:ext cx="840658" cy="412955"/>
              </a:xfrm>
              <a:custGeom>
                <a:avLst/>
                <a:gdLst>
                  <a:gd name="connsiteX0" fmla="*/ 0 w 840658"/>
                  <a:gd name="connsiteY0" fmla="*/ 412955 h 412955"/>
                  <a:gd name="connsiteX1" fmla="*/ 516194 w 840658"/>
                  <a:gd name="connsiteY1" fmla="*/ 398207 h 412955"/>
                  <a:gd name="connsiteX2" fmla="*/ 560439 w 840658"/>
                  <a:gd name="connsiteY2" fmla="*/ 383458 h 412955"/>
                  <a:gd name="connsiteX3" fmla="*/ 648929 w 840658"/>
                  <a:gd name="connsiteY3" fmla="*/ 324465 h 412955"/>
                  <a:gd name="connsiteX4" fmla="*/ 707923 w 840658"/>
                  <a:gd name="connsiteY4" fmla="*/ 235974 h 412955"/>
                  <a:gd name="connsiteX5" fmla="*/ 737420 w 840658"/>
                  <a:gd name="connsiteY5" fmla="*/ 191729 h 412955"/>
                  <a:gd name="connsiteX6" fmla="*/ 766917 w 840658"/>
                  <a:gd name="connsiteY6" fmla="*/ 103239 h 412955"/>
                  <a:gd name="connsiteX7" fmla="*/ 840658 w 840658"/>
                  <a:gd name="connsiteY7" fmla="*/ 0 h 4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0658" h="412955">
                    <a:moveTo>
                      <a:pt x="0" y="412955"/>
                    </a:moveTo>
                    <a:cubicBezTo>
                      <a:pt x="172065" y="408039"/>
                      <a:pt x="344297" y="407254"/>
                      <a:pt x="516194" y="398207"/>
                    </a:cubicBezTo>
                    <a:cubicBezTo>
                      <a:pt x="531719" y="397390"/>
                      <a:pt x="546849" y="391008"/>
                      <a:pt x="560439" y="383458"/>
                    </a:cubicBezTo>
                    <a:cubicBezTo>
                      <a:pt x="591428" y="366242"/>
                      <a:pt x="648929" y="324465"/>
                      <a:pt x="648929" y="324465"/>
                    </a:cubicBezTo>
                    <a:lnTo>
                      <a:pt x="707923" y="235974"/>
                    </a:lnTo>
                    <a:lnTo>
                      <a:pt x="737420" y="191729"/>
                    </a:lnTo>
                    <a:cubicBezTo>
                      <a:pt x="747252" y="162232"/>
                      <a:pt x="749670" y="129109"/>
                      <a:pt x="766917" y="103239"/>
                    </a:cubicBezTo>
                    <a:cubicBezTo>
                      <a:pt x="829767" y="8964"/>
                      <a:pt x="800844" y="39817"/>
                      <a:pt x="840658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Freeform 133"/>
              <p:cNvSpPr/>
              <p:nvPr/>
            </p:nvSpPr>
            <p:spPr>
              <a:xfrm>
                <a:off x="8200103" y="2713703"/>
                <a:ext cx="280305" cy="442452"/>
              </a:xfrm>
              <a:custGeom>
                <a:avLst/>
                <a:gdLst>
                  <a:gd name="connsiteX0" fmla="*/ 176981 w 280305"/>
                  <a:gd name="connsiteY0" fmla="*/ 0 h 442452"/>
                  <a:gd name="connsiteX1" fmla="*/ 88491 w 280305"/>
                  <a:gd name="connsiteY1" fmla="*/ 132736 h 442452"/>
                  <a:gd name="connsiteX2" fmla="*/ 29497 w 280305"/>
                  <a:gd name="connsiteY2" fmla="*/ 221226 h 442452"/>
                  <a:gd name="connsiteX3" fmla="*/ 162232 w 280305"/>
                  <a:gd name="connsiteY3" fmla="*/ 324465 h 442452"/>
                  <a:gd name="connsiteX4" fmla="*/ 235974 w 280305"/>
                  <a:gd name="connsiteY4" fmla="*/ 398207 h 442452"/>
                  <a:gd name="connsiteX5" fmla="*/ 280220 w 280305"/>
                  <a:gd name="connsiteY5" fmla="*/ 442452 h 442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0305" h="442452">
                    <a:moveTo>
                      <a:pt x="176981" y="0"/>
                    </a:moveTo>
                    <a:cubicBezTo>
                      <a:pt x="54335" y="153306"/>
                      <a:pt x="166928" y="2007"/>
                      <a:pt x="88491" y="132736"/>
                    </a:cubicBezTo>
                    <a:cubicBezTo>
                      <a:pt x="70252" y="163135"/>
                      <a:pt x="29497" y="221226"/>
                      <a:pt x="29497" y="221226"/>
                    </a:cubicBezTo>
                    <a:cubicBezTo>
                      <a:pt x="-17171" y="361230"/>
                      <a:pt x="-30965" y="306901"/>
                      <a:pt x="162232" y="324465"/>
                    </a:cubicBezTo>
                    <a:cubicBezTo>
                      <a:pt x="280227" y="403127"/>
                      <a:pt x="137647" y="299881"/>
                      <a:pt x="235974" y="398207"/>
                    </a:cubicBezTo>
                    <a:cubicBezTo>
                      <a:pt x="284311" y="446543"/>
                      <a:pt x="280220" y="405508"/>
                      <a:pt x="280220" y="44245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 rot="13694164">
              <a:off x="2955315" y="1093456"/>
              <a:ext cx="2612718" cy="1895921"/>
              <a:chOff x="7846142" y="1260234"/>
              <a:chExt cx="2612718" cy="1895921"/>
            </a:xfrm>
          </p:grpSpPr>
          <p:sp>
            <p:nvSpPr>
              <p:cNvPr id="125" name="Freeform 124"/>
              <p:cNvSpPr/>
              <p:nvPr/>
            </p:nvSpPr>
            <p:spPr>
              <a:xfrm>
                <a:off x="7846142" y="2048671"/>
                <a:ext cx="796413" cy="517548"/>
              </a:xfrm>
              <a:custGeom>
                <a:avLst/>
                <a:gdLst>
                  <a:gd name="connsiteX0" fmla="*/ 0 w 796413"/>
                  <a:gd name="connsiteY0" fmla="*/ 517548 h 517548"/>
                  <a:gd name="connsiteX1" fmla="*/ 58993 w 796413"/>
                  <a:gd name="connsiteY1" fmla="*/ 355316 h 517548"/>
                  <a:gd name="connsiteX2" fmla="*/ 117987 w 796413"/>
                  <a:gd name="connsiteY2" fmla="*/ 252077 h 517548"/>
                  <a:gd name="connsiteX3" fmla="*/ 206477 w 796413"/>
                  <a:gd name="connsiteY3" fmla="*/ 193084 h 517548"/>
                  <a:gd name="connsiteX4" fmla="*/ 250723 w 796413"/>
                  <a:gd name="connsiteY4" fmla="*/ 163587 h 517548"/>
                  <a:gd name="connsiteX5" fmla="*/ 412955 w 796413"/>
                  <a:gd name="connsiteY5" fmla="*/ 75097 h 517548"/>
                  <a:gd name="connsiteX6" fmla="*/ 619432 w 796413"/>
                  <a:gd name="connsiteY6" fmla="*/ 30852 h 517548"/>
                  <a:gd name="connsiteX7" fmla="*/ 678426 w 796413"/>
                  <a:gd name="connsiteY7" fmla="*/ 16103 h 517548"/>
                  <a:gd name="connsiteX8" fmla="*/ 722671 w 796413"/>
                  <a:gd name="connsiteY8" fmla="*/ 1355 h 517548"/>
                  <a:gd name="connsiteX9" fmla="*/ 796413 w 796413"/>
                  <a:gd name="connsiteY9" fmla="*/ 1355 h 517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6413" h="517548">
                    <a:moveTo>
                      <a:pt x="0" y="517548"/>
                    </a:moveTo>
                    <a:cubicBezTo>
                      <a:pt x="21435" y="388935"/>
                      <a:pt x="-2530" y="466057"/>
                      <a:pt x="58993" y="355316"/>
                    </a:cubicBezTo>
                    <a:cubicBezTo>
                      <a:pt x="69566" y="336284"/>
                      <a:pt x="97943" y="269616"/>
                      <a:pt x="117987" y="252077"/>
                    </a:cubicBezTo>
                    <a:cubicBezTo>
                      <a:pt x="144666" y="228733"/>
                      <a:pt x="176980" y="212748"/>
                      <a:pt x="206477" y="193084"/>
                    </a:cubicBezTo>
                    <a:lnTo>
                      <a:pt x="250723" y="163587"/>
                    </a:lnTo>
                    <a:cubicBezTo>
                      <a:pt x="299184" y="131280"/>
                      <a:pt x="359413" y="88483"/>
                      <a:pt x="412955" y="75097"/>
                    </a:cubicBezTo>
                    <a:cubicBezTo>
                      <a:pt x="676085" y="9314"/>
                      <a:pt x="405290" y="73681"/>
                      <a:pt x="619432" y="30852"/>
                    </a:cubicBezTo>
                    <a:cubicBezTo>
                      <a:pt x="639308" y="26877"/>
                      <a:pt x="658936" y="21672"/>
                      <a:pt x="678426" y="16103"/>
                    </a:cubicBezTo>
                    <a:cubicBezTo>
                      <a:pt x="693374" y="11832"/>
                      <a:pt x="707245" y="3283"/>
                      <a:pt x="722671" y="1355"/>
                    </a:cubicBezTo>
                    <a:cubicBezTo>
                      <a:pt x="747062" y="-1694"/>
                      <a:pt x="771832" y="1355"/>
                      <a:pt x="796413" y="135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Freeform 125"/>
              <p:cNvSpPr/>
              <p:nvPr/>
            </p:nvSpPr>
            <p:spPr>
              <a:xfrm>
                <a:off x="8406581" y="1917290"/>
                <a:ext cx="368709" cy="339298"/>
              </a:xfrm>
              <a:custGeom>
                <a:avLst/>
                <a:gdLst>
                  <a:gd name="connsiteX0" fmla="*/ 0 w 368709"/>
                  <a:gd name="connsiteY0" fmla="*/ 0 h 339298"/>
                  <a:gd name="connsiteX1" fmla="*/ 73742 w 368709"/>
                  <a:gd name="connsiteY1" fmla="*/ 29497 h 339298"/>
                  <a:gd name="connsiteX2" fmla="*/ 132735 w 368709"/>
                  <a:gd name="connsiteY2" fmla="*/ 58994 h 339298"/>
                  <a:gd name="connsiteX3" fmla="*/ 191729 w 368709"/>
                  <a:gd name="connsiteY3" fmla="*/ 73742 h 339298"/>
                  <a:gd name="connsiteX4" fmla="*/ 235974 w 368709"/>
                  <a:gd name="connsiteY4" fmla="*/ 103239 h 339298"/>
                  <a:gd name="connsiteX5" fmla="*/ 309716 w 368709"/>
                  <a:gd name="connsiteY5" fmla="*/ 117987 h 339298"/>
                  <a:gd name="connsiteX6" fmla="*/ 368709 w 368709"/>
                  <a:gd name="connsiteY6" fmla="*/ 132736 h 339298"/>
                  <a:gd name="connsiteX7" fmla="*/ 324464 w 368709"/>
                  <a:gd name="connsiteY7" fmla="*/ 147484 h 339298"/>
                  <a:gd name="connsiteX8" fmla="*/ 191729 w 368709"/>
                  <a:gd name="connsiteY8" fmla="*/ 235975 h 339298"/>
                  <a:gd name="connsiteX9" fmla="*/ 147484 w 368709"/>
                  <a:gd name="connsiteY9" fmla="*/ 265471 h 339298"/>
                  <a:gd name="connsiteX10" fmla="*/ 103238 w 368709"/>
                  <a:gd name="connsiteY10" fmla="*/ 294968 h 339298"/>
                  <a:gd name="connsiteX11" fmla="*/ 58993 w 368709"/>
                  <a:gd name="connsiteY11" fmla="*/ 339213 h 339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8709" h="339298">
                    <a:moveTo>
                      <a:pt x="0" y="0"/>
                    </a:moveTo>
                    <a:cubicBezTo>
                      <a:pt x="24581" y="9832"/>
                      <a:pt x="49550" y="18745"/>
                      <a:pt x="73742" y="29497"/>
                    </a:cubicBezTo>
                    <a:cubicBezTo>
                      <a:pt x="93833" y="38426"/>
                      <a:pt x="112149" y="51274"/>
                      <a:pt x="132735" y="58994"/>
                    </a:cubicBezTo>
                    <a:cubicBezTo>
                      <a:pt x="151714" y="66111"/>
                      <a:pt x="172064" y="68826"/>
                      <a:pt x="191729" y="73742"/>
                    </a:cubicBezTo>
                    <a:cubicBezTo>
                      <a:pt x="206477" y="83574"/>
                      <a:pt x="219377" y="97015"/>
                      <a:pt x="235974" y="103239"/>
                    </a:cubicBezTo>
                    <a:cubicBezTo>
                      <a:pt x="259445" y="112041"/>
                      <a:pt x="285246" y="112549"/>
                      <a:pt x="309716" y="117987"/>
                    </a:cubicBezTo>
                    <a:cubicBezTo>
                      <a:pt x="329503" y="122384"/>
                      <a:pt x="349045" y="127820"/>
                      <a:pt x="368709" y="132736"/>
                    </a:cubicBezTo>
                    <a:cubicBezTo>
                      <a:pt x="353961" y="137652"/>
                      <a:pt x="338054" y="139934"/>
                      <a:pt x="324464" y="147484"/>
                    </a:cubicBezTo>
                    <a:cubicBezTo>
                      <a:pt x="324459" y="147487"/>
                      <a:pt x="213854" y="221225"/>
                      <a:pt x="191729" y="235975"/>
                    </a:cubicBezTo>
                    <a:lnTo>
                      <a:pt x="147484" y="265471"/>
                    </a:lnTo>
                    <a:lnTo>
                      <a:pt x="103238" y="294968"/>
                    </a:lnTo>
                    <a:cubicBezTo>
                      <a:pt x="71015" y="343304"/>
                      <a:pt x="91467" y="339213"/>
                      <a:pt x="58993" y="33921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7" name="Picture 2" descr="http://www.colourbox.com/preview/4579313-644933-pencil-sketch-stylized-3d-cogwheels-isolated-on-white-background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8245" y="1260234"/>
                <a:ext cx="1270615" cy="13059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8" name="Freeform 127"/>
              <p:cNvSpPr/>
              <p:nvPr/>
            </p:nvSpPr>
            <p:spPr>
              <a:xfrm>
                <a:off x="8244348" y="2521974"/>
                <a:ext cx="840658" cy="412955"/>
              </a:xfrm>
              <a:custGeom>
                <a:avLst/>
                <a:gdLst>
                  <a:gd name="connsiteX0" fmla="*/ 0 w 840658"/>
                  <a:gd name="connsiteY0" fmla="*/ 412955 h 412955"/>
                  <a:gd name="connsiteX1" fmla="*/ 516194 w 840658"/>
                  <a:gd name="connsiteY1" fmla="*/ 398207 h 412955"/>
                  <a:gd name="connsiteX2" fmla="*/ 560439 w 840658"/>
                  <a:gd name="connsiteY2" fmla="*/ 383458 h 412955"/>
                  <a:gd name="connsiteX3" fmla="*/ 648929 w 840658"/>
                  <a:gd name="connsiteY3" fmla="*/ 324465 h 412955"/>
                  <a:gd name="connsiteX4" fmla="*/ 707923 w 840658"/>
                  <a:gd name="connsiteY4" fmla="*/ 235974 h 412955"/>
                  <a:gd name="connsiteX5" fmla="*/ 737420 w 840658"/>
                  <a:gd name="connsiteY5" fmla="*/ 191729 h 412955"/>
                  <a:gd name="connsiteX6" fmla="*/ 766917 w 840658"/>
                  <a:gd name="connsiteY6" fmla="*/ 103239 h 412955"/>
                  <a:gd name="connsiteX7" fmla="*/ 840658 w 840658"/>
                  <a:gd name="connsiteY7" fmla="*/ 0 h 4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0658" h="412955">
                    <a:moveTo>
                      <a:pt x="0" y="412955"/>
                    </a:moveTo>
                    <a:cubicBezTo>
                      <a:pt x="172065" y="408039"/>
                      <a:pt x="344297" y="407254"/>
                      <a:pt x="516194" y="398207"/>
                    </a:cubicBezTo>
                    <a:cubicBezTo>
                      <a:pt x="531719" y="397390"/>
                      <a:pt x="546849" y="391008"/>
                      <a:pt x="560439" y="383458"/>
                    </a:cubicBezTo>
                    <a:cubicBezTo>
                      <a:pt x="591428" y="366242"/>
                      <a:pt x="648929" y="324465"/>
                      <a:pt x="648929" y="324465"/>
                    </a:cubicBezTo>
                    <a:lnTo>
                      <a:pt x="707923" y="235974"/>
                    </a:lnTo>
                    <a:lnTo>
                      <a:pt x="737420" y="191729"/>
                    </a:lnTo>
                    <a:cubicBezTo>
                      <a:pt x="747252" y="162232"/>
                      <a:pt x="749670" y="129109"/>
                      <a:pt x="766917" y="103239"/>
                    </a:cubicBezTo>
                    <a:cubicBezTo>
                      <a:pt x="829767" y="8964"/>
                      <a:pt x="800844" y="39817"/>
                      <a:pt x="840658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Freeform 128"/>
              <p:cNvSpPr/>
              <p:nvPr/>
            </p:nvSpPr>
            <p:spPr>
              <a:xfrm>
                <a:off x="8200103" y="2713703"/>
                <a:ext cx="280305" cy="442452"/>
              </a:xfrm>
              <a:custGeom>
                <a:avLst/>
                <a:gdLst>
                  <a:gd name="connsiteX0" fmla="*/ 176981 w 280305"/>
                  <a:gd name="connsiteY0" fmla="*/ 0 h 442452"/>
                  <a:gd name="connsiteX1" fmla="*/ 88491 w 280305"/>
                  <a:gd name="connsiteY1" fmla="*/ 132736 h 442452"/>
                  <a:gd name="connsiteX2" fmla="*/ 29497 w 280305"/>
                  <a:gd name="connsiteY2" fmla="*/ 221226 h 442452"/>
                  <a:gd name="connsiteX3" fmla="*/ 162232 w 280305"/>
                  <a:gd name="connsiteY3" fmla="*/ 324465 h 442452"/>
                  <a:gd name="connsiteX4" fmla="*/ 235974 w 280305"/>
                  <a:gd name="connsiteY4" fmla="*/ 398207 h 442452"/>
                  <a:gd name="connsiteX5" fmla="*/ 280220 w 280305"/>
                  <a:gd name="connsiteY5" fmla="*/ 442452 h 442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0305" h="442452">
                    <a:moveTo>
                      <a:pt x="176981" y="0"/>
                    </a:moveTo>
                    <a:cubicBezTo>
                      <a:pt x="54335" y="153306"/>
                      <a:pt x="166928" y="2007"/>
                      <a:pt x="88491" y="132736"/>
                    </a:cubicBezTo>
                    <a:cubicBezTo>
                      <a:pt x="70252" y="163135"/>
                      <a:pt x="29497" y="221226"/>
                      <a:pt x="29497" y="221226"/>
                    </a:cubicBezTo>
                    <a:cubicBezTo>
                      <a:pt x="-17171" y="361230"/>
                      <a:pt x="-30965" y="306901"/>
                      <a:pt x="162232" y="324465"/>
                    </a:cubicBezTo>
                    <a:cubicBezTo>
                      <a:pt x="280227" y="403127"/>
                      <a:pt x="137647" y="299881"/>
                      <a:pt x="235974" y="398207"/>
                    </a:cubicBezTo>
                    <a:cubicBezTo>
                      <a:pt x="284311" y="446543"/>
                      <a:pt x="280220" y="405508"/>
                      <a:pt x="280220" y="44245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 rot="19419911">
              <a:off x="5356632" y="1521381"/>
              <a:ext cx="2612718" cy="1895921"/>
              <a:chOff x="7846142" y="1260234"/>
              <a:chExt cx="2612718" cy="1895921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7846142" y="2048671"/>
                <a:ext cx="796413" cy="517548"/>
              </a:xfrm>
              <a:custGeom>
                <a:avLst/>
                <a:gdLst>
                  <a:gd name="connsiteX0" fmla="*/ 0 w 796413"/>
                  <a:gd name="connsiteY0" fmla="*/ 517548 h 517548"/>
                  <a:gd name="connsiteX1" fmla="*/ 58993 w 796413"/>
                  <a:gd name="connsiteY1" fmla="*/ 355316 h 517548"/>
                  <a:gd name="connsiteX2" fmla="*/ 117987 w 796413"/>
                  <a:gd name="connsiteY2" fmla="*/ 252077 h 517548"/>
                  <a:gd name="connsiteX3" fmla="*/ 206477 w 796413"/>
                  <a:gd name="connsiteY3" fmla="*/ 193084 h 517548"/>
                  <a:gd name="connsiteX4" fmla="*/ 250723 w 796413"/>
                  <a:gd name="connsiteY4" fmla="*/ 163587 h 517548"/>
                  <a:gd name="connsiteX5" fmla="*/ 412955 w 796413"/>
                  <a:gd name="connsiteY5" fmla="*/ 75097 h 517548"/>
                  <a:gd name="connsiteX6" fmla="*/ 619432 w 796413"/>
                  <a:gd name="connsiteY6" fmla="*/ 30852 h 517548"/>
                  <a:gd name="connsiteX7" fmla="*/ 678426 w 796413"/>
                  <a:gd name="connsiteY7" fmla="*/ 16103 h 517548"/>
                  <a:gd name="connsiteX8" fmla="*/ 722671 w 796413"/>
                  <a:gd name="connsiteY8" fmla="*/ 1355 h 517548"/>
                  <a:gd name="connsiteX9" fmla="*/ 796413 w 796413"/>
                  <a:gd name="connsiteY9" fmla="*/ 1355 h 517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6413" h="517548">
                    <a:moveTo>
                      <a:pt x="0" y="517548"/>
                    </a:moveTo>
                    <a:cubicBezTo>
                      <a:pt x="21435" y="388935"/>
                      <a:pt x="-2530" y="466057"/>
                      <a:pt x="58993" y="355316"/>
                    </a:cubicBezTo>
                    <a:cubicBezTo>
                      <a:pt x="69566" y="336284"/>
                      <a:pt x="97943" y="269616"/>
                      <a:pt x="117987" y="252077"/>
                    </a:cubicBezTo>
                    <a:cubicBezTo>
                      <a:pt x="144666" y="228733"/>
                      <a:pt x="176980" y="212748"/>
                      <a:pt x="206477" y="193084"/>
                    </a:cubicBezTo>
                    <a:lnTo>
                      <a:pt x="250723" y="163587"/>
                    </a:lnTo>
                    <a:cubicBezTo>
                      <a:pt x="299184" y="131280"/>
                      <a:pt x="359413" y="88483"/>
                      <a:pt x="412955" y="75097"/>
                    </a:cubicBezTo>
                    <a:cubicBezTo>
                      <a:pt x="676085" y="9314"/>
                      <a:pt x="405290" y="73681"/>
                      <a:pt x="619432" y="30852"/>
                    </a:cubicBezTo>
                    <a:cubicBezTo>
                      <a:pt x="639308" y="26877"/>
                      <a:pt x="658936" y="21672"/>
                      <a:pt x="678426" y="16103"/>
                    </a:cubicBezTo>
                    <a:cubicBezTo>
                      <a:pt x="693374" y="11832"/>
                      <a:pt x="707245" y="3283"/>
                      <a:pt x="722671" y="1355"/>
                    </a:cubicBezTo>
                    <a:cubicBezTo>
                      <a:pt x="747062" y="-1694"/>
                      <a:pt x="771832" y="1355"/>
                      <a:pt x="796413" y="135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Freeform 120"/>
              <p:cNvSpPr/>
              <p:nvPr/>
            </p:nvSpPr>
            <p:spPr>
              <a:xfrm>
                <a:off x="8406581" y="1917290"/>
                <a:ext cx="368709" cy="339298"/>
              </a:xfrm>
              <a:custGeom>
                <a:avLst/>
                <a:gdLst>
                  <a:gd name="connsiteX0" fmla="*/ 0 w 368709"/>
                  <a:gd name="connsiteY0" fmla="*/ 0 h 339298"/>
                  <a:gd name="connsiteX1" fmla="*/ 73742 w 368709"/>
                  <a:gd name="connsiteY1" fmla="*/ 29497 h 339298"/>
                  <a:gd name="connsiteX2" fmla="*/ 132735 w 368709"/>
                  <a:gd name="connsiteY2" fmla="*/ 58994 h 339298"/>
                  <a:gd name="connsiteX3" fmla="*/ 191729 w 368709"/>
                  <a:gd name="connsiteY3" fmla="*/ 73742 h 339298"/>
                  <a:gd name="connsiteX4" fmla="*/ 235974 w 368709"/>
                  <a:gd name="connsiteY4" fmla="*/ 103239 h 339298"/>
                  <a:gd name="connsiteX5" fmla="*/ 309716 w 368709"/>
                  <a:gd name="connsiteY5" fmla="*/ 117987 h 339298"/>
                  <a:gd name="connsiteX6" fmla="*/ 368709 w 368709"/>
                  <a:gd name="connsiteY6" fmla="*/ 132736 h 339298"/>
                  <a:gd name="connsiteX7" fmla="*/ 324464 w 368709"/>
                  <a:gd name="connsiteY7" fmla="*/ 147484 h 339298"/>
                  <a:gd name="connsiteX8" fmla="*/ 191729 w 368709"/>
                  <a:gd name="connsiteY8" fmla="*/ 235975 h 339298"/>
                  <a:gd name="connsiteX9" fmla="*/ 147484 w 368709"/>
                  <a:gd name="connsiteY9" fmla="*/ 265471 h 339298"/>
                  <a:gd name="connsiteX10" fmla="*/ 103238 w 368709"/>
                  <a:gd name="connsiteY10" fmla="*/ 294968 h 339298"/>
                  <a:gd name="connsiteX11" fmla="*/ 58993 w 368709"/>
                  <a:gd name="connsiteY11" fmla="*/ 339213 h 339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8709" h="339298">
                    <a:moveTo>
                      <a:pt x="0" y="0"/>
                    </a:moveTo>
                    <a:cubicBezTo>
                      <a:pt x="24581" y="9832"/>
                      <a:pt x="49550" y="18745"/>
                      <a:pt x="73742" y="29497"/>
                    </a:cubicBezTo>
                    <a:cubicBezTo>
                      <a:pt x="93833" y="38426"/>
                      <a:pt x="112149" y="51274"/>
                      <a:pt x="132735" y="58994"/>
                    </a:cubicBezTo>
                    <a:cubicBezTo>
                      <a:pt x="151714" y="66111"/>
                      <a:pt x="172064" y="68826"/>
                      <a:pt x="191729" y="73742"/>
                    </a:cubicBezTo>
                    <a:cubicBezTo>
                      <a:pt x="206477" y="83574"/>
                      <a:pt x="219377" y="97015"/>
                      <a:pt x="235974" y="103239"/>
                    </a:cubicBezTo>
                    <a:cubicBezTo>
                      <a:pt x="259445" y="112041"/>
                      <a:pt x="285246" y="112549"/>
                      <a:pt x="309716" y="117987"/>
                    </a:cubicBezTo>
                    <a:cubicBezTo>
                      <a:pt x="329503" y="122384"/>
                      <a:pt x="349045" y="127820"/>
                      <a:pt x="368709" y="132736"/>
                    </a:cubicBezTo>
                    <a:cubicBezTo>
                      <a:pt x="353961" y="137652"/>
                      <a:pt x="338054" y="139934"/>
                      <a:pt x="324464" y="147484"/>
                    </a:cubicBezTo>
                    <a:cubicBezTo>
                      <a:pt x="324459" y="147487"/>
                      <a:pt x="213854" y="221225"/>
                      <a:pt x="191729" y="235975"/>
                    </a:cubicBezTo>
                    <a:lnTo>
                      <a:pt x="147484" y="265471"/>
                    </a:lnTo>
                    <a:lnTo>
                      <a:pt x="103238" y="294968"/>
                    </a:lnTo>
                    <a:cubicBezTo>
                      <a:pt x="71015" y="343304"/>
                      <a:pt x="91467" y="339213"/>
                      <a:pt x="58993" y="33921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2" name="Picture 2" descr="http://www.colourbox.com/preview/4579313-644933-pencil-sketch-stylized-3d-cogwheels-isolated-on-white-background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8245" y="1260234"/>
                <a:ext cx="1270615" cy="13059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3" name="Freeform 122"/>
              <p:cNvSpPr/>
              <p:nvPr/>
            </p:nvSpPr>
            <p:spPr>
              <a:xfrm>
                <a:off x="8244348" y="2521974"/>
                <a:ext cx="840658" cy="412955"/>
              </a:xfrm>
              <a:custGeom>
                <a:avLst/>
                <a:gdLst>
                  <a:gd name="connsiteX0" fmla="*/ 0 w 840658"/>
                  <a:gd name="connsiteY0" fmla="*/ 412955 h 412955"/>
                  <a:gd name="connsiteX1" fmla="*/ 516194 w 840658"/>
                  <a:gd name="connsiteY1" fmla="*/ 398207 h 412955"/>
                  <a:gd name="connsiteX2" fmla="*/ 560439 w 840658"/>
                  <a:gd name="connsiteY2" fmla="*/ 383458 h 412955"/>
                  <a:gd name="connsiteX3" fmla="*/ 648929 w 840658"/>
                  <a:gd name="connsiteY3" fmla="*/ 324465 h 412955"/>
                  <a:gd name="connsiteX4" fmla="*/ 707923 w 840658"/>
                  <a:gd name="connsiteY4" fmla="*/ 235974 h 412955"/>
                  <a:gd name="connsiteX5" fmla="*/ 737420 w 840658"/>
                  <a:gd name="connsiteY5" fmla="*/ 191729 h 412955"/>
                  <a:gd name="connsiteX6" fmla="*/ 766917 w 840658"/>
                  <a:gd name="connsiteY6" fmla="*/ 103239 h 412955"/>
                  <a:gd name="connsiteX7" fmla="*/ 840658 w 840658"/>
                  <a:gd name="connsiteY7" fmla="*/ 0 h 4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0658" h="412955">
                    <a:moveTo>
                      <a:pt x="0" y="412955"/>
                    </a:moveTo>
                    <a:cubicBezTo>
                      <a:pt x="172065" y="408039"/>
                      <a:pt x="344297" y="407254"/>
                      <a:pt x="516194" y="398207"/>
                    </a:cubicBezTo>
                    <a:cubicBezTo>
                      <a:pt x="531719" y="397390"/>
                      <a:pt x="546849" y="391008"/>
                      <a:pt x="560439" y="383458"/>
                    </a:cubicBezTo>
                    <a:cubicBezTo>
                      <a:pt x="591428" y="366242"/>
                      <a:pt x="648929" y="324465"/>
                      <a:pt x="648929" y="324465"/>
                    </a:cubicBezTo>
                    <a:lnTo>
                      <a:pt x="707923" y="235974"/>
                    </a:lnTo>
                    <a:lnTo>
                      <a:pt x="737420" y="191729"/>
                    </a:lnTo>
                    <a:cubicBezTo>
                      <a:pt x="747252" y="162232"/>
                      <a:pt x="749670" y="129109"/>
                      <a:pt x="766917" y="103239"/>
                    </a:cubicBezTo>
                    <a:cubicBezTo>
                      <a:pt x="829767" y="8964"/>
                      <a:pt x="800844" y="39817"/>
                      <a:pt x="840658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Freeform 123"/>
              <p:cNvSpPr/>
              <p:nvPr/>
            </p:nvSpPr>
            <p:spPr>
              <a:xfrm>
                <a:off x="8200103" y="2713703"/>
                <a:ext cx="280305" cy="442452"/>
              </a:xfrm>
              <a:custGeom>
                <a:avLst/>
                <a:gdLst>
                  <a:gd name="connsiteX0" fmla="*/ 176981 w 280305"/>
                  <a:gd name="connsiteY0" fmla="*/ 0 h 442452"/>
                  <a:gd name="connsiteX1" fmla="*/ 88491 w 280305"/>
                  <a:gd name="connsiteY1" fmla="*/ 132736 h 442452"/>
                  <a:gd name="connsiteX2" fmla="*/ 29497 w 280305"/>
                  <a:gd name="connsiteY2" fmla="*/ 221226 h 442452"/>
                  <a:gd name="connsiteX3" fmla="*/ 162232 w 280305"/>
                  <a:gd name="connsiteY3" fmla="*/ 324465 h 442452"/>
                  <a:gd name="connsiteX4" fmla="*/ 235974 w 280305"/>
                  <a:gd name="connsiteY4" fmla="*/ 398207 h 442452"/>
                  <a:gd name="connsiteX5" fmla="*/ 280220 w 280305"/>
                  <a:gd name="connsiteY5" fmla="*/ 442452 h 442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0305" h="442452">
                    <a:moveTo>
                      <a:pt x="176981" y="0"/>
                    </a:moveTo>
                    <a:cubicBezTo>
                      <a:pt x="54335" y="153306"/>
                      <a:pt x="166928" y="2007"/>
                      <a:pt x="88491" y="132736"/>
                    </a:cubicBezTo>
                    <a:cubicBezTo>
                      <a:pt x="70252" y="163135"/>
                      <a:pt x="29497" y="221226"/>
                      <a:pt x="29497" y="221226"/>
                    </a:cubicBezTo>
                    <a:cubicBezTo>
                      <a:pt x="-17171" y="361230"/>
                      <a:pt x="-30965" y="306901"/>
                      <a:pt x="162232" y="324465"/>
                    </a:cubicBezTo>
                    <a:cubicBezTo>
                      <a:pt x="280227" y="403127"/>
                      <a:pt x="137647" y="299881"/>
                      <a:pt x="235974" y="398207"/>
                    </a:cubicBezTo>
                    <a:cubicBezTo>
                      <a:pt x="284311" y="446543"/>
                      <a:pt x="280220" y="405508"/>
                      <a:pt x="280220" y="44245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082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62" y="2857123"/>
            <a:ext cx="9378608" cy="1325563"/>
          </a:xfrm>
        </p:spPr>
        <p:txBody>
          <a:bodyPr/>
          <a:lstStyle/>
          <a:p>
            <a:r>
              <a:rPr lang="en-US" dirty="0" smtClean="0">
                <a:latin typeface="MV Boli" panose="02000500030200090000" pitchFamily="2" charset="0"/>
                <a:cs typeface="MV Boli" panose="02000500030200090000" pitchFamily="2" charset="0"/>
              </a:rPr>
              <a:t>We need a better way !!!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12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92767" y="2857123"/>
            <a:ext cx="9378608" cy="1325563"/>
          </a:xfrm>
        </p:spPr>
        <p:txBody>
          <a:bodyPr/>
          <a:lstStyle/>
          <a:p>
            <a:r>
              <a:rPr lang="en-US" dirty="0" smtClean="0">
                <a:latin typeface="MV Boli" panose="02000500030200090000" pitchFamily="2" charset="0"/>
                <a:cs typeface="MV Boli" panose="02000500030200090000" pitchFamily="2" charset="0"/>
              </a:rPr>
              <a:t>Let’s learn some SPA </a:t>
            </a:r>
            <a:r>
              <a:rPr lang="en-US" dirty="0" smtClean="0">
                <a:solidFill>
                  <a:srgbClr val="C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principles</a:t>
            </a:r>
            <a:r>
              <a:rPr lang="en-US" dirty="0" smtClean="0">
                <a:latin typeface="MV Boli" panose="02000500030200090000" pitchFamily="2" charset="0"/>
                <a:cs typeface="MV Boli" panose="02000500030200090000" pitchFamily="2" charset="0"/>
              </a:rPr>
              <a:t>!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69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Principle #1 : </a:t>
            </a:r>
            <a:r>
              <a:rPr lang="en-US" dirty="0" smtClean="0"/>
              <a:t>Move state out of DOM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39" y="2427922"/>
            <a:ext cx="9684915" cy="27875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126361" y="4365521"/>
            <a:ext cx="13863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16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19" y="931653"/>
            <a:ext cx="9047400" cy="437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9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Principle #</a:t>
            </a:r>
            <a:r>
              <a:rPr lang="en-US" dirty="0" smtClean="0">
                <a:solidFill>
                  <a:srgbClr val="C00000"/>
                </a:solidFill>
              </a:rPr>
              <a:t>1 : </a:t>
            </a:r>
            <a:r>
              <a:rPr lang="en-US" dirty="0" smtClean="0"/>
              <a:t>Move state out of DOM</a:t>
            </a:r>
            <a:endParaRPr lang="en-US" dirty="0"/>
          </a:p>
        </p:txBody>
      </p:sp>
      <p:pic>
        <p:nvPicPr>
          <p:cNvPr id="4100" name="Picture 4" descr="http://gwb.blob.core.windows.net/dlussier/WindowsLiveWriter/MVVMComparedToMVCandMVP_EFCB/image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615" y="2055330"/>
            <a:ext cx="6096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671328" y="3407381"/>
            <a:ext cx="5107857" cy="19668"/>
            <a:chOff x="2772696" y="4689986"/>
            <a:chExt cx="5107857" cy="1966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772696" y="4689986"/>
              <a:ext cx="94389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871888" y="4709654"/>
              <a:ext cx="94389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936657" y="4694906"/>
              <a:ext cx="94389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7182465" y="4940709"/>
            <a:ext cx="1059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Knockout</a:t>
            </a:r>
          </a:p>
          <a:p>
            <a:r>
              <a:rPr lang="en-US" dirty="0" smtClean="0"/>
              <a:t>Angular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39850" y="4945629"/>
            <a:ext cx="1216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Backbone</a:t>
            </a:r>
          </a:p>
          <a:p>
            <a:r>
              <a:rPr lang="en-US" dirty="0" smtClean="0"/>
              <a:t>Batman</a:t>
            </a:r>
          </a:p>
          <a:p>
            <a:r>
              <a:rPr lang="en-US" dirty="0" smtClean="0"/>
              <a:t>Spine</a:t>
            </a:r>
          </a:p>
          <a:p>
            <a:r>
              <a:rPr lang="en-US" dirty="0" err="1" smtClean="0"/>
              <a:t>Sproutcore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912767" y="4942752"/>
            <a:ext cx="1970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ASP.NET </a:t>
            </a:r>
            <a:r>
              <a:rPr lang="en-US" dirty="0" err="1" smtClean="0"/>
              <a:t>Webforms</a:t>
            </a:r>
            <a:endParaRPr lang="en-US" dirty="0" smtClean="0"/>
          </a:p>
          <a:p>
            <a:r>
              <a:rPr lang="en-US" dirty="0" smtClean="0"/>
              <a:t>GWT</a:t>
            </a:r>
          </a:p>
        </p:txBody>
      </p:sp>
    </p:spTree>
    <p:extLst>
      <p:ext uri="{BB962C8B-B14F-4D97-AF65-F5344CB8AC3E}">
        <p14:creationId xmlns:p14="http://schemas.microsoft.com/office/powerpoint/2010/main" val="177124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860" y="2338336"/>
            <a:ext cx="9823704" cy="119566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Principle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#1 : Move state out of DOM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2944" y="3118838"/>
            <a:ext cx="9865536" cy="1195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Principle #</a:t>
            </a:r>
            <a:r>
              <a:rPr lang="en-US" dirty="0" smtClean="0">
                <a:solidFill>
                  <a:srgbClr val="C00000"/>
                </a:solidFill>
              </a:rPr>
              <a:t>2 :</a:t>
            </a:r>
            <a:r>
              <a:rPr lang="en-US" dirty="0" smtClean="0"/>
              <a:t> Know your responsibilities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3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Principle #</a:t>
            </a:r>
            <a:r>
              <a:rPr lang="en-US" dirty="0" smtClean="0">
                <a:solidFill>
                  <a:srgbClr val="C00000"/>
                </a:solidFill>
              </a:rPr>
              <a:t>2 :</a:t>
            </a:r>
            <a:r>
              <a:rPr lang="en-US" dirty="0" smtClean="0"/>
              <a:t> Know your responsibilities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502" y="2324684"/>
            <a:ext cx="9684915" cy="278759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0161634" y="4350778"/>
            <a:ext cx="1474835" cy="707919"/>
            <a:chOff x="4866971" y="4350778"/>
            <a:chExt cx="1474835" cy="707919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866971" y="4350778"/>
              <a:ext cx="47194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ular Callout 5"/>
            <p:cNvSpPr/>
            <p:nvPr/>
          </p:nvSpPr>
          <p:spPr>
            <a:xfrm>
              <a:off x="4984955" y="4689987"/>
              <a:ext cx="1356851" cy="368710"/>
            </a:xfrm>
            <a:prstGeom prst="wedgeRectCallout">
              <a:avLst>
                <a:gd name="adj1" fmla="val -41485"/>
                <a:gd name="adj2" fmla="val -1215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Structure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390959" y="3255873"/>
            <a:ext cx="2767782" cy="1065407"/>
            <a:chOff x="6095999" y="3255873"/>
            <a:chExt cx="2767782" cy="1065407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6095999" y="4321280"/>
              <a:ext cx="151416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ular Callout 10"/>
            <p:cNvSpPr/>
            <p:nvPr/>
          </p:nvSpPr>
          <p:spPr>
            <a:xfrm>
              <a:off x="7290619" y="3255873"/>
              <a:ext cx="1573162" cy="368710"/>
            </a:xfrm>
            <a:prstGeom prst="wedgeRectCallout">
              <a:avLst>
                <a:gd name="adj1" fmla="val -46920"/>
                <a:gd name="adj2" fmla="val 1305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presentation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60556" y="3069059"/>
            <a:ext cx="1744830" cy="1429203"/>
            <a:chOff x="68832" y="3069059"/>
            <a:chExt cx="1744830" cy="1429203"/>
          </a:xfrm>
        </p:grpSpPr>
        <p:cxnSp>
          <p:nvCxnSpPr>
            <p:cNvPr id="12" name="Straight Connector 11"/>
            <p:cNvCxnSpPr/>
            <p:nvPr/>
          </p:nvCxnSpPr>
          <p:spPr>
            <a:xfrm flipH="1">
              <a:off x="1799305" y="3426547"/>
              <a:ext cx="14357" cy="10717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ular Callout 12"/>
            <p:cNvSpPr/>
            <p:nvPr/>
          </p:nvSpPr>
          <p:spPr>
            <a:xfrm>
              <a:off x="68832" y="3069059"/>
              <a:ext cx="1573162" cy="368710"/>
            </a:xfrm>
            <a:prstGeom prst="wedgeRectCallout">
              <a:avLst>
                <a:gd name="adj1" fmla="val 56205"/>
                <a:gd name="adj2" fmla="val 1265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behavior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687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Principle #</a:t>
            </a:r>
            <a:r>
              <a:rPr lang="en-US" dirty="0" smtClean="0">
                <a:solidFill>
                  <a:srgbClr val="C00000"/>
                </a:solidFill>
              </a:rPr>
              <a:t>2 :</a:t>
            </a:r>
            <a:r>
              <a:rPr lang="en-US" dirty="0" smtClean="0"/>
              <a:t> Know your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8212" y="1622094"/>
            <a:ext cx="2863645" cy="578362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v</a:t>
            </a:r>
            <a:r>
              <a:rPr lang="en-US" u="sng" dirty="0" smtClean="0"/>
              <a:t>iew.html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434" y="2294323"/>
            <a:ext cx="5277926" cy="139592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213565" y="1613083"/>
            <a:ext cx="4685788" cy="2759588"/>
            <a:chOff x="7407888" y="2468562"/>
            <a:chExt cx="4685788" cy="2759588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8166804" y="2468562"/>
              <a:ext cx="2216061" cy="5783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u="sng" dirty="0" smtClean="0"/>
                <a:t>logic.js</a:t>
              </a:r>
              <a:endParaRPr lang="en-US" u="sng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07888" y="2953057"/>
              <a:ext cx="4685788" cy="2275093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1135625" y="4473887"/>
            <a:ext cx="3647762" cy="2059372"/>
            <a:chOff x="2374490" y="4473887"/>
            <a:chExt cx="3647762" cy="205937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4490" y="4935176"/>
              <a:ext cx="3595687" cy="1598083"/>
            </a:xfrm>
            <a:prstGeom prst="rect">
              <a:avLst/>
            </a:prstGeom>
          </p:spPr>
        </p:pic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3158607" y="4473887"/>
              <a:ext cx="2863645" cy="5783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u="sng" dirty="0"/>
                <a:t>s</a:t>
              </a:r>
              <a:r>
                <a:rPr lang="en-US" u="sng" dirty="0" smtClean="0"/>
                <a:t>tyle.css</a:t>
              </a:r>
              <a:endParaRPr lang="en-US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139809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8255"/>
            <a:ext cx="8719488" cy="119566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Principle #1 : Move state out of DOM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48710" y="2567045"/>
            <a:ext cx="10142378" cy="1195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Principle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#2 : Know your responsibilities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33448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Principle #</a:t>
            </a:r>
            <a:r>
              <a:rPr lang="en-US" dirty="0" smtClean="0">
                <a:solidFill>
                  <a:srgbClr val="C00000"/>
                </a:solidFill>
              </a:rPr>
              <a:t>3 :</a:t>
            </a:r>
            <a:r>
              <a:rPr lang="en-US" dirty="0" smtClean="0"/>
              <a:t> Be self contained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6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29560" y="2287779"/>
            <a:ext cx="9378608" cy="2042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V Boli" panose="02000500030200090000" pitchFamily="2" charset="0"/>
                <a:cs typeface="MV Boli" panose="02000500030200090000" pitchFamily="2" charset="0"/>
              </a:rPr>
              <a:t>The secret to build </a:t>
            </a:r>
            <a:r>
              <a:rPr lang="en-US" b="1" dirty="0" smtClean="0">
                <a:solidFill>
                  <a:srgbClr val="C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large</a:t>
            </a:r>
            <a:r>
              <a:rPr lang="en-US" dirty="0" smtClean="0">
                <a:solidFill>
                  <a:srgbClr val="C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dirty="0" smtClean="0">
                <a:latin typeface="MV Boli" panose="02000500030200090000" pitchFamily="2" charset="0"/>
                <a:cs typeface="MV Boli" panose="02000500030200090000" pitchFamily="2" charset="0"/>
              </a:rPr>
              <a:t>apps is </a:t>
            </a:r>
            <a:r>
              <a:rPr lang="en-US" b="1" dirty="0" smtClean="0">
                <a:solidFill>
                  <a:srgbClr val="C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never</a:t>
            </a:r>
            <a:r>
              <a:rPr lang="en-US" dirty="0" smtClean="0">
                <a:solidFill>
                  <a:srgbClr val="C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dirty="0" smtClean="0">
                <a:latin typeface="MV Boli" panose="02000500030200090000" pitchFamily="2" charset="0"/>
                <a:cs typeface="MV Boli" panose="02000500030200090000" pitchFamily="2" charset="0"/>
              </a:rPr>
              <a:t>build large apps.</a:t>
            </a:r>
          </a:p>
          <a:p>
            <a:pPr algn="r"/>
            <a:r>
              <a:rPr lang="en-US" sz="3200" dirty="0" smtClean="0">
                <a:latin typeface="MV Boli" panose="02000500030200090000" pitchFamily="2" charset="0"/>
                <a:cs typeface="MV Boli" panose="02000500030200090000" pitchFamily="2" charset="0"/>
              </a:rPr>
              <a:t>-Justin Meyer</a:t>
            </a:r>
            <a:endParaRPr lang="en-US" sz="3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46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374" y="269701"/>
            <a:ext cx="9228826" cy="132556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Principle #3: </a:t>
            </a:r>
            <a:r>
              <a:rPr lang="en-US" dirty="0" smtClean="0"/>
              <a:t>Be self contained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8713" y="1799287"/>
            <a:ext cx="3012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File dependencies</a:t>
            </a:r>
            <a:endParaRPr lang="en-US" sz="2800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3243" y="2685321"/>
            <a:ext cx="4301424" cy="1221809"/>
            <a:chOff x="7100594" y="1070622"/>
            <a:chExt cx="4301424" cy="122180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99741" y="1370470"/>
              <a:ext cx="3702277" cy="91900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 rot="16200000">
              <a:off x="6674355" y="1496861"/>
              <a:ext cx="1221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CommonJS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455272" y="4764346"/>
            <a:ext cx="4898114" cy="1746988"/>
            <a:chOff x="6918386" y="2410246"/>
            <a:chExt cx="4898114" cy="1746988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99741" y="2634311"/>
              <a:ext cx="4030494" cy="1522923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6918386" y="2410246"/>
              <a:ext cx="489811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 rot="16200000">
              <a:off x="6953607" y="3115753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AMD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61143" y="2611302"/>
            <a:ext cx="4632516" cy="1969297"/>
            <a:chOff x="7097719" y="4433282"/>
            <a:chExt cx="4632516" cy="1969297"/>
          </a:xfrm>
        </p:grpSpPr>
        <p:graphicFrame>
          <p:nvGraphicFramePr>
            <p:cNvPr id="33" name="Object 32"/>
            <p:cNvGraphicFramePr>
              <a:graphicFrameLocks noChangeAspect="1"/>
            </p:cNvGraphicFramePr>
            <p:nvPr>
              <p:extLst/>
            </p:nvPr>
          </p:nvGraphicFramePr>
          <p:xfrm>
            <a:off x="7673483" y="4433282"/>
            <a:ext cx="4056752" cy="1969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" name="Bitmap Image" r:id="rId6" imgW="2943360" imgH="1428840" progId="Paint.Picture">
                    <p:embed/>
                  </p:oleObj>
                </mc:Choice>
                <mc:Fallback>
                  <p:oleObj name="Bitmap Image" r:id="rId6" imgW="2943360" imgH="1428840" progId="Paint.Picture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673483" y="4433282"/>
                          <a:ext cx="4056752" cy="196929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TextBox 36"/>
            <p:cNvSpPr txBox="1"/>
            <p:nvPr/>
          </p:nvSpPr>
          <p:spPr>
            <a:xfrm rot="16200000">
              <a:off x="6556320" y="5048068"/>
              <a:ext cx="14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ECMAScript</a:t>
              </a:r>
              <a:r>
                <a:rPr lang="en-US" dirty="0" smtClean="0"/>
                <a:t> 6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4879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639" y="2711386"/>
            <a:ext cx="9684915" cy="2787599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1544639" y="3388592"/>
            <a:ext cx="15141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876644" y="4120112"/>
            <a:ext cx="77700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436425" y="4650464"/>
            <a:ext cx="13765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72374" y="269701"/>
            <a:ext cx="9228826" cy="132556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Principle #3: </a:t>
            </a:r>
            <a:r>
              <a:rPr lang="en-US" dirty="0" smtClean="0"/>
              <a:t>Be self contained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8713" y="1799287"/>
            <a:ext cx="2145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Testability?</a:t>
            </a:r>
            <a:endParaRPr lang="en-US" sz="2800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84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374" y="269701"/>
            <a:ext cx="9228826" cy="132556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Principle #3: </a:t>
            </a:r>
            <a:r>
              <a:rPr lang="en-US" dirty="0" smtClean="0"/>
              <a:t>Be self contained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8713" y="1762711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Object dependencies</a:t>
            </a:r>
            <a:r>
              <a:rPr lang="en-US" sz="2800" u="sng" dirty="0">
                <a:latin typeface="MV Boli" panose="02000500030200090000" pitchFamily="2" charset="0"/>
                <a:cs typeface="MV Boli" panose="02000500030200090000" pitchFamily="2" charset="0"/>
              </a:rPr>
              <a:t>: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0" y="2706838"/>
            <a:ext cx="5797422" cy="3676019"/>
          </a:xfrm>
          <a:prstGeom prst="rect">
            <a:avLst/>
          </a:prstGeom>
        </p:spPr>
      </p:pic>
      <p:sp>
        <p:nvSpPr>
          <p:cNvPr id="18" name="Rectangular Callout 17"/>
          <p:cNvSpPr/>
          <p:nvPr/>
        </p:nvSpPr>
        <p:spPr>
          <a:xfrm>
            <a:off x="6912792" y="1981615"/>
            <a:ext cx="3182184" cy="370777"/>
          </a:xfrm>
          <a:prstGeom prst="wedgeRectCallout">
            <a:avLst>
              <a:gd name="adj1" fmla="val -50744"/>
              <a:gd name="adj2" fmla="val 1761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Pass in dependent objects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827410" y="3114272"/>
            <a:ext cx="12513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47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Principle #3:</a:t>
            </a:r>
            <a:r>
              <a:rPr lang="en-US" dirty="0" smtClean="0"/>
              <a:t> Be self contained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858315" y="2482476"/>
            <a:ext cx="4397123" cy="3390523"/>
            <a:chOff x="1239177" y="1991037"/>
            <a:chExt cx="4397123" cy="33905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9177" y="2569446"/>
              <a:ext cx="4397123" cy="281211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109020" y="1991037"/>
              <a:ext cx="25362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Package by </a:t>
              </a:r>
              <a:r>
                <a:rPr lang="en-US" sz="2400" dirty="0" smtClean="0">
                  <a:solidFill>
                    <a:srgbClr val="C00000"/>
                  </a:solidFill>
                </a:rPr>
                <a:t>feature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74499" y="2502142"/>
            <a:ext cx="4311907" cy="3380727"/>
            <a:chOff x="6572410" y="1995955"/>
            <a:chExt cx="4311907" cy="338072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72410" y="2632741"/>
              <a:ext cx="4311907" cy="274394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320117" y="1995955"/>
              <a:ext cx="22383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Package by </a:t>
              </a:r>
              <a:r>
                <a:rPr lang="en-US" sz="2400" dirty="0" smtClean="0">
                  <a:solidFill>
                    <a:srgbClr val="C00000"/>
                  </a:solidFill>
                </a:rPr>
                <a:t>layer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85911" y="1648408"/>
            <a:ext cx="2193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Be modular:</a:t>
            </a:r>
            <a:endParaRPr lang="en-US" sz="2800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09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687" y="1966822"/>
            <a:ext cx="9070519" cy="27145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5826" y="3485072"/>
            <a:ext cx="10817525" cy="22428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5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966" y="1563297"/>
            <a:ext cx="9533618" cy="119566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Principle #1 : Move state out of DOM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48710" y="2362087"/>
            <a:ext cx="9886346" cy="1195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Principle #2 : Know your responsibilities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31398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Principle #3 : Be self contained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2434" y="40542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Principle #4 :</a:t>
            </a:r>
            <a:r>
              <a:rPr lang="en-US" dirty="0" smtClean="0"/>
              <a:t> Use real power of ‘Web’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9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Principle #4:</a:t>
            </a:r>
            <a:r>
              <a:rPr lang="en-US" dirty="0" smtClean="0"/>
              <a:t> Use real power of ‘Web’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6379" y="3038504"/>
            <a:ext cx="1038620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MV Boli" panose="02000500030200090000" pitchFamily="2" charset="0"/>
                <a:ea typeface="+mj-ea"/>
                <a:cs typeface="MV Boli" panose="02000500030200090000" pitchFamily="2" charset="0"/>
              </a:rPr>
              <a:t>Many treat </a:t>
            </a:r>
            <a:r>
              <a:rPr lang="en-US" sz="3600" dirty="0">
                <a:solidFill>
                  <a:srgbClr val="C00000"/>
                </a:solidFill>
                <a:latin typeface="MV Boli" panose="02000500030200090000" pitchFamily="2" charset="0"/>
                <a:ea typeface="+mj-ea"/>
                <a:cs typeface="MV Boli" panose="02000500030200090000" pitchFamily="2" charset="0"/>
              </a:rPr>
              <a:t>URL </a:t>
            </a:r>
            <a:r>
              <a:rPr lang="en-US" sz="3600" dirty="0">
                <a:latin typeface="MV Boli" panose="02000500030200090000" pitchFamily="2" charset="0"/>
                <a:ea typeface="+mj-ea"/>
                <a:cs typeface="MV Boli" panose="02000500030200090000" pitchFamily="2" charset="0"/>
              </a:rPr>
              <a:t>as an afterthought, instead of the </a:t>
            </a:r>
            <a:r>
              <a:rPr lang="en-US" sz="3600" dirty="0">
                <a:solidFill>
                  <a:srgbClr val="C00000"/>
                </a:solidFill>
                <a:latin typeface="MV Boli" panose="02000500030200090000" pitchFamily="2" charset="0"/>
                <a:ea typeface="+mj-ea"/>
                <a:cs typeface="MV Boli" panose="02000500030200090000" pitchFamily="2" charset="0"/>
              </a:rPr>
              <a:t>primary reason for the web's success</a:t>
            </a:r>
            <a:r>
              <a:rPr lang="en-US" sz="3600" dirty="0" smtClean="0">
                <a:latin typeface="MV Boli" panose="02000500030200090000" pitchFamily="2" charset="0"/>
                <a:ea typeface="+mj-ea"/>
                <a:cs typeface="MV Boli" panose="02000500030200090000" pitchFamily="2" charset="0"/>
              </a:rPr>
              <a:t>.</a:t>
            </a:r>
          </a:p>
          <a:p>
            <a:pPr algn="r"/>
            <a:r>
              <a:rPr lang="en-US" sz="2000" dirty="0" smtClean="0">
                <a:latin typeface="MV Boli" panose="02000500030200090000" pitchFamily="2" charset="0"/>
                <a:ea typeface="+mj-ea"/>
                <a:cs typeface="MV Boli" panose="02000500030200090000" pitchFamily="2" charset="0"/>
              </a:rPr>
              <a:t>http://emberjs.com</a:t>
            </a:r>
            <a:endParaRPr lang="en-US" sz="2000" dirty="0">
              <a:latin typeface="MV Boli" panose="02000500030200090000" pitchFamily="2" charset="0"/>
              <a:ea typeface="+mj-ea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20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Principle #4:</a:t>
            </a:r>
            <a:r>
              <a:rPr lang="en-US" dirty="0" smtClean="0"/>
              <a:t> Use real power of ‘Web’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02211" y="6302844"/>
            <a:ext cx="5061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http://boilerplatejs.org/samples/productsuite</a:t>
            </a:r>
            <a:r>
              <a:rPr lang="en-US" u="sng" dirty="0" smtClean="0">
                <a:solidFill>
                  <a:srgbClr val="C00000"/>
                </a:solidFill>
              </a:rPr>
              <a:t>#sales</a:t>
            </a:r>
            <a:endParaRPr lang="en-US" u="sng" dirty="0">
              <a:solidFill>
                <a:srgbClr val="C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813" y="1648894"/>
            <a:ext cx="7905257" cy="44042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2903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Principle #4:</a:t>
            </a:r>
            <a:r>
              <a:rPr lang="en-US" dirty="0" smtClean="0"/>
              <a:t> Use real power of ‘Web’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441337" y="883780"/>
            <a:ext cx="4503773" cy="5185066"/>
            <a:chOff x="4448350" y="744400"/>
            <a:chExt cx="5266870" cy="5750118"/>
          </a:xfrm>
        </p:grpSpPr>
        <p:sp>
          <p:nvSpPr>
            <p:cNvPr id="6" name="Rectangle 5"/>
            <p:cNvSpPr/>
            <p:nvPr/>
          </p:nvSpPr>
          <p:spPr>
            <a:xfrm>
              <a:off x="4448350" y="1703443"/>
              <a:ext cx="5241989" cy="479107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ular Callout 7"/>
            <p:cNvSpPr/>
            <p:nvPr/>
          </p:nvSpPr>
          <p:spPr>
            <a:xfrm>
              <a:off x="7608609" y="744400"/>
              <a:ext cx="2106611" cy="612648"/>
            </a:xfrm>
            <a:prstGeom prst="wedgeRectCallout">
              <a:avLst>
                <a:gd name="adj1" fmla="val -34424"/>
                <a:gd name="adj2" fmla="val 94871"/>
              </a:avLst>
            </a:prstGeom>
            <a:ln w="31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Component B</a:t>
              </a:r>
              <a:endParaRPr lang="en-US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502211" y="6302844"/>
            <a:ext cx="5061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http://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boilerplatejs.org/samples/productsuite#sales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08193" y="1734204"/>
            <a:ext cx="6407462" cy="4937972"/>
            <a:chOff x="1853679" y="1734204"/>
            <a:chExt cx="6020792" cy="4937972"/>
          </a:xfrm>
        </p:grpSpPr>
        <p:grpSp>
          <p:nvGrpSpPr>
            <p:cNvPr id="9" name="Group 8"/>
            <p:cNvGrpSpPr/>
            <p:nvPr/>
          </p:nvGrpSpPr>
          <p:grpSpPr>
            <a:xfrm>
              <a:off x="1853679" y="1734204"/>
              <a:ext cx="6020792" cy="4937972"/>
              <a:chOff x="1210353" y="1689067"/>
              <a:chExt cx="7124262" cy="5476097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46053" y="1689067"/>
                <a:ext cx="6488562" cy="4791075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ular Callout 6"/>
              <p:cNvSpPr/>
              <p:nvPr/>
            </p:nvSpPr>
            <p:spPr>
              <a:xfrm>
                <a:off x="1210353" y="6682085"/>
                <a:ext cx="2302142" cy="483079"/>
              </a:xfrm>
              <a:prstGeom prst="wedgeRectCallout">
                <a:avLst>
                  <a:gd name="adj1" fmla="val 32619"/>
                  <a:gd name="adj2" fmla="val -8140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Component A</a:t>
                </a:r>
                <a:endParaRPr lang="en-US" dirty="0"/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4243" y="2022187"/>
              <a:ext cx="1864044" cy="3596509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1699" y="1851149"/>
            <a:ext cx="4230656" cy="4064712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3376082" y="2852541"/>
            <a:ext cx="4175617" cy="1924411"/>
            <a:chOff x="3376082" y="2852541"/>
            <a:chExt cx="4175617" cy="1924411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76082" y="2852541"/>
              <a:ext cx="3448733" cy="1451445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>
              <a:off x="4572000" y="3815255"/>
              <a:ext cx="2979699" cy="961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477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Principle #4:</a:t>
            </a:r>
            <a:r>
              <a:rPr lang="en-US" dirty="0" smtClean="0"/>
              <a:t> Use real power of ‘Web’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441337" y="883780"/>
            <a:ext cx="4503773" cy="5185066"/>
            <a:chOff x="4448350" y="744400"/>
            <a:chExt cx="5266870" cy="5750118"/>
          </a:xfrm>
        </p:grpSpPr>
        <p:sp>
          <p:nvSpPr>
            <p:cNvPr id="6" name="Rectangle 5"/>
            <p:cNvSpPr/>
            <p:nvPr/>
          </p:nvSpPr>
          <p:spPr>
            <a:xfrm>
              <a:off x="4448350" y="1703443"/>
              <a:ext cx="5241989" cy="479107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ular Callout 7"/>
            <p:cNvSpPr/>
            <p:nvPr/>
          </p:nvSpPr>
          <p:spPr>
            <a:xfrm>
              <a:off x="7608609" y="744400"/>
              <a:ext cx="2106611" cy="612648"/>
            </a:xfrm>
            <a:prstGeom prst="wedgeRectCallout">
              <a:avLst>
                <a:gd name="adj1" fmla="val -34424"/>
                <a:gd name="adj2" fmla="val 94871"/>
              </a:avLst>
            </a:prstGeom>
            <a:ln w="31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Component B</a:t>
              </a:r>
              <a:endParaRPr lang="en-US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502211" y="6302844"/>
            <a:ext cx="5061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http://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boilerplatejs.org/samples/productsuite#sales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08193" y="1734204"/>
            <a:ext cx="2894018" cy="4937972"/>
            <a:chOff x="1853679" y="1734204"/>
            <a:chExt cx="2719373" cy="4937972"/>
          </a:xfrm>
        </p:grpSpPr>
        <p:grpSp>
          <p:nvGrpSpPr>
            <p:cNvPr id="9" name="Group 8"/>
            <p:cNvGrpSpPr/>
            <p:nvPr/>
          </p:nvGrpSpPr>
          <p:grpSpPr>
            <a:xfrm>
              <a:off x="1853679" y="1734204"/>
              <a:ext cx="2719373" cy="4937972"/>
              <a:chOff x="1210353" y="1689067"/>
              <a:chExt cx="3217770" cy="5476097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46053" y="1689067"/>
                <a:ext cx="2582070" cy="4791075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cv</a:t>
                </a:r>
                <a:endParaRPr lang="en-US" dirty="0"/>
              </a:p>
            </p:txBody>
          </p:sp>
          <p:sp>
            <p:nvSpPr>
              <p:cNvPr id="7" name="Rectangular Callout 6"/>
              <p:cNvSpPr/>
              <p:nvPr/>
            </p:nvSpPr>
            <p:spPr>
              <a:xfrm>
                <a:off x="1210353" y="6682085"/>
                <a:ext cx="2302142" cy="483079"/>
              </a:xfrm>
              <a:prstGeom prst="wedgeRectCallout">
                <a:avLst>
                  <a:gd name="adj1" fmla="val 32619"/>
                  <a:gd name="adj2" fmla="val -8140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Component A</a:t>
                </a:r>
                <a:endParaRPr lang="en-US" dirty="0"/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4243" y="2022187"/>
              <a:ext cx="1864044" cy="3596509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1699" y="1851149"/>
            <a:ext cx="4230656" cy="4064712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5876223" y="3121572"/>
            <a:ext cx="1733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4310635" y="3669541"/>
            <a:ext cx="2322278" cy="58817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Event Mediator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96295" y="2774735"/>
            <a:ext cx="1621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Listen(callback)</a:t>
            </a:r>
            <a:endParaRPr lang="en-US" i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63011" y="3589844"/>
            <a:ext cx="1693962" cy="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57734" y="3132089"/>
            <a:ext cx="125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Raise(data)</a:t>
            </a:r>
            <a:endParaRPr lang="en-US" i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849008" y="4466904"/>
            <a:ext cx="1451774" cy="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1543" y="4009707"/>
            <a:ext cx="153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Callback(data)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1831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Principle #4:</a:t>
            </a:r>
            <a:r>
              <a:rPr lang="en-US" dirty="0" smtClean="0"/>
              <a:t> Use real power of ‘Web’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441337" y="883780"/>
            <a:ext cx="4503773" cy="5185066"/>
            <a:chOff x="4448350" y="744400"/>
            <a:chExt cx="5266870" cy="5750118"/>
          </a:xfrm>
        </p:grpSpPr>
        <p:sp>
          <p:nvSpPr>
            <p:cNvPr id="6" name="Rectangle 5"/>
            <p:cNvSpPr/>
            <p:nvPr/>
          </p:nvSpPr>
          <p:spPr>
            <a:xfrm>
              <a:off x="4448350" y="1703443"/>
              <a:ext cx="5241989" cy="479107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ular Callout 7"/>
            <p:cNvSpPr/>
            <p:nvPr/>
          </p:nvSpPr>
          <p:spPr>
            <a:xfrm>
              <a:off x="7608609" y="744400"/>
              <a:ext cx="2106611" cy="612648"/>
            </a:xfrm>
            <a:prstGeom prst="wedgeRectCallout">
              <a:avLst>
                <a:gd name="adj1" fmla="val -34424"/>
                <a:gd name="adj2" fmla="val 94871"/>
              </a:avLst>
            </a:prstGeom>
            <a:ln w="31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Component B</a:t>
              </a:r>
              <a:endParaRPr lang="en-US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139603" y="6302844"/>
            <a:ext cx="5061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http://boilerplatejs.org/samples/productsuite#sales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08193" y="1734204"/>
            <a:ext cx="2894018" cy="4937972"/>
            <a:chOff x="1853679" y="1734204"/>
            <a:chExt cx="2719373" cy="4937972"/>
          </a:xfrm>
        </p:grpSpPr>
        <p:grpSp>
          <p:nvGrpSpPr>
            <p:cNvPr id="9" name="Group 8"/>
            <p:cNvGrpSpPr/>
            <p:nvPr/>
          </p:nvGrpSpPr>
          <p:grpSpPr>
            <a:xfrm>
              <a:off x="1853679" y="1734204"/>
              <a:ext cx="2719373" cy="4937972"/>
              <a:chOff x="1210353" y="1689067"/>
              <a:chExt cx="3217770" cy="5476097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46053" y="1689067"/>
                <a:ext cx="2582070" cy="4791075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cv</a:t>
                </a:r>
                <a:endParaRPr lang="en-US" dirty="0"/>
              </a:p>
            </p:txBody>
          </p:sp>
          <p:sp>
            <p:nvSpPr>
              <p:cNvPr id="7" name="Rectangular Callout 6"/>
              <p:cNvSpPr/>
              <p:nvPr/>
            </p:nvSpPr>
            <p:spPr>
              <a:xfrm>
                <a:off x="1210353" y="6682085"/>
                <a:ext cx="2302142" cy="483079"/>
              </a:xfrm>
              <a:prstGeom prst="wedgeRectCallout">
                <a:avLst>
                  <a:gd name="adj1" fmla="val 32619"/>
                  <a:gd name="adj2" fmla="val -8140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Component A</a:t>
                </a:r>
                <a:endParaRPr lang="en-US" dirty="0"/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4243" y="2022187"/>
              <a:ext cx="1864044" cy="3596509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1699" y="1851149"/>
            <a:ext cx="4230656" cy="4064712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5991079" y="5228918"/>
            <a:ext cx="1744535" cy="1035669"/>
            <a:chOff x="5864953" y="5244681"/>
            <a:chExt cx="1744535" cy="1035669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6078086" y="5244681"/>
              <a:ext cx="1531402" cy="1035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19458404">
              <a:off x="5864953" y="5377733"/>
              <a:ext cx="1567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Listen to Route</a:t>
              </a:r>
              <a:endParaRPr lang="en-US" i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83178" y="5278031"/>
            <a:ext cx="6610551" cy="1394144"/>
            <a:chOff x="2383178" y="5278031"/>
            <a:chExt cx="6610551" cy="1394144"/>
          </a:xfrm>
        </p:grpSpPr>
        <p:grpSp>
          <p:nvGrpSpPr>
            <p:cNvPr id="28" name="Group 27"/>
            <p:cNvGrpSpPr/>
            <p:nvPr/>
          </p:nvGrpSpPr>
          <p:grpSpPr>
            <a:xfrm>
              <a:off x="2383178" y="5278031"/>
              <a:ext cx="2251880" cy="1024813"/>
              <a:chOff x="3092630" y="5278031"/>
              <a:chExt cx="2251880" cy="1024813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>
                <a:off x="3092630" y="5278031"/>
                <a:ext cx="2251880" cy="10248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 rot="1430517">
                <a:off x="3630229" y="5430287"/>
                <a:ext cx="15383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Change Route</a:t>
                </a:r>
                <a:endParaRPr lang="en-US" i="1" dirty="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7959472" y="6302843"/>
              <a:ext cx="10342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u="sng" dirty="0" smtClean="0">
                  <a:solidFill>
                    <a:srgbClr val="C00000"/>
                  </a:solidFill>
                </a:rPr>
                <a:t>/</a:t>
              </a:r>
              <a:r>
                <a:rPr lang="en-US" u="sng" dirty="0" err="1" smtClean="0">
                  <a:solidFill>
                    <a:srgbClr val="C00000"/>
                  </a:solidFill>
                </a:rPr>
                <a:t>hr</a:t>
              </a:r>
              <a:r>
                <a:rPr lang="en-US" u="sng" dirty="0" smtClean="0">
                  <a:solidFill>
                    <a:srgbClr val="C00000"/>
                  </a:solidFill>
                </a:rPr>
                <a:t>/2012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283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966" y="1121861"/>
            <a:ext cx="10045682" cy="119566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Principle #1 : Move state out of DOM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48710" y="1920651"/>
            <a:ext cx="9703466" cy="1195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Principle #2 : Know your responsibilities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26984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Principle #3 : Be self contained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2434" y="36128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Principle #4 : Know the power of ‘Web’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02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vendor locking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44114" y="5222166"/>
            <a:ext cx="6684579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Routing, Navigation and Page Activation (</a:t>
            </a:r>
            <a:r>
              <a:rPr lang="en-US" dirty="0" err="1" smtClean="0"/>
              <a:t>DurandalJS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8854" y="5831769"/>
            <a:ext cx="6684579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 dependency management (</a:t>
            </a:r>
            <a:r>
              <a:rPr lang="en-US" dirty="0" err="1" smtClean="0"/>
              <a:t>RequireJS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54620" y="3258193"/>
            <a:ext cx="6684579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Framework for Styling and Responsive Design (Bootstrap)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65126" y="2638077"/>
            <a:ext cx="6684579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MV* for User Interface Components (</a:t>
            </a:r>
            <a:r>
              <a:rPr lang="en-US" dirty="0" err="1" smtClean="0"/>
              <a:t>KnockoutJS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7415050" y="3916993"/>
            <a:ext cx="4093783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Optimizations/</a:t>
            </a:r>
            <a:r>
              <a:rPr lang="en-US" dirty="0" err="1" smtClean="0"/>
              <a:t>Uglyfication</a:t>
            </a:r>
            <a:r>
              <a:rPr lang="en-US" dirty="0" smtClean="0"/>
              <a:t> (</a:t>
            </a:r>
            <a:r>
              <a:rPr lang="en-US" dirty="0" err="1" smtClean="0"/>
              <a:t>RequireJS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59866" y="2017970"/>
            <a:ext cx="6684579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Rich set of UI widgets (</a:t>
            </a:r>
            <a:r>
              <a:rPr lang="en-US" dirty="0" err="1" smtClean="0"/>
              <a:t>KendoUI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65126" y="4612558"/>
            <a:ext cx="6684579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communication (</a:t>
            </a:r>
            <a:r>
              <a:rPr lang="en-US" dirty="0" err="1" smtClean="0"/>
              <a:t>BreezeJS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16200000">
            <a:off x="5204464" y="3962384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. . .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822531" y="3709257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. . .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 rot="5400000">
            <a:off x="8701306" y="3904801"/>
            <a:ext cx="4093783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Quality and Validation (</a:t>
            </a:r>
            <a:r>
              <a:rPr lang="en-US" dirty="0" err="1" smtClean="0"/>
              <a:t>JSLint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5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3" grpId="0"/>
      <p:bldP spid="11" grpId="0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doesn’t end there…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278"/>
            <a:ext cx="11353800" cy="4840522"/>
          </a:xfrm>
        </p:spPr>
        <p:txBody>
          <a:bodyPr>
            <a:normAutofit/>
          </a:bodyPr>
          <a:lstStyle/>
          <a:p>
            <a:endParaRPr lang="en-US" i="1" dirty="0" smtClean="0"/>
          </a:p>
          <a:p>
            <a:r>
              <a:rPr lang="en-US" i="1" dirty="0" smtClean="0"/>
              <a:t>JavaScript </a:t>
            </a:r>
            <a:r>
              <a:rPr lang="en-US" i="1" dirty="0" err="1" smtClean="0">
                <a:solidFill>
                  <a:srgbClr val="C00000"/>
                </a:solidFill>
              </a:rPr>
              <a:t>async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i="1" dirty="0" smtClean="0"/>
              <a:t>programming style (callbacks, promises)</a:t>
            </a:r>
          </a:p>
          <a:p>
            <a:r>
              <a:rPr lang="en-US" i="1" dirty="0" smtClean="0"/>
              <a:t>What’s the </a:t>
            </a:r>
            <a:r>
              <a:rPr lang="en-US" i="1" dirty="0" smtClean="0">
                <a:solidFill>
                  <a:srgbClr val="C00000"/>
                </a:solidFill>
              </a:rPr>
              <a:t>toolset</a:t>
            </a:r>
            <a:r>
              <a:rPr lang="en-US" i="1" dirty="0" smtClean="0"/>
              <a:t> I need to use (IDE, </a:t>
            </a:r>
            <a:r>
              <a:rPr lang="en-US" i="1" dirty="0" err="1" smtClean="0"/>
              <a:t>jsLint</a:t>
            </a:r>
            <a:r>
              <a:rPr lang="en-US" i="1" dirty="0" smtClean="0"/>
              <a:t>, debugger, REST tools…)?</a:t>
            </a:r>
          </a:p>
          <a:p>
            <a:r>
              <a:rPr lang="en-US" i="1" dirty="0" smtClean="0"/>
              <a:t>How do I </a:t>
            </a:r>
            <a:r>
              <a:rPr lang="en-US" i="1" dirty="0" smtClean="0">
                <a:solidFill>
                  <a:srgbClr val="C00000"/>
                </a:solidFill>
              </a:rPr>
              <a:t>unit test</a:t>
            </a:r>
            <a:r>
              <a:rPr lang="en-US" i="1" dirty="0" smtClean="0"/>
              <a:t> my JavaScript code (CI, unit, integration)?</a:t>
            </a:r>
          </a:p>
          <a:p>
            <a:r>
              <a:rPr lang="en-US" i="1" dirty="0" smtClean="0"/>
              <a:t>How can I implement </a:t>
            </a:r>
            <a:r>
              <a:rPr lang="en-US" i="1" dirty="0" smtClean="0">
                <a:solidFill>
                  <a:srgbClr val="C00000"/>
                </a:solidFill>
              </a:rPr>
              <a:t>cross cutting</a:t>
            </a:r>
            <a:r>
              <a:rPr lang="en-US" i="1" dirty="0" smtClean="0"/>
              <a:t> aspects like theming, i18n?</a:t>
            </a:r>
          </a:p>
          <a:p>
            <a:r>
              <a:rPr lang="en-US" i="1" dirty="0" smtClean="0"/>
              <a:t>What about </a:t>
            </a:r>
            <a:r>
              <a:rPr lang="en-US" i="1" dirty="0" smtClean="0">
                <a:solidFill>
                  <a:srgbClr val="C00000"/>
                </a:solidFill>
              </a:rPr>
              <a:t>security</a:t>
            </a:r>
            <a:r>
              <a:rPr lang="en-US" i="1" dirty="0" smtClean="0"/>
              <a:t> of my JS frontend?</a:t>
            </a:r>
          </a:p>
          <a:p>
            <a:r>
              <a:rPr lang="en-US" i="1" dirty="0" smtClean="0"/>
              <a:t>How can I do </a:t>
            </a:r>
            <a:r>
              <a:rPr lang="en-US" i="1" dirty="0" smtClean="0">
                <a:solidFill>
                  <a:srgbClr val="C00000"/>
                </a:solidFill>
              </a:rPr>
              <a:t>optimizations</a:t>
            </a:r>
            <a:r>
              <a:rPr lang="en-US" i="1" dirty="0" smtClean="0"/>
              <a:t> for better performance?</a:t>
            </a:r>
          </a:p>
          <a:p>
            <a:r>
              <a:rPr lang="en-US" i="1" dirty="0" smtClean="0"/>
              <a:t>Use of an </a:t>
            </a:r>
            <a:r>
              <a:rPr lang="en-US" i="1" dirty="0" smtClean="0">
                <a:solidFill>
                  <a:srgbClr val="C00000"/>
                </a:solidFill>
              </a:rPr>
              <a:t>abstraction</a:t>
            </a:r>
            <a:r>
              <a:rPr lang="en-US" i="1" dirty="0" smtClean="0"/>
              <a:t> language (</a:t>
            </a:r>
            <a:r>
              <a:rPr lang="en-US" i="1" dirty="0" err="1" smtClean="0"/>
              <a:t>coffeescript</a:t>
            </a:r>
            <a:r>
              <a:rPr lang="en-US" i="1" dirty="0" smtClean="0"/>
              <a:t>, typescript, less)?</a:t>
            </a:r>
          </a:p>
          <a:p>
            <a:r>
              <a:rPr lang="en-US" i="1" dirty="0" smtClean="0"/>
              <a:t>….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2379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784" y="1855286"/>
            <a:ext cx="8741664" cy="3027610"/>
          </a:xfrm>
        </p:spPr>
        <p:txBody>
          <a:bodyPr>
            <a:noAutofit/>
          </a:bodyPr>
          <a:lstStyle/>
          <a:p>
            <a:pPr algn="ctr"/>
            <a:r>
              <a:rPr lang="en-US" sz="8800" dirty="0" smtClean="0">
                <a:solidFill>
                  <a:schemeClr val="bg1">
                    <a:lumMod val="65000"/>
                  </a:schemeClr>
                </a:solidFill>
                <a:latin typeface="Mistral" panose="03090702030407020403" pitchFamily="66" charset="0"/>
                <a:cs typeface="MV Boli" panose="02000500030200090000" pitchFamily="2" charset="0"/>
              </a:rPr>
              <a:t>Questions?</a:t>
            </a:r>
            <a:endParaRPr lang="en-US" sz="8800" dirty="0">
              <a:solidFill>
                <a:schemeClr val="bg1">
                  <a:lumMod val="65000"/>
                </a:schemeClr>
              </a:solidFill>
              <a:latin typeface="Mistral" panose="03090702030407020403" pitchFamily="66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46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940" y="1620984"/>
            <a:ext cx="9772650" cy="3085443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MV Boli" panose="02000500030200090000" pitchFamily="2" charset="0"/>
                <a:cs typeface="MV Boli" panose="02000500030200090000" pitchFamily="2" charset="0"/>
              </a:rPr>
              <a:t/>
            </a:r>
            <a:br>
              <a:rPr lang="en-US" sz="3600" dirty="0" smtClean="0"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sz="3600" dirty="0" smtClean="0">
                <a:latin typeface="MV Boli" panose="02000500030200090000" pitchFamily="2" charset="0"/>
                <a:cs typeface="MV Boli" panose="02000500030200090000" pitchFamily="2" charset="0"/>
              </a:rPr>
              <a:t>if </a:t>
            </a:r>
            <a:r>
              <a:rPr lang="en-US" sz="3600" dirty="0">
                <a:latin typeface="MV Boli" panose="02000500030200090000" pitchFamily="2" charset="0"/>
                <a:cs typeface="MV Boli" panose="02000500030200090000" pitchFamily="2" charset="0"/>
              </a:rPr>
              <a:t>you </a:t>
            </a:r>
            <a:r>
              <a:rPr lang="en-US" sz="3600" dirty="0" smtClean="0">
                <a:latin typeface="MV Boli" panose="02000500030200090000" pitchFamily="2" charset="0"/>
                <a:cs typeface="MV Boli" panose="02000500030200090000" pitchFamily="2" charset="0"/>
              </a:rPr>
              <a:t>expect JavaScript doing </a:t>
            </a:r>
            <a:r>
              <a:rPr lang="en-US" sz="3600" dirty="0">
                <a:latin typeface="MV Boli" panose="02000500030200090000" pitchFamily="2" charset="0"/>
                <a:cs typeface="MV Boli" panose="02000500030200090000" pitchFamily="2" charset="0"/>
              </a:rPr>
              <a:t>any </a:t>
            </a:r>
            <a:r>
              <a:rPr lang="en-US" sz="3600" dirty="0" smtClean="0">
                <a:latin typeface="MV Boli" panose="02000500030200090000" pitchFamily="2" charset="0"/>
                <a:cs typeface="MV Boli" panose="02000500030200090000" pitchFamily="2" charset="0"/>
              </a:rPr>
              <a:t/>
            </a:r>
            <a:br>
              <a:rPr lang="en-US" sz="3600" dirty="0" smtClean="0"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sz="3600" dirty="0" smtClean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‘real work’ </a:t>
            </a:r>
            <a:r>
              <a:rPr lang="en-US" sz="3600" dirty="0" smtClean="0">
                <a:latin typeface="MV Boli" panose="02000500030200090000" pitchFamily="2" charset="0"/>
                <a:cs typeface="MV Boli" panose="02000500030200090000" pitchFamily="2" charset="0"/>
              </a:rPr>
              <a:t/>
            </a:r>
            <a:br>
              <a:rPr lang="en-US" sz="3600" dirty="0" smtClean="0"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sz="3600" dirty="0">
                <a:latin typeface="MV Boli" panose="02000500030200090000" pitchFamily="2" charset="0"/>
                <a:cs typeface="MV Boli" panose="02000500030200090000" pitchFamily="2" charset="0"/>
              </a:rPr>
              <a:t/>
            </a:r>
            <a:br>
              <a:rPr lang="en-US" sz="3600" dirty="0"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sz="3600" dirty="0" smtClean="0">
                <a:latin typeface="MV Boli" panose="02000500030200090000" pitchFamily="2" charset="0"/>
                <a:cs typeface="MV Boli" panose="02000500030200090000" pitchFamily="2" charset="0"/>
              </a:rPr>
              <a:t>Treat it as a </a:t>
            </a:r>
            <a:br>
              <a:rPr lang="en-US" sz="3600" dirty="0" smtClean="0"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sz="3600" dirty="0" smtClean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‘real language’</a:t>
            </a:r>
            <a:endParaRPr lang="en-US" sz="36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37935" y="526902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- Brandon Keepers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92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9724" y="2978862"/>
            <a:ext cx="9342120" cy="7270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/>
              <a:t>Let’s just recap a bit of JavaScript Concepts!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7439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92506" y="112299"/>
            <a:ext cx="1122947" cy="11079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49179" y="112299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1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7461221" y="6397244"/>
            <a:ext cx="1873642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0" y="812180"/>
            <a:ext cx="12192000" cy="5585064"/>
            <a:chOff x="0" y="812180"/>
            <a:chExt cx="12192000" cy="5585064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4828674"/>
              <a:ext cx="12192000" cy="1568570"/>
              <a:chOff x="0" y="4828674"/>
              <a:chExt cx="12192000" cy="1568570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326103" y="5149514"/>
                <a:ext cx="10021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</a:t>
                </a:r>
                <a:r>
                  <a:rPr lang="en-US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 </a:t>
                </a:r>
                <a:r>
                  <a:rPr 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201</a:t>
                </a:r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483638" y="5157536"/>
                <a:ext cx="9893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</a:t>
                </a:r>
                <a:r>
                  <a:rPr lang="en-US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  <a:r>
                  <a:rPr 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300</a:t>
                </a:r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334125" y="5927557"/>
                <a:ext cx="23993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</a:t>
                </a:r>
                <a:r>
                  <a:rPr lang="en-US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  <a:r>
                  <a:rPr 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ReferenceError</a:t>
                </a:r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491660" y="5935579"/>
                <a:ext cx="18234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D)</a:t>
                </a:r>
                <a:r>
                  <a:rPr 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undefined</a:t>
                </a:r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4828674"/>
                <a:ext cx="121920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24002" y="812180"/>
              <a:ext cx="5531829" cy="3238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099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92506" y="112299"/>
            <a:ext cx="1122947" cy="11079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49179" y="112299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2</a:t>
            </a:r>
            <a:endParaRPr lang="en-US" sz="66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564381" y="5643268"/>
            <a:ext cx="96147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0" y="853492"/>
            <a:ext cx="12192000" cy="5543752"/>
            <a:chOff x="0" y="853492"/>
            <a:chExt cx="12192000" cy="5543752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4828674"/>
              <a:ext cx="12192000" cy="1568570"/>
              <a:chOff x="0" y="4828674"/>
              <a:chExt cx="12192000" cy="1568570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326103" y="5149514"/>
                <a:ext cx="11655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A)</a:t>
                </a:r>
                <a:r>
                  <a:rPr 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Error</a:t>
                </a:r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483638" y="5157536"/>
                <a:ext cx="9893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</a:t>
                </a:r>
                <a:r>
                  <a:rPr lang="en-US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  <a:r>
                  <a:rPr 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100</a:t>
                </a:r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334125" y="5927557"/>
                <a:ext cx="8242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</a:t>
                </a:r>
                <a:r>
                  <a:rPr lang="en-US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  <a:r>
                  <a:rPr 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30</a:t>
                </a:r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491660" y="5935579"/>
                <a:ext cx="22209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D)</a:t>
                </a:r>
                <a:r>
                  <a:rPr 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Non of above</a:t>
                </a:r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4828674"/>
                <a:ext cx="121920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6365" y="853492"/>
              <a:ext cx="4736646" cy="3310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782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92506" y="112299"/>
            <a:ext cx="1122947" cy="11079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83638" y="4948990"/>
            <a:ext cx="2408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ReferenceError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4125" y="5895473"/>
            <a:ext cx="1751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bar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TypeError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91660" y="5807243"/>
            <a:ext cx="2220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D)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Non of above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4828674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9179" y="112299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3</a:t>
            </a:r>
            <a:endParaRPr lang="en-US" sz="66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54280" y="6706876"/>
            <a:ext cx="1703313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42147" y="4924925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A)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bar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foo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857" y="713875"/>
            <a:ext cx="43529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7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92506" y="112299"/>
            <a:ext cx="1122947" cy="11079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83638" y="4948990"/>
            <a:ext cx="1152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Error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4125" y="5895473"/>
            <a:ext cx="2568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My name is: null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91660" y="5887453"/>
            <a:ext cx="2220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D)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Non of above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4828674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9179" y="112299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C000"/>
                </a:solidFill>
              </a:rPr>
              <a:t>$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7520697" y="6418120"/>
            <a:ext cx="226710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42147" y="4924925"/>
            <a:ext cx="292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A)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My name is: Hasith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639127"/>
            <a:ext cx="83343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3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726</Words>
  <Application>Microsoft Office PowerPoint</Application>
  <PresentationFormat>Widescreen</PresentationFormat>
  <Paragraphs>176</Paragraphs>
  <Slides>39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Mistral</vt:lpstr>
      <vt:lpstr>MV Boli</vt:lpstr>
      <vt:lpstr>Office Theme</vt:lpstr>
      <vt:lpstr>Bitmap Image</vt:lpstr>
      <vt:lpstr>What Matters in SPA?</vt:lpstr>
      <vt:lpstr>PowerPoint Presentation</vt:lpstr>
      <vt:lpstr>PowerPoint Presentation</vt:lpstr>
      <vt:lpstr> if you expect JavaScript doing any   ‘real work’   Treat it as a   ‘real language’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should you absolutely know?</vt:lpstr>
      <vt:lpstr>A bit of a history with…</vt:lpstr>
      <vt:lpstr>How about the ‘jQuery’ way?</vt:lpstr>
      <vt:lpstr>How about the ‘jQuery’ way?</vt:lpstr>
      <vt:lpstr>PowerPoint Presentation</vt:lpstr>
      <vt:lpstr>PowerPoint Presentation</vt:lpstr>
      <vt:lpstr>The DOM – an ugly ball of state</vt:lpstr>
      <vt:lpstr>We need a better way !!!</vt:lpstr>
      <vt:lpstr>Let’s learn some SPA principles!</vt:lpstr>
      <vt:lpstr>Principle #1 : Move state out of DOM</vt:lpstr>
      <vt:lpstr>Principle #1 : Move state out of DOM</vt:lpstr>
      <vt:lpstr>Principle #1 : Move state out of DOM</vt:lpstr>
      <vt:lpstr>Principle #2 : Know your responsibilities</vt:lpstr>
      <vt:lpstr>Principle #2 : Know your responsibilities</vt:lpstr>
      <vt:lpstr>Principle #1 : Move state out of DOM</vt:lpstr>
      <vt:lpstr>PowerPoint Presentation</vt:lpstr>
      <vt:lpstr>Principle #3: Be self contained</vt:lpstr>
      <vt:lpstr>Principle #3: Be self contained</vt:lpstr>
      <vt:lpstr>Principle #3: Be self contained</vt:lpstr>
      <vt:lpstr>Principle #3: Be self contained</vt:lpstr>
      <vt:lpstr>Principle #1 : Move state out of DOM</vt:lpstr>
      <vt:lpstr>Principle #4: Use real power of ‘Web’</vt:lpstr>
      <vt:lpstr>Principle #4: Use real power of ‘Web’</vt:lpstr>
      <vt:lpstr>Principle #4: Use real power of ‘Web’</vt:lpstr>
      <vt:lpstr>Principle #4: Use real power of ‘Web’</vt:lpstr>
      <vt:lpstr>Principle #4: Use real power of ‘Web’</vt:lpstr>
      <vt:lpstr>Principle #1 : Move state out of DOM</vt:lpstr>
      <vt:lpstr>Avoid vendor locking</vt:lpstr>
      <vt:lpstr>It doesn’t end there…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Matters in SPA?</dc:title>
  <dc:creator>Hasith Yaggahawita</dc:creator>
  <cp:lastModifiedBy>Hasith Yaggahawita</cp:lastModifiedBy>
  <cp:revision>56</cp:revision>
  <dcterms:created xsi:type="dcterms:W3CDTF">2014-02-12T00:05:20Z</dcterms:created>
  <dcterms:modified xsi:type="dcterms:W3CDTF">2014-02-13T11:47:16Z</dcterms:modified>
</cp:coreProperties>
</file>