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2" r:id="rId15"/>
    <p:sldId id="268" r:id="rId16"/>
    <p:sldId id="271" r:id="rId17"/>
    <p:sldId id="269" r:id="rId18"/>
    <p:sldId id="289" r:id="rId19"/>
    <p:sldId id="290" r:id="rId20"/>
    <p:sldId id="291" r:id="rId21"/>
    <p:sldId id="292" r:id="rId22"/>
    <p:sldId id="293" r:id="rId23"/>
    <p:sldId id="294" r:id="rId24"/>
    <p:sldId id="273" r:id="rId25"/>
    <p:sldId id="27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microsoft.com/en-us/education/products/office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ducation/products/office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B985F-E5FA-420B-A0A2-8ED2406742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62554D-6AD1-431E-8FB8-F280D04CC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Microsoft Excel</a:t>
          </a:r>
        </a:p>
      </dgm:t>
    </dgm:pt>
    <dgm:pt modelId="{024FB6AF-9B80-40A3-978B-7D14E69D3CAB}" type="parTrans" cxnId="{82855B63-271B-4302-A408-B9FDE6D45CF7}">
      <dgm:prSet/>
      <dgm:spPr/>
      <dgm:t>
        <a:bodyPr/>
        <a:lstStyle/>
        <a:p>
          <a:endParaRPr lang="en-US"/>
        </a:p>
      </dgm:t>
    </dgm:pt>
    <dgm:pt modelId="{88F674CA-8A91-4FF7-90D3-34C1BF493253}" type="sibTrans" cxnId="{82855B63-271B-4302-A408-B9FDE6D45CF7}">
      <dgm:prSet/>
      <dgm:spPr/>
      <dgm:t>
        <a:bodyPr/>
        <a:lstStyle/>
        <a:p>
          <a:endParaRPr lang="en-US"/>
        </a:p>
      </dgm:t>
    </dgm:pt>
    <dgm:pt modelId="{047D462C-E46B-413F-96D8-D8B45DFEA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Survey sign-in</a:t>
          </a:r>
        </a:p>
      </dgm:t>
    </dgm:pt>
    <dgm:pt modelId="{6E0E8D0C-839F-4379-94F8-4B76CE5C1BBA}" type="parTrans" cxnId="{38B3580E-4420-41F7-B450-F38D1A1F5611}">
      <dgm:prSet/>
      <dgm:spPr/>
      <dgm:t>
        <a:bodyPr/>
        <a:lstStyle/>
        <a:p>
          <a:endParaRPr lang="en-US"/>
        </a:p>
      </dgm:t>
    </dgm:pt>
    <dgm:pt modelId="{52076858-4BDE-48FB-A22E-9C0E9A8E7B11}" type="sibTrans" cxnId="{38B3580E-4420-41F7-B450-F38D1A1F5611}">
      <dgm:prSet/>
      <dgm:spPr/>
      <dgm:t>
        <a:bodyPr/>
        <a:lstStyle/>
        <a:p>
          <a:endParaRPr lang="en-US"/>
        </a:p>
      </dgm:t>
    </dgm:pt>
    <dgm:pt modelId="{9874234C-B244-42B1-8CDF-2A215E661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link</a:t>
          </a:r>
        </a:p>
      </dgm:t>
    </dgm:pt>
    <dgm:pt modelId="{B47D8ED3-10EE-4236-A754-D5005C06771E}" type="parTrans" cxnId="{C435A00D-C75F-40A1-8D85-8FF41D9FBE6B}">
      <dgm:prSet/>
      <dgm:spPr/>
      <dgm:t>
        <a:bodyPr/>
        <a:lstStyle/>
        <a:p>
          <a:endParaRPr lang="en-US"/>
        </a:p>
      </dgm:t>
    </dgm:pt>
    <dgm:pt modelId="{119084A4-CCCF-4568-8399-D18B543BF444}" type="sibTrans" cxnId="{C435A00D-C75F-40A1-8D85-8FF41D9FBE6B}">
      <dgm:prSet/>
      <dgm:spPr/>
      <dgm:t>
        <a:bodyPr/>
        <a:lstStyle/>
        <a:p>
          <a:endParaRPr lang="en-US"/>
        </a:p>
      </dgm:t>
    </dgm:pt>
    <dgm:pt modelId="{475F9B5D-315D-4B52-BA05-9343344FB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https://www.microsoft.com/en-us/education/products/office</a:t>
          </a:r>
          <a:endParaRPr lang="en-US" dirty="0"/>
        </a:p>
      </dgm:t>
    </dgm:pt>
    <dgm:pt modelId="{DD1C0A75-6994-4C1B-8D8C-4CEF7FD4F3C2}" type="sibTrans" cxnId="{2ADAC5EB-9BCC-4C7D-8AAB-B90310CFEE09}">
      <dgm:prSet/>
      <dgm:spPr/>
      <dgm:t>
        <a:bodyPr/>
        <a:lstStyle/>
        <a:p>
          <a:endParaRPr lang="en-US"/>
        </a:p>
      </dgm:t>
    </dgm:pt>
    <dgm:pt modelId="{B19BAD81-3C48-446C-B75A-8BAB784B25EC}" type="parTrans" cxnId="{2ADAC5EB-9BCC-4C7D-8AAB-B90310CFEE09}">
      <dgm:prSet/>
      <dgm:spPr/>
      <dgm:t>
        <a:bodyPr/>
        <a:lstStyle/>
        <a:p>
          <a:endParaRPr lang="en-US"/>
        </a:p>
      </dgm:t>
    </dgm:pt>
    <dgm:pt modelId="{1E53E1B5-FBFE-4C5D-94EC-7712538BA988}" type="pres">
      <dgm:prSet presAssocID="{A4CB985F-E5FA-420B-A0A2-8ED240674266}" presName="root" presStyleCnt="0">
        <dgm:presLayoutVars>
          <dgm:dir/>
          <dgm:resizeHandles val="exact"/>
        </dgm:presLayoutVars>
      </dgm:prSet>
      <dgm:spPr/>
    </dgm:pt>
    <dgm:pt modelId="{1444F729-ECBF-488A-8A83-9AE076ABE127}" type="pres">
      <dgm:prSet presAssocID="{1F62554D-6AD1-431E-8FB8-F280D04CCFF8}" presName="compNode" presStyleCnt="0"/>
      <dgm:spPr/>
    </dgm:pt>
    <dgm:pt modelId="{BEFEF169-31AD-40F2-9F3B-D95012B0FA2D}" type="pres">
      <dgm:prSet presAssocID="{1F62554D-6AD1-431E-8FB8-F280D04CCFF8}" presName="bgRect" presStyleLbl="bgShp" presStyleIdx="0" presStyleCnt="3"/>
      <dgm:spPr/>
    </dgm:pt>
    <dgm:pt modelId="{7EF5B174-1E39-45F3-97DF-B61C60F31DE0}" type="pres">
      <dgm:prSet presAssocID="{1F62554D-6AD1-431E-8FB8-F280D04CCFF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9EBF47A-B0B2-4F59-AF64-B4288A6963FE}" type="pres">
      <dgm:prSet presAssocID="{1F62554D-6AD1-431E-8FB8-F280D04CCFF8}" presName="spaceRect" presStyleCnt="0"/>
      <dgm:spPr/>
    </dgm:pt>
    <dgm:pt modelId="{6CDE93E5-05C1-439F-8593-D3770F68CCE5}" type="pres">
      <dgm:prSet presAssocID="{1F62554D-6AD1-431E-8FB8-F280D04CCFF8}" presName="parTx" presStyleLbl="revTx" presStyleIdx="0" presStyleCnt="4">
        <dgm:presLayoutVars>
          <dgm:chMax val="0"/>
          <dgm:chPref val="0"/>
        </dgm:presLayoutVars>
      </dgm:prSet>
      <dgm:spPr/>
    </dgm:pt>
    <dgm:pt modelId="{E517ADE1-6D31-4AC1-A092-1BD64063CE25}" type="pres">
      <dgm:prSet presAssocID="{1F62554D-6AD1-431E-8FB8-F280D04CCFF8}" presName="desTx" presStyleLbl="revTx" presStyleIdx="1" presStyleCnt="4">
        <dgm:presLayoutVars/>
      </dgm:prSet>
      <dgm:spPr/>
    </dgm:pt>
    <dgm:pt modelId="{5CC5DA94-518C-4AB7-BF08-29996028C728}" type="pres">
      <dgm:prSet presAssocID="{88F674CA-8A91-4FF7-90D3-34C1BF493253}" presName="sibTrans" presStyleCnt="0"/>
      <dgm:spPr/>
    </dgm:pt>
    <dgm:pt modelId="{1CAAA4EE-408B-4301-9731-85D184E50A63}" type="pres">
      <dgm:prSet presAssocID="{047D462C-E46B-413F-96D8-D8B45DFEAF09}" presName="compNode" presStyleCnt="0"/>
      <dgm:spPr/>
    </dgm:pt>
    <dgm:pt modelId="{3A140999-55AD-437C-8DB2-5530D2BDF70D}" type="pres">
      <dgm:prSet presAssocID="{047D462C-E46B-413F-96D8-D8B45DFEAF09}" presName="bgRect" presStyleLbl="bgShp" presStyleIdx="1" presStyleCnt="3"/>
      <dgm:spPr/>
    </dgm:pt>
    <dgm:pt modelId="{817CF8DB-9412-484D-BC97-3B76CEB65DE6}" type="pres">
      <dgm:prSet presAssocID="{047D462C-E46B-413F-96D8-D8B45DFEAF0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"/>
        </a:ext>
      </dgm:extLst>
    </dgm:pt>
    <dgm:pt modelId="{27CC2AFE-765D-43CB-85BB-D5C5CD232F95}" type="pres">
      <dgm:prSet presAssocID="{047D462C-E46B-413F-96D8-D8B45DFEAF09}" presName="spaceRect" presStyleCnt="0"/>
      <dgm:spPr/>
    </dgm:pt>
    <dgm:pt modelId="{1C401893-D64B-4BF8-90A5-DDBA82E187EE}" type="pres">
      <dgm:prSet presAssocID="{047D462C-E46B-413F-96D8-D8B45DFEAF09}" presName="parTx" presStyleLbl="revTx" presStyleIdx="2" presStyleCnt="4">
        <dgm:presLayoutVars>
          <dgm:chMax val="0"/>
          <dgm:chPref val="0"/>
        </dgm:presLayoutVars>
      </dgm:prSet>
      <dgm:spPr/>
    </dgm:pt>
    <dgm:pt modelId="{30AEDFDC-D639-4A18-96C6-1E13EEDC3B5A}" type="pres">
      <dgm:prSet presAssocID="{52076858-4BDE-48FB-A22E-9C0E9A8E7B11}" presName="sibTrans" presStyleCnt="0"/>
      <dgm:spPr/>
    </dgm:pt>
    <dgm:pt modelId="{25191F85-D587-4AC9-A113-1451EBC3647C}" type="pres">
      <dgm:prSet presAssocID="{9874234C-B244-42B1-8CDF-2A215E66194A}" presName="compNode" presStyleCnt="0"/>
      <dgm:spPr/>
    </dgm:pt>
    <dgm:pt modelId="{0767791E-E683-46D4-B113-E4AFCF6973A2}" type="pres">
      <dgm:prSet presAssocID="{9874234C-B244-42B1-8CDF-2A215E66194A}" presName="bgRect" presStyleLbl="bgShp" presStyleIdx="2" presStyleCnt="3"/>
      <dgm:spPr/>
    </dgm:pt>
    <dgm:pt modelId="{F1DB36B9-62FE-4FEB-B4EB-705B6906C3C4}" type="pres">
      <dgm:prSet presAssocID="{9874234C-B244-42B1-8CDF-2A215E66194A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D2A6BC9-F2B0-4740-B5EF-2CB7697362BE}" type="pres">
      <dgm:prSet presAssocID="{9874234C-B244-42B1-8CDF-2A215E66194A}" presName="spaceRect" presStyleCnt="0"/>
      <dgm:spPr/>
    </dgm:pt>
    <dgm:pt modelId="{26943674-1D22-488B-8B41-35F99AF82FDC}" type="pres">
      <dgm:prSet presAssocID="{9874234C-B244-42B1-8CDF-2A215E6619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35A00D-C75F-40A1-8D85-8FF41D9FBE6B}" srcId="{A4CB985F-E5FA-420B-A0A2-8ED240674266}" destId="{9874234C-B244-42B1-8CDF-2A215E66194A}" srcOrd="2" destOrd="0" parTransId="{B47D8ED3-10EE-4236-A754-D5005C06771E}" sibTransId="{119084A4-CCCF-4568-8399-D18B543BF444}"/>
    <dgm:cxn modelId="{38B3580E-4420-41F7-B450-F38D1A1F5611}" srcId="{A4CB985F-E5FA-420B-A0A2-8ED240674266}" destId="{047D462C-E46B-413F-96D8-D8B45DFEAF09}" srcOrd="1" destOrd="0" parTransId="{6E0E8D0C-839F-4379-94F8-4B76CE5C1BBA}" sibTransId="{52076858-4BDE-48FB-A22E-9C0E9A8E7B11}"/>
    <dgm:cxn modelId="{77D61118-9222-408F-8325-6B816BCF542C}" type="presOf" srcId="{047D462C-E46B-413F-96D8-D8B45DFEAF09}" destId="{1C401893-D64B-4BF8-90A5-DDBA82E187EE}" srcOrd="0" destOrd="0" presId="urn:microsoft.com/office/officeart/2018/2/layout/IconVerticalSolidList"/>
    <dgm:cxn modelId="{6B32E922-CDD7-4CD6-A1B1-54C10D3DD4D2}" type="presOf" srcId="{9874234C-B244-42B1-8CDF-2A215E66194A}" destId="{26943674-1D22-488B-8B41-35F99AF82FDC}" srcOrd="0" destOrd="0" presId="urn:microsoft.com/office/officeart/2018/2/layout/IconVerticalSolidList"/>
    <dgm:cxn modelId="{B89D122B-A914-4F6F-9181-FE9D98846761}" type="presOf" srcId="{1F62554D-6AD1-431E-8FB8-F280D04CCFF8}" destId="{6CDE93E5-05C1-439F-8593-D3770F68CCE5}" srcOrd="0" destOrd="0" presId="urn:microsoft.com/office/officeart/2018/2/layout/IconVerticalSolidList"/>
    <dgm:cxn modelId="{82855B63-271B-4302-A408-B9FDE6D45CF7}" srcId="{A4CB985F-E5FA-420B-A0A2-8ED240674266}" destId="{1F62554D-6AD1-431E-8FB8-F280D04CCFF8}" srcOrd="0" destOrd="0" parTransId="{024FB6AF-9B80-40A3-978B-7D14E69D3CAB}" sibTransId="{88F674CA-8A91-4FF7-90D3-34C1BF493253}"/>
    <dgm:cxn modelId="{7F9E5794-CC6F-4145-956F-FDD3595EA808}" type="presOf" srcId="{A4CB985F-E5FA-420B-A0A2-8ED240674266}" destId="{1E53E1B5-FBFE-4C5D-94EC-7712538BA988}" srcOrd="0" destOrd="0" presId="urn:microsoft.com/office/officeart/2018/2/layout/IconVerticalSolidList"/>
    <dgm:cxn modelId="{37B46DC3-C511-41CB-9D65-0E705B3B6C19}" type="presOf" srcId="{475F9B5D-315D-4B52-BA05-9343344FB533}" destId="{E517ADE1-6D31-4AC1-A092-1BD64063CE25}" srcOrd="0" destOrd="0" presId="urn:microsoft.com/office/officeart/2018/2/layout/IconVerticalSolidList"/>
    <dgm:cxn modelId="{2ADAC5EB-9BCC-4C7D-8AAB-B90310CFEE09}" srcId="{1F62554D-6AD1-431E-8FB8-F280D04CCFF8}" destId="{475F9B5D-315D-4B52-BA05-9343344FB533}" srcOrd="0" destOrd="0" parTransId="{B19BAD81-3C48-446C-B75A-8BAB784B25EC}" sibTransId="{DD1C0A75-6994-4C1B-8D8C-4CEF7FD4F3C2}"/>
    <dgm:cxn modelId="{877C9EA3-8600-4046-902D-096159E19F5F}" type="presParOf" srcId="{1E53E1B5-FBFE-4C5D-94EC-7712538BA988}" destId="{1444F729-ECBF-488A-8A83-9AE076ABE127}" srcOrd="0" destOrd="0" presId="urn:microsoft.com/office/officeart/2018/2/layout/IconVerticalSolidList"/>
    <dgm:cxn modelId="{6B835F8E-E361-4756-95AD-959E4AED9E89}" type="presParOf" srcId="{1444F729-ECBF-488A-8A83-9AE076ABE127}" destId="{BEFEF169-31AD-40F2-9F3B-D95012B0FA2D}" srcOrd="0" destOrd="0" presId="urn:microsoft.com/office/officeart/2018/2/layout/IconVerticalSolidList"/>
    <dgm:cxn modelId="{2D0A1DD4-D262-41ED-862D-58E6791712F0}" type="presParOf" srcId="{1444F729-ECBF-488A-8A83-9AE076ABE127}" destId="{7EF5B174-1E39-45F3-97DF-B61C60F31DE0}" srcOrd="1" destOrd="0" presId="urn:microsoft.com/office/officeart/2018/2/layout/IconVerticalSolidList"/>
    <dgm:cxn modelId="{DCF84718-9A1D-4DF0-A0E5-325E1EA8A6EB}" type="presParOf" srcId="{1444F729-ECBF-488A-8A83-9AE076ABE127}" destId="{C9EBF47A-B0B2-4F59-AF64-B4288A6963FE}" srcOrd="2" destOrd="0" presId="urn:microsoft.com/office/officeart/2018/2/layout/IconVerticalSolidList"/>
    <dgm:cxn modelId="{E4B6A8EB-AED1-4D5C-BB87-FCCE0E5108AE}" type="presParOf" srcId="{1444F729-ECBF-488A-8A83-9AE076ABE127}" destId="{6CDE93E5-05C1-439F-8593-D3770F68CCE5}" srcOrd="3" destOrd="0" presId="urn:microsoft.com/office/officeart/2018/2/layout/IconVerticalSolidList"/>
    <dgm:cxn modelId="{A7C6C86A-036B-49B7-9FEE-855920F3348A}" type="presParOf" srcId="{1444F729-ECBF-488A-8A83-9AE076ABE127}" destId="{E517ADE1-6D31-4AC1-A092-1BD64063CE25}" srcOrd="4" destOrd="0" presId="urn:microsoft.com/office/officeart/2018/2/layout/IconVerticalSolidList"/>
    <dgm:cxn modelId="{8014DEFB-9CBC-4225-B86E-3F7ADB00C632}" type="presParOf" srcId="{1E53E1B5-FBFE-4C5D-94EC-7712538BA988}" destId="{5CC5DA94-518C-4AB7-BF08-29996028C728}" srcOrd="1" destOrd="0" presId="urn:microsoft.com/office/officeart/2018/2/layout/IconVerticalSolidList"/>
    <dgm:cxn modelId="{2453CD89-BC88-4922-8125-7DCD781F82FA}" type="presParOf" srcId="{1E53E1B5-FBFE-4C5D-94EC-7712538BA988}" destId="{1CAAA4EE-408B-4301-9731-85D184E50A63}" srcOrd="2" destOrd="0" presId="urn:microsoft.com/office/officeart/2018/2/layout/IconVerticalSolidList"/>
    <dgm:cxn modelId="{3913BEC4-8FD2-4049-85E4-4CCB2A773A2D}" type="presParOf" srcId="{1CAAA4EE-408B-4301-9731-85D184E50A63}" destId="{3A140999-55AD-437C-8DB2-5530D2BDF70D}" srcOrd="0" destOrd="0" presId="urn:microsoft.com/office/officeart/2018/2/layout/IconVerticalSolidList"/>
    <dgm:cxn modelId="{3BD6E933-38E8-44FB-858A-C913AFCAD1E7}" type="presParOf" srcId="{1CAAA4EE-408B-4301-9731-85D184E50A63}" destId="{817CF8DB-9412-484D-BC97-3B76CEB65DE6}" srcOrd="1" destOrd="0" presId="urn:microsoft.com/office/officeart/2018/2/layout/IconVerticalSolidList"/>
    <dgm:cxn modelId="{FBB8EB63-E947-44D8-A6F2-A4EC39BFB57B}" type="presParOf" srcId="{1CAAA4EE-408B-4301-9731-85D184E50A63}" destId="{27CC2AFE-765D-43CB-85BB-D5C5CD232F95}" srcOrd="2" destOrd="0" presId="urn:microsoft.com/office/officeart/2018/2/layout/IconVerticalSolidList"/>
    <dgm:cxn modelId="{3D912924-7F62-4EA2-8268-37EC2EEE3D22}" type="presParOf" srcId="{1CAAA4EE-408B-4301-9731-85D184E50A63}" destId="{1C401893-D64B-4BF8-90A5-DDBA82E187EE}" srcOrd="3" destOrd="0" presId="urn:microsoft.com/office/officeart/2018/2/layout/IconVerticalSolidList"/>
    <dgm:cxn modelId="{7F069BE6-EABF-4BF4-AAB0-CDB6A52044DA}" type="presParOf" srcId="{1E53E1B5-FBFE-4C5D-94EC-7712538BA988}" destId="{30AEDFDC-D639-4A18-96C6-1E13EEDC3B5A}" srcOrd="3" destOrd="0" presId="urn:microsoft.com/office/officeart/2018/2/layout/IconVerticalSolidList"/>
    <dgm:cxn modelId="{1A44E47D-D721-4C2F-BDE5-EFFDD1A66D9C}" type="presParOf" srcId="{1E53E1B5-FBFE-4C5D-94EC-7712538BA988}" destId="{25191F85-D587-4AC9-A113-1451EBC3647C}" srcOrd="4" destOrd="0" presId="urn:microsoft.com/office/officeart/2018/2/layout/IconVerticalSolidList"/>
    <dgm:cxn modelId="{A74F0C97-FE22-4B7E-9652-F7E242E54E86}" type="presParOf" srcId="{25191F85-D587-4AC9-A113-1451EBC3647C}" destId="{0767791E-E683-46D4-B113-E4AFCF6973A2}" srcOrd="0" destOrd="0" presId="urn:microsoft.com/office/officeart/2018/2/layout/IconVerticalSolidList"/>
    <dgm:cxn modelId="{191723FC-128F-4B45-AFE3-26871EE7509E}" type="presParOf" srcId="{25191F85-D587-4AC9-A113-1451EBC3647C}" destId="{F1DB36B9-62FE-4FEB-B4EB-705B6906C3C4}" srcOrd="1" destOrd="0" presId="urn:microsoft.com/office/officeart/2018/2/layout/IconVerticalSolidList"/>
    <dgm:cxn modelId="{A370AA87-F059-4908-A30F-BB01FE571479}" type="presParOf" srcId="{25191F85-D587-4AC9-A113-1451EBC3647C}" destId="{9D2A6BC9-F2B0-4740-B5EF-2CB7697362BE}" srcOrd="2" destOrd="0" presId="urn:microsoft.com/office/officeart/2018/2/layout/IconVerticalSolidList"/>
    <dgm:cxn modelId="{34FFA536-6CF3-4AB8-A7F3-057321FC5155}" type="presParOf" srcId="{25191F85-D587-4AC9-A113-1451EBC3647C}" destId="{26943674-1D22-488B-8B41-35F99AF82F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51A3-786F-4E45-B755-FC566C7EF457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4A1B704-63A6-4E52-9031-642C30F5F884}">
      <dgm:prSet/>
      <dgm:spPr/>
      <dgm:t>
        <a:bodyPr/>
        <a:lstStyle/>
        <a:p>
          <a:r>
            <a:rPr lang="en-US" dirty="0"/>
            <a:t>Excel Overview</a:t>
          </a:r>
        </a:p>
      </dgm:t>
    </dgm:pt>
    <dgm:pt modelId="{3B504D1B-1158-4E69-B0E7-84CE4BAE1119}" type="parTrans" cxnId="{A52EAFA7-7A7D-4AF3-B97D-EFADA08450F9}">
      <dgm:prSet/>
      <dgm:spPr/>
      <dgm:t>
        <a:bodyPr/>
        <a:lstStyle/>
        <a:p>
          <a:endParaRPr lang="en-US"/>
        </a:p>
      </dgm:t>
    </dgm:pt>
    <dgm:pt modelId="{DC1A7C84-B6FB-4D52-94CF-E69A0EB8D4B8}" type="sibTrans" cxnId="{A52EAFA7-7A7D-4AF3-B97D-EFADA08450F9}">
      <dgm:prSet/>
      <dgm:spPr/>
      <dgm:t>
        <a:bodyPr/>
        <a:lstStyle/>
        <a:p>
          <a:endParaRPr lang="en-US"/>
        </a:p>
      </dgm:t>
    </dgm:pt>
    <dgm:pt modelId="{025F8C4A-E12A-4305-80B2-0DCA3EF6B9E3}">
      <dgm:prSet/>
      <dgm:spPr/>
      <dgm:t>
        <a:bodyPr/>
        <a:lstStyle/>
        <a:p>
          <a:r>
            <a:rPr lang="en-US" dirty="0"/>
            <a:t>Excel Worksheets</a:t>
          </a:r>
        </a:p>
      </dgm:t>
    </dgm:pt>
    <dgm:pt modelId="{B0C122A6-B7E1-4175-A0CA-EED2126E0DEF}" type="parTrans" cxnId="{A5A42DBA-24C4-4C8E-87F1-A91DC93EE3DE}">
      <dgm:prSet/>
      <dgm:spPr/>
      <dgm:t>
        <a:bodyPr/>
        <a:lstStyle/>
        <a:p>
          <a:endParaRPr lang="en-US"/>
        </a:p>
      </dgm:t>
    </dgm:pt>
    <dgm:pt modelId="{1D76B360-26A3-4403-BC1E-0B642CE116A7}" type="sibTrans" cxnId="{A5A42DBA-24C4-4C8E-87F1-A91DC93EE3DE}">
      <dgm:prSet/>
      <dgm:spPr/>
      <dgm:t>
        <a:bodyPr/>
        <a:lstStyle/>
        <a:p>
          <a:endParaRPr lang="en-US"/>
        </a:p>
      </dgm:t>
    </dgm:pt>
    <dgm:pt modelId="{047A2D08-4875-4D4F-9796-B214FC2FAFDA}">
      <dgm:prSet/>
      <dgm:spPr/>
      <dgm:t>
        <a:bodyPr/>
        <a:lstStyle/>
        <a:p>
          <a:r>
            <a:rPr lang="en-US" dirty="0"/>
            <a:t>Structure</a:t>
          </a:r>
        </a:p>
      </dgm:t>
    </dgm:pt>
    <dgm:pt modelId="{5E0F2E65-9932-40D9-A0C6-1AF61F4210D0}" type="parTrans" cxnId="{3DF97C8E-EB10-490E-85FE-8D4336CC5A8D}">
      <dgm:prSet/>
      <dgm:spPr/>
      <dgm:t>
        <a:bodyPr/>
        <a:lstStyle/>
        <a:p>
          <a:endParaRPr lang="en-US"/>
        </a:p>
      </dgm:t>
    </dgm:pt>
    <dgm:pt modelId="{FED6E8B0-D3B0-4D8B-A0D4-16357223F086}" type="sibTrans" cxnId="{3DF97C8E-EB10-490E-85FE-8D4336CC5A8D}">
      <dgm:prSet/>
      <dgm:spPr/>
      <dgm:t>
        <a:bodyPr/>
        <a:lstStyle/>
        <a:p>
          <a:endParaRPr lang="en-US"/>
        </a:p>
      </dgm:t>
    </dgm:pt>
    <dgm:pt modelId="{35D99997-9209-4E3E-97F8-FA8060F44D85}">
      <dgm:prSet/>
      <dgm:spPr/>
      <dgm:t>
        <a:bodyPr/>
        <a:lstStyle/>
        <a:p>
          <a:r>
            <a:rPr lang="en-US" dirty="0"/>
            <a:t>Today’s Data</a:t>
          </a:r>
        </a:p>
      </dgm:t>
    </dgm:pt>
    <dgm:pt modelId="{86290000-1612-4AB1-A675-5278386EBD59}" type="parTrans" cxnId="{60BE6185-57AC-4D0F-9AD3-EEC2F844C53D}">
      <dgm:prSet/>
      <dgm:spPr/>
      <dgm:t>
        <a:bodyPr/>
        <a:lstStyle/>
        <a:p>
          <a:endParaRPr lang="en-US"/>
        </a:p>
      </dgm:t>
    </dgm:pt>
    <dgm:pt modelId="{3DC974C2-1C0E-485A-9958-63E100675F3E}" type="sibTrans" cxnId="{60BE6185-57AC-4D0F-9AD3-EEC2F844C53D}">
      <dgm:prSet/>
      <dgm:spPr/>
      <dgm:t>
        <a:bodyPr/>
        <a:lstStyle/>
        <a:p>
          <a:endParaRPr lang="en-US"/>
        </a:p>
      </dgm:t>
    </dgm:pt>
    <dgm:pt modelId="{E6EC3339-2C5E-4388-A5AE-E592691243E4}">
      <dgm:prSet/>
      <dgm:spPr/>
      <dgm:t>
        <a:bodyPr/>
        <a:lstStyle/>
        <a:p>
          <a:r>
            <a:rPr lang="en-US" dirty="0"/>
            <a:t>Content</a:t>
          </a:r>
        </a:p>
      </dgm:t>
    </dgm:pt>
    <dgm:pt modelId="{9DA11B39-2A80-4601-A5EC-426E30620B07}" type="parTrans" cxnId="{736AB1C4-DB41-4840-B75E-8DE8276C4140}">
      <dgm:prSet/>
      <dgm:spPr/>
      <dgm:t>
        <a:bodyPr/>
        <a:lstStyle/>
        <a:p>
          <a:endParaRPr lang="en-US"/>
        </a:p>
      </dgm:t>
    </dgm:pt>
    <dgm:pt modelId="{33D37AE4-90AE-481A-B660-612C7180F286}" type="sibTrans" cxnId="{736AB1C4-DB41-4840-B75E-8DE8276C4140}">
      <dgm:prSet/>
      <dgm:spPr/>
      <dgm:t>
        <a:bodyPr/>
        <a:lstStyle/>
        <a:p>
          <a:endParaRPr lang="en-US"/>
        </a:p>
      </dgm:t>
    </dgm:pt>
    <dgm:pt modelId="{F69F9749-1299-4BAF-9667-7DF556DD1401}">
      <dgm:prSet/>
      <dgm:spPr/>
      <dgm:t>
        <a:bodyPr/>
        <a:lstStyle/>
        <a:p>
          <a:r>
            <a:rPr lang="en-US" dirty="0"/>
            <a:t>Sort, filter, conditional formatting</a:t>
          </a:r>
        </a:p>
      </dgm:t>
    </dgm:pt>
    <dgm:pt modelId="{0240A10F-5748-4AB1-87BF-7897215DA120}" type="parTrans" cxnId="{C4C0C637-FAD5-4B22-BB1A-87B05A27B6F4}">
      <dgm:prSet/>
      <dgm:spPr/>
      <dgm:t>
        <a:bodyPr/>
        <a:lstStyle/>
        <a:p>
          <a:endParaRPr lang="en-US"/>
        </a:p>
      </dgm:t>
    </dgm:pt>
    <dgm:pt modelId="{FE9DEE05-D9D4-419B-92D9-F87F81225649}" type="sibTrans" cxnId="{C4C0C637-FAD5-4B22-BB1A-87B05A27B6F4}">
      <dgm:prSet/>
      <dgm:spPr/>
      <dgm:t>
        <a:bodyPr/>
        <a:lstStyle/>
        <a:p>
          <a:endParaRPr lang="en-US"/>
        </a:p>
      </dgm:t>
    </dgm:pt>
    <dgm:pt modelId="{873B6262-0AC3-4B31-B2C2-04B4F9EDCDF6}">
      <dgm:prSet/>
      <dgm:spPr/>
      <dgm:t>
        <a:bodyPr/>
        <a:lstStyle/>
        <a:p>
          <a:r>
            <a:rPr lang="en-US" dirty="0"/>
            <a:t>VLOOKUP (</a:t>
          </a:r>
          <a:r>
            <a:rPr lang="en-US" dirty="0" err="1"/>
            <a:t>extact</a:t>
          </a:r>
          <a:r>
            <a:rPr lang="en-US" dirty="0"/>
            <a:t> match)</a:t>
          </a:r>
        </a:p>
      </dgm:t>
    </dgm:pt>
    <dgm:pt modelId="{648731E2-468E-48CD-A2B4-AF5B372830DC}" type="parTrans" cxnId="{CF34EAA4-11B3-4B9F-914D-0341B45B543A}">
      <dgm:prSet/>
      <dgm:spPr/>
      <dgm:t>
        <a:bodyPr/>
        <a:lstStyle/>
        <a:p>
          <a:endParaRPr lang="en-US"/>
        </a:p>
      </dgm:t>
    </dgm:pt>
    <dgm:pt modelId="{CE8897C4-3BB7-4124-8A36-DE599A7C5C67}" type="sibTrans" cxnId="{CF34EAA4-11B3-4B9F-914D-0341B45B543A}">
      <dgm:prSet/>
      <dgm:spPr/>
      <dgm:t>
        <a:bodyPr/>
        <a:lstStyle/>
        <a:p>
          <a:endParaRPr lang="en-US"/>
        </a:p>
      </dgm:t>
    </dgm:pt>
    <dgm:pt modelId="{8D170781-2C37-4E20-94B3-C1424EE9FFDF}">
      <dgm:prSet/>
      <dgm:spPr/>
      <dgm:t>
        <a:bodyPr/>
        <a:lstStyle/>
        <a:p>
          <a:r>
            <a:rPr lang="en-US" dirty="0"/>
            <a:t>Calculations (mean, min and max)</a:t>
          </a:r>
        </a:p>
      </dgm:t>
    </dgm:pt>
    <dgm:pt modelId="{3C333716-A94F-4207-A3E8-9C3CAA1FE71A}" type="parTrans" cxnId="{9434EE3D-BFE1-469D-9845-DD53823284F8}">
      <dgm:prSet/>
      <dgm:spPr/>
      <dgm:t>
        <a:bodyPr/>
        <a:lstStyle/>
        <a:p>
          <a:endParaRPr lang="en-US"/>
        </a:p>
      </dgm:t>
    </dgm:pt>
    <dgm:pt modelId="{7023BDE0-12D4-4197-99AF-20F40EF31FCE}" type="sibTrans" cxnId="{9434EE3D-BFE1-469D-9845-DD53823284F8}">
      <dgm:prSet/>
      <dgm:spPr/>
      <dgm:t>
        <a:bodyPr/>
        <a:lstStyle/>
        <a:p>
          <a:endParaRPr lang="en-US"/>
        </a:p>
      </dgm:t>
    </dgm:pt>
    <dgm:pt modelId="{C9263915-C383-4042-B599-3E54898DEF1E}">
      <dgm:prSet/>
      <dgm:spPr/>
      <dgm:t>
        <a:bodyPr/>
        <a:lstStyle/>
        <a:p>
          <a:r>
            <a:rPr lang="en-US" dirty="0"/>
            <a:t>Frequency and histogram</a:t>
          </a:r>
        </a:p>
      </dgm:t>
    </dgm:pt>
    <dgm:pt modelId="{0539A24D-362A-4764-AA9E-BA77E1CC73B3}" type="parTrans" cxnId="{5B47A490-D69B-4DF0-BB68-2BD525449C14}">
      <dgm:prSet/>
      <dgm:spPr/>
      <dgm:t>
        <a:bodyPr/>
        <a:lstStyle/>
        <a:p>
          <a:endParaRPr lang="en-US"/>
        </a:p>
      </dgm:t>
    </dgm:pt>
    <dgm:pt modelId="{3DDEA860-20D8-4CF8-A086-B316D18EAA39}" type="sibTrans" cxnId="{5B47A490-D69B-4DF0-BB68-2BD525449C14}">
      <dgm:prSet/>
      <dgm:spPr/>
      <dgm:t>
        <a:bodyPr/>
        <a:lstStyle/>
        <a:p>
          <a:endParaRPr lang="en-US"/>
        </a:p>
      </dgm:t>
    </dgm:pt>
    <dgm:pt modelId="{45C74C04-6BE7-4753-BDA8-71F9E3676DA2}">
      <dgm:prSet/>
      <dgm:spPr/>
      <dgm:t>
        <a:bodyPr/>
        <a:lstStyle/>
        <a:p>
          <a:r>
            <a:rPr lang="en-US" dirty="0"/>
            <a:t>Hands-on Exercises throughout</a:t>
          </a:r>
        </a:p>
      </dgm:t>
    </dgm:pt>
    <dgm:pt modelId="{86C5B920-C798-4854-8544-A47C8A58BB58}" type="parTrans" cxnId="{08449ECF-2122-4382-8AD8-1C455A9FDC52}">
      <dgm:prSet/>
      <dgm:spPr/>
      <dgm:t>
        <a:bodyPr/>
        <a:lstStyle/>
        <a:p>
          <a:endParaRPr lang="en-US"/>
        </a:p>
      </dgm:t>
    </dgm:pt>
    <dgm:pt modelId="{1D855ACE-9C31-49CA-9013-E86EED6F9F12}" type="sibTrans" cxnId="{08449ECF-2122-4382-8AD8-1C455A9FDC52}">
      <dgm:prSet/>
      <dgm:spPr/>
      <dgm:t>
        <a:bodyPr/>
        <a:lstStyle/>
        <a:p>
          <a:endParaRPr lang="en-US"/>
        </a:p>
      </dgm:t>
    </dgm:pt>
    <dgm:pt modelId="{7978F7FA-3595-4E9D-B305-BE56AE8F40DE}">
      <dgm:prSet/>
      <dgm:spPr/>
      <dgm:t>
        <a:bodyPr/>
        <a:lstStyle/>
        <a:p>
          <a:r>
            <a:rPr lang="en-US" dirty="0"/>
            <a:t>Pivot table and chart</a:t>
          </a:r>
        </a:p>
      </dgm:t>
    </dgm:pt>
    <dgm:pt modelId="{BDDDFC59-0824-4A45-A3D5-BD5B83DD6B1C}" type="parTrans" cxnId="{8E25DF5A-BC9C-4D2E-B918-B1CE59357EA2}">
      <dgm:prSet/>
      <dgm:spPr/>
      <dgm:t>
        <a:bodyPr/>
        <a:lstStyle/>
        <a:p>
          <a:endParaRPr lang="en-US"/>
        </a:p>
      </dgm:t>
    </dgm:pt>
    <dgm:pt modelId="{BA598E4A-66FE-4914-8546-5FD667F1EB92}" type="sibTrans" cxnId="{8E25DF5A-BC9C-4D2E-B918-B1CE59357EA2}">
      <dgm:prSet/>
      <dgm:spPr/>
      <dgm:t>
        <a:bodyPr/>
        <a:lstStyle/>
        <a:p>
          <a:endParaRPr lang="en-US"/>
        </a:p>
      </dgm:t>
    </dgm:pt>
    <dgm:pt modelId="{52F9D3DE-81E1-4DDB-8A03-A57F6C67CD30}" type="pres">
      <dgm:prSet presAssocID="{998151A3-786F-4E45-B755-FC566C7EF457}" presName="linear" presStyleCnt="0">
        <dgm:presLayoutVars>
          <dgm:animLvl val="lvl"/>
          <dgm:resizeHandles val="exact"/>
        </dgm:presLayoutVars>
      </dgm:prSet>
      <dgm:spPr/>
    </dgm:pt>
    <dgm:pt modelId="{F0E8DED4-4FBD-4CCE-9F9B-80CE644708EA}" type="pres">
      <dgm:prSet presAssocID="{74A1B704-63A6-4E52-9031-642C30F5F8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B30F58-277D-4A40-A06F-10AE357DB962}" type="pres">
      <dgm:prSet presAssocID="{DC1A7C84-B6FB-4D52-94CF-E69A0EB8D4B8}" presName="spacer" presStyleCnt="0"/>
      <dgm:spPr/>
    </dgm:pt>
    <dgm:pt modelId="{71449778-8748-44AC-B534-48D37011A989}" type="pres">
      <dgm:prSet presAssocID="{025F8C4A-E12A-4305-80B2-0DCA3EF6B9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8044DE-5FDC-4599-A727-4A30F1BDCAC8}" type="pres">
      <dgm:prSet presAssocID="{025F8C4A-E12A-4305-80B2-0DCA3EF6B9E3}" presName="childText" presStyleLbl="revTx" presStyleIdx="0" presStyleCnt="2">
        <dgm:presLayoutVars>
          <dgm:bulletEnabled val="1"/>
        </dgm:presLayoutVars>
      </dgm:prSet>
      <dgm:spPr/>
    </dgm:pt>
    <dgm:pt modelId="{7D3866D3-9819-4ABC-9914-610213D1DB79}" type="pres">
      <dgm:prSet presAssocID="{E6EC3339-2C5E-4388-A5AE-E592691243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DE54F9-DC3D-48BA-8776-00598CBAFB86}" type="pres">
      <dgm:prSet presAssocID="{E6EC3339-2C5E-4388-A5AE-E592691243E4}" presName="childText" presStyleLbl="revTx" presStyleIdx="1" presStyleCnt="2">
        <dgm:presLayoutVars>
          <dgm:bulletEnabled val="1"/>
        </dgm:presLayoutVars>
      </dgm:prSet>
      <dgm:spPr/>
    </dgm:pt>
    <dgm:pt modelId="{ACDCB5C4-435E-4314-A2D8-BCCDDE9EB8EA}" type="pres">
      <dgm:prSet presAssocID="{45C74C04-6BE7-4753-BDA8-71F9E3676D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828626-7450-4BA9-B170-B20AD61669A4}" type="presOf" srcId="{873B6262-0AC3-4B31-B2C2-04B4F9EDCDF6}" destId="{16DE54F9-DC3D-48BA-8776-00598CBAFB86}" srcOrd="0" destOrd="1" presId="urn:microsoft.com/office/officeart/2005/8/layout/vList2"/>
    <dgm:cxn modelId="{448C9E30-4ADA-4FA5-9B08-F876FA587FF7}" type="presOf" srcId="{8D170781-2C37-4E20-94B3-C1424EE9FFDF}" destId="{16DE54F9-DC3D-48BA-8776-00598CBAFB86}" srcOrd="0" destOrd="2" presId="urn:microsoft.com/office/officeart/2005/8/layout/vList2"/>
    <dgm:cxn modelId="{C4C0C637-FAD5-4B22-BB1A-87B05A27B6F4}" srcId="{E6EC3339-2C5E-4388-A5AE-E592691243E4}" destId="{F69F9749-1299-4BAF-9667-7DF556DD1401}" srcOrd="0" destOrd="0" parTransId="{0240A10F-5748-4AB1-87BF-7897215DA120}" sibTransId="{FE9DEE05-D9D4-419B-92D9-F87F81225649}"/>
    <dgm:cxn modelId="{9434EE3D-BFE1-469D-9845-DD53823284F8}" srcId="{E6EC3339-2C5E-4388-A5AE-E592691243E4}" destId="{8D170781-2C37-4E20-94B3-C1424EE9FFDF}" srcOrd="2" destOrd="0" parTransId="{3C333716-A94F-4207-A3E8-9C3CAA1FE71A}" sibTransId="{7023BDE0-12D4-4197-99AF-20F40EF31FCE}"/>
    <dgm:cxn modelId="{149DE25F-5140-48D5-B436-04352B072192}" type="presOf" srcId="{C9263915-C383-4042-B599-3E54898DEF1E}" destId="{16DE54F9-DC3D-48BA-8776-00598CBAFB86}" srcOrd="0" destOrd="3" presId="urn:microsoft.com/office/officeart/2005/8/layout/vList2"/>
    <dgm:cxn modelId="{063A0243-4A62-4E4F-A7A3-38DB4B1BB511}" type="presOf" srcId="{E6EC3339-2C5E-4388-A5AE-E592691243E4}" destId="{7D3866D3-9819-4ABC-9914-610213D1DB79}" srcOrd="0" destOrd="0" presId="urn:microsoft.com/office/officeart/2005/8/layout/vList2"/>
    <dgm:cxn modelId="{0996606B-5339-4CD7-B3AD-30B126EE357D}" type="presOf" srcId="{45C74C04-6BE7-4753-BDA8-71F9E3676DA2}" destId="{ACDCB5C4-435E-4314-A2D8-BCCDDE9EB8EA}" srcOrd="0" destOrd="0" presId="urn:microsoft.com/office/officeart/2005/8/layout/vList2"/>
    <dgm:cxn modelId="{8AFC0C6E-CA5B-42B3-A686-09AA6C3D2C97}" type="presOf" srcId="{7978F7FA-3595-4E9D-B305-BE56AE8F40DE}" destId="{16DE54F9-DC3D-48BA-8776-00598CBAFB86}" srcOrd="0" destOrd="4" presId="urn:microsoft.com/office/officeart/2005/8/layout/vList2"/>
    <dgm:cxn modelId="{63613D53-9DE0-4825-9999-144D8ADB4B8C}" type="presOf" srcId="{998151A3-786F-4E45-B755-FC566C7EF457}" destId="{52F9D3DE-81E1-4DDB-8A03-A57F6C67CD30}" srcOrd="0" destOrd="0" presId="urn:microsoft.com/office/officeart/2005/8/layout/vList2"/>
    <dgm:cxn modelId="{8E25DF5A-BC9C-4D2E-B918-B1CE59357EA2}" srcId="{E6EC3339-2C5E-4388-A5AE-E592691243E4}" destId="{7978F7FA-3595-4E9D-B305-BE56AE8F40DE}" srcOrd="4" destOrd="0" parTransId="{BDDDFC59-0824-4A45-A3D5-BD5B83DD6B1C}" sibTransId="{BA598E4A-66FE-4914-8546-5FD667F1EB92}"/>
    <dgm:cxn modelId="{CBDC477B-2581-4E02-87DC-CF60F2A2784A}" type="presOf" srcId="{35D99997-9209-4E3E-97F8-FA8060F44D85}" destId="{918044DE-5FDC-4599-A727-4A30F1BDCAC8}" srcOrd="0" destOrd="1" presId="urn:microsoft.com/office/officeart/2005/8/layout/vList2"/>
    <dgm:cxn modelId="{EB63977D-7D51-443C-A155-5E3E92B92A0B}" type="presOf" srcId="{F69F9749-1299-4BAF-9667-7DF556DD1401}" destId="{16DE54F9-DC3D-48BA-8776-00598CBAFB86}" srcOrd="0" destOrd="0" presId="urn:microsoft.com/office/officeart/2005/8/layout/vList2"/>
    <dgm:cxn modelId="{60BE6185-57AC-4D0F-9AD3-EEC2F844C53D}" srcId="{025F8C4A-E12A-4305-80B2-0DCA3EF6B9E3}" destId="{35D99997-9209-4E3E-97F8-FA8060F44D85}" srcOrd="1" destOrd="0" parTransId="{86290000-1612-4AB1-A675-5278386EBD59}" sibTransId="{3DC974C2-1C0E-485A-9958-63E100675F3E}"/>
    <dgm:cxn modelId="{3DF97C8E-EB10-490E-85FE-8D4336CC5A8D}" srcId="{025F8C4A-E12A-4305-80B2-0DCA3EF6B9E3}" destId="{047A2D08-4875-4D4F-9796-B214FC2FAFDA}" srcOrd="0" destOrd="0" parTransId="{5E0F2E65-9932-40D9-A0C6-1AF61F4210D0}" sibTransId="{FED6E8B0-D3B0-4D8B-A0D4-16357223F086}"/>
    <dgm:cxn modelId="{5B47A490-D69B-4DF0-BB68-2BD525449C14}" srcId="{E6EC3339-2C5E-4388-A5AE-E592691243E4}" destId="{C9263915-C383-4042-B599-3E54898DEF1E}" srcOrd="3" destOrd="0" parTransId="{0539A24D-362A-4764-AA9E-BA77E1CC73B3}" sibTransId="{3DDEA860-20D8-4CF8-A086-B316D18EAA39}"/>
    <dgm:cxn modelId="{AC324CA2-3FC1-434F-8946-84BD93FDD6F4}" type="presOf" srcId="{047A2D08-4875-4D4F-9796-B214FC2FAFDA}" destId="{918044DE-5FDC-4599-A727-4A30F1BDCAC8}" srcOrd="0" destOrd="0" presId="urn:microsoft.com/office/officeart/2005/8/layout/vList2"/>
    <dgm:cxn modelId="{CF34EAA4-11B3-4B9F-914D-0341B45B543A}" srcId="{E6EC3339-2C5E-4388-A5AE-E592691243E4}" destId="{873B6262-0AC3-4B31-B2C2-04B4F9EDCDF6}" srcOrd="1" destOrd="0" parTransId="{648731E2-468E-48CD-A2B4-AF5B372830DC}" sibTransId="{CE8897C4-3BB7-4124-8A36-DE599A7C5C67}"/>
    <dgm:cxn modelId="{A52EAFA7-7A7D-4AF3-B97D-EFADA08450F9}" srcId="{998151A3-786F-4E45-B755-FC566C7EF457}" destId="{74A1B704-63A6-4E52-9031-642C30F5F884}" srcOrd="0" destOrd="0" parTransId="{3B504D1B-1158-4E69-B0E7-84CE4BAE1119}" sibTransId="{DC1A7C84-B6FB-4D52-94CF-E69A0EB8D4B8}"/>
    <dgm:cxn modelId="{A5A42DBA-24C4-4C8E-87F1-A91DC93EE3DE}" srcId="{998151A3-786F-4E45-B755-FC566C7EF457}" destId="{025F8C4A-E12A-4305-80B2-0DCA3EF6B9E3}" srcOrd="1" destOrd="0" parTransId="{B0C122A6-B7E1-4175-A0CA-EED2126E0DEF}" sibTransId="{1D76B360-26A3-4403-BC1E-0B642CE116A7}"/>
    <dgm:cxn modelId="{736AB1C4-DB41-4840-B75E-8DE8276C4140}" srcId="{998151A3-786F-4E45-B755-FC566C7EF457}" destId="{E6EC3339-2C5E-4388-A5AE-E592691243E4}" srcOrd="2" destOrd="0" parTransId="{9DA11B39-2A80-4601-A5EC-426E30620B07}" sibTransId="{33D37AE4-90AE-481A-B660-612C7180F286}"/>
    <dgm:cxn modelId="{08449ECF-2122-4382-8AD8-1C455A9FDC52}" srcId="{998151A3-786F-4E45-B755-FC566C7EF457}" destId="{45C74C04-6BE7-4753-BDA8-71F9E3676DA2}" srcOrd="3" destOrd="0" parTransId="{86C5B920-C798-4854-8544-A47C8A58BB58}" sibTransId="{1D855ACE-9C31-49CA-9013-E86EED6F9F12}"/>
    <dgm:cxn modelId="{2B8932F8-370A-4E20-A03F-5851F8A8B3C0}" type="presOf" srcId="{025F8C4A-E12A-4305-80B2-0DCA3EF6B9E3}" destId="{71449778-8748-44AC-B534-48D37011A989}" srcOrd="0" destOrd="0" presId="urn:microsoft.com/office/officeart/2005/8/layout/vList2"/>
    <dgm:cxn modelId="{76CB51FD-E4CF-4B98-BACE-4510121EA884}" type="presOf" srcId="{74A1B704-63A6-4E52-9031-642C30F5F884}" destId="{F0E8DED4-4FBD-4CCE-9F9B-80CE644708EA}" srcOrd="0" destOrd="0" presId="urn:microsoft.com/office/officeart/2005/8/layout/vList2"/>
    <dgm:cxn modelId="{0740A541-0D5D-451F-9A3E-CF33020986A8}" type="presParOf" srcId="{52F9D3DE-81E1-4DDB-8A03-A57F6C67CD30}" destId="{F0E8DED4-4FBD-4CCE-9F9B-80CE644708EA}" srcOrd="0" destOrd="0" presId="urn:microsoft.com/office/officeart/2005/8/layout/vList2"/>
    <dgm:cxn modelId="{99B74F2A-AE1A-464E-9B25-84851BB79702}" type="presParOf" srcId="{52F9D3DE-81E1-4DDB-8A03-A57F6C67CD30}" destId="{4FB30F58-277D-4A40-A06F-10AE357DB962}" srcOrd="1" destOrd="0" presId="urn:microsoft.com/office/officeart/2005/8/layout/vList2"/>
    <dgm:cxn modelId="{1F09F2C1-D0C7-4CF8-A9A0-C0B121E123CF}" type="presParOf" srcId="{52F9D3DE-81E1-4DDB-8A03-A57F6C67CD30}" destId="{71449778-8748-44AC-B534-48D37011A989}" srcOrd="2" destOrd="0" presId="urn:microsoft.com/office/officeart/2005/8/layout/vList2"/>
    <dgm:cxn modelId="{1B45417E-B69A-4880-96C3-DFF2AF9C2202}" type="presParOf" srcId="{52F9D3DE-81E1-4DDB-8A03-A57F6C67CD30}" destId="{918044DE-5FDC-4599-A727-4A30F1BDCAC8}" srcOrd="3" destOrd="0" presId="urn:microsoft.com/office/officeart/2005/8/layout/vList2"/>
    <dgm:cxn modelId="{A78620C5-6B08-4E7A-9A26-51C7B3D46C29}" type="presParOf" srcId="{52F9D3DE-81E1-4DDB-8A03-A57F6C67CD30}" destId="{7D3866D3-9819-4ABC-9914-610213D1DB79}" srcOrd="4" destOrd="0" presId="urn:microsoft.com/office/officeart/2005/8/layout/vList2"/>
    <dgm:cxn modelId="{739CC69E-9A9D-42D9-ACEE-052B90C2464E}" type="presParOf" srcId="{52F9D3DE-81E1-4DDB-8A03-A57F6C67CD30}" destId="{16DE54F9-DC3D-48BA-8776-00598CBAFB86}" srcOrd="5" destOrd="0" presId="urn:microsoft.com/office/officeart/2005/8/layout/vList2"/>
    <dgm:cxn modelId="{A8C8656F-0240-49DF-8CF0-C2E21E0F42DE}" type="presParOf" srcId="{52F9D3DE-81E1-4DDB-8A03-A57F6C67CD30}" destId="{ACDCB5C4-435E-4314-A2D8-BCCDDE9EB8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B0803-496F-4D86-92D4-40A4053092B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EF16C-B37C-480D-BF31-E5C0F8CE08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Popular: commonly used program</a:t>
          </a:r>
        </a:p>
      </dgm:t>
    </dgm:pt>
    <dgm:pt modelId="{7F483652-FCDD-4A04-925F-D428E9EFFF89}" type="parTrans" cxnId="{9673485D-01EE-4B05-83D2-6D4F8F231D86}">
      <dgm:prSet/>
      <dgm:spPr/>
      <dgm:t>
        <a:bodyPr/>
        <a:lstStyle/>
        <a:p>
          <a:endParaRPr lang="en-US"/>
        </a:p>
      </dgm:t>
    </dgm:pt>
    <dgm:pt modelId="{DD03C0C4-BC0E-4548-BEDA-42191F2D4910}" type="sibTrans" cxnId="{9673485D-01EE-4B05-83D2-6D4F8F231D86}">
      <dgm:prSet/>
      <dgm:spPr/>
      <dgm:t>
        <a:bodyPr/>
        <a:lstStyle/>
        <a:p>
          <a:endParaRPr lang="en-US"/>
        </a:p>
      </dgm:t>
    </dgm:pt>
    <dgm:pt modelId="{55EAAADF-766C-41DF-B92D-99CF61B9BF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entry: imputing data to make sense of information</a:t>
          </a:r>
        </a:p>
      </dgm:t>
    </dgm:pt>
    <dgm:pt modelId="{F39132AD-0E7C-4406-86C5-63743C893E9A}" type="parTrans" cxnId="{1D359D8B-AD64-4F9E-9119-8F82B628A9FC}">
      <dgm:prSet/>
      <dgm:spPr/>
      <dgm:t>
        <a:bodyPr/>
        <a:lstStyle/>
        <a:p>
          <a:endParaRPr lang="en-US"/>
        </a:p>
      </dgm:t>
    </dgm:pt>
    <dgm:pt modelId="{C7488A85-6E03-4D88-AC6B-598449B9FEB2}" type="sibTrans" cxnId="{1D359D8B-AD64-4F9E-9119-8F82B628A9FC}">
      <dgm:prSet/>
      <dgm:spPr/>
      <dgm:t>
        <a:bodyPr/>
        <a:lstStyle/>
        <a:p>
          <a:endParaRPr lang="en-US"/>
        </a:p>
      </dgm:t>
    </dgm:pt>
    <dgm:pt modelId="{1899933C-22DF-4623-9309-7590956B8B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Calculations: simple and complex to a point</a:t>
          </a:r>
        </a:p>
      </dgm:t>
    </dgm:pt>
    <dgm:pt modelId="{80D620A5-EF71-43F4-B14C-C9ADC0246202}" type="parTrans" cxnId="{F8440730-BA25-4D8E-8939-D243C1F8F10F}">
      <dgm:prSet/>
      <dgm:spPr/>
      <dgm:t>
        <a:bodyPr/>
        <a:lstStyle/>
        <a:p>
          <a:endParaRPr lang="en-US"/>
        </a:p>
      </dgm:t>
    </dgm:pt>
    <dgm:pt modelId="{C4AAEFAE-EF7C-4BDC-ABFF-F9CD9F04A803}" type="sibTrans" cxnId="{F8440730-BA25-4D8E-8939-D243C1F8F10F}">
      <dgm:prSet/>
      <dgm:spPr/>
      <dgm:t>
        <a:bodyPr/>
        <a:lstStyle/>
        <a:p>
          <a:endParaRPr lang="en-US"/>
        </a:p>
      </dgm:t>
    </dgm:pt>
    <dgm:pt modelId="{80CDA1C2-4117-43B9-9D1A-80B9F221AA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Visuals: tables, plots and diagrams</a:t>
          </a:r>
        </a:p>
      </dgm:t>
    </dgm:pt>
    <dgm:pt modelId="{EE397246-C92E-4F9E-AB2F-6453EF034BD9}" type="parTrans" cxnId="{BED96490-19E7-4B40-A671-0F61F7860FEC}">
      <dgm:prSet/>
      <dgm:spPr/>
      <dgm:t>
        <a:bodyPr/>
        <a:lstStyle/>
        <a:p>
          <a:endParaRPr lang="en-US"/>
        </a:p>
      </dgm:t>
    </dgm:pt>
    <dgm:pt modelId="{443DECFF-899E-4CD7-87E5-438ACCE89862}" type="sibTrans" cxnId="{BED96490-19E7-4B40-A671-0F61F7860FEC}">
      <dgm:prSet/>
      <dgm:spPr/>
      <dgm:t>
        <a:bodyPr/>
        <a:lstStyle/>
        <a:p>
          <a:endParaRPr lang="en-US"/>
        </a:p>
      </dgm:t>
    </dgm:pt>
    <dgm:pt modelId="{5360422C-675D-40BD-8B00-75B6C306AE94}" type="pres">
      <dgm:prSet presAssocID="{A15B0803-496F-4D86-92D4-40A4053092B3}" presName="root" presStyleCnt="0">
        <dgm:presLayoutVars>
          <dgm:dir/>
          <dgm:resizeHandles val="exact"/>
        </dgm:presLayoutVars>
      </dgm:prSet>
      <dgm:spPr/>
    </dgm:pt>
    <dgm:pt modelId="{2C537F3E-667D-429F-B794-15780B23179A}" type="pres">
      <dgm:prSet presAssocID="{626EF16C-B37C-480D-BF31-E5C0F8CE0807}" presName="compNode" presStyleCnt="0"/>
      <dgm:spPr/>
    </dgm:pt>
    <dgm:pt modelId="{4F635519-EF7B-421F-B59D-4A51A5689356}" type="pres">
      <dgm:prSet presAssocID="{626EF16C-B37C-480D-BF31-E5C0F8CE080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6D4945-A6D9-4A4B-90A5-A3AF5914684E}" type="pres">
      <dgm:prSet presAssocID="{626EF16C-B37C-480D-BF31-E5C0F8CE08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6DA57A68-38D5-4133-AE31-998FBD89895B}" type="pres">
      <dgm:prSet presAssocID="{626EF16C-B37C-480D-BF31-E5C0F8CE0807}" presName="spaceRect" presStyleCnt="0"/>
      <dgm:spPr/>
    </dgm:pt>
    <dgm:pt modelId="{76E97651-AD37-4EA0-9C67-D666E00F0C1B}" type="pres">
      <dgm:prSet presAssocID="{626EF16C-B37C-480D-BF31-E5C0F8CE0807}" presName="textRect" presStyleLbl="revTx" presStyleIdx="0" presStyleCnt="4">
        <dgm:presLayoutVars>
          <dgm:chMax val="1"/>
          <dgm:chPref val="1"/>
        </dgm:presLayoutVars>
      </dgm:prSet>
      <dgm:spPr/>
    </dgm:pt>
    <dgm:pt modelId="{12422CB3-DF23-4A9E-80CF-EC48B9089AA7}" type="pres">
      <dgm:prSet presAssocID="{DD03C0C4-BC0E-4548-BEDA-42191F2D4910}" presName="sibTrans" presStyleCnt="0"/>
      <dgm:spPr/>
    </dgm:pt>
    <dgm:pt modelId="{417AADA9-C87C-4026-8BCD-F2AB011DCB2C}" type="pres">
      <dgm:prSet presAssocID="{55EAAADF-766C-41DF-B92D-99CF61B9BF9A}" presName="compNode" presStyleCnt="0"/>
      <dgm:spPr/>
    </dgm:pt>
    <dgm:pt modelId="{BB95EDCE-1EC9-49E1-99A9-A934AF59FA33}" type="pres">
      <dgm:prSet presAssocID="{55EAAADF-766C-41DF-B92D-99CF61B9BF9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CF9D4E-2022-4FDE-988A-0640E120A11E}" type="pres">
      <dgm:prSet presAssocID="{55EAAADF-766C-41DF-B92D-99CF61B9BF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B761E51-6CB0-4491-A067-24E92E1F7BBE}" type="pres">
      <dgm:prSet presAssocID="{55EAAADF-766C-41DF-B92D-99CF61B9BF9A}" presName="spaceRect" presStyleCnt="0"/>
      <dgm:spPr/>
    </dgm:pt>
    <dgm:pt modelId="{FA34236D-7EFA-44C3-9249-3396AB15C920}" type="pres">
      <dgm:prSet presAssocID="{55EAAADF-766C-41DF-B92D-99CF61B9BF9A}" presName="textRect" presStyleLbl="revTx" presStyleIdx="1" presStyleCnt="4">
        <dgm:presLayoutVars>
          <dgm:chMax val="1"/>
          <dgm:chPref val="1"/>
        </dgm:presLayoutVars>
      </dgm:prSet>
      <dgm:spPr/>
    </dgm:pt>
    <dgm:pt modelId="{6D573599-1F16-4B92-871E-EF32C651EC3A}" type="pres">
      <dgm:prSet presAssocID="{C7488A85-6E03-4D88-AC6B-598449B9FEB2}" presName="sibTrans" presStyleCnt="0"/>
      <dgm:spPr/>
    </dgm:pt>
    <dgm:pt modelId="{B5C0C17D-1209-463F-8B75-E356496A7BBE}" type="pres">
      <dgm:prSet presAssocID="{1899933C-22DF-4623-9309-7590956B8BD1}" presName="compNode" presStyleCnt="0"/>
      <dgm:spPr/>
    </dgm:pt>
    <dgm:pt modelId="{4A6F78FA-9CEC-4B2D-BF8D-5AE46818AEA5}" type="pres">
      <dgm:prSet presAssocID="{1899933C-22DF-4623-9309-7590956B8BD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0ACCA0-6CED-4BD5-99E5-95D657815857}" type="pres">
      <dgm:prSet presAssocID="{1899933C-22DF-4623-9309-7590956B8B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B02ADEF-6633-4627-898C-FD4036B50051}" type="pres">
      <dgm:prSet presAssocID="{1899933C-22DF-4623-9309-7590956B8BD1}" presName="spaceRect" presStyleCnt="0"/>
      <dgm:spPr/>
    </dgm:pt>
    <dgm:pt modelId="{45CC31DD-706E-4E34-86D4-C9E526BE9DAA}" type="pres">
      <dgm:prSet presAssocID="{1899933C-22DF-4623-9309-7590956B8BD1}" presName="textRect" presStyleLbl="revTx" presStyleIdx="2" presStyleCnt="4">
        <dgm:presLayoutVars>
          <dgm:chMax val="1"/>
          <dgm:chPref val="1"/>
        </dgm:presLayoutVars>
      </dgm:prSet>
      <dgm:spPr/>
    </dgm:pt>
    <dgm:pt modelId="{E454CF01-0BC2-4E7D-A421-47D15C0A7B79}" type="pres">
      <dgm:prSet presAssocID="{C4AAEFAE-EF7C-4BDC-ABFF-F9CD9F04A803}" presName="sibTrans" presStyleCnt="0"/>
      <dgm:spPr/>
    </dgm:pt>
    <dgm:pt modelId="{055B5988-9D78-4D01-A05D-D68607E3098C}" type="pres">
      <dgm:prSet presAssocID="{80CDA1C2-4117-43B9-9D1A-80B9F221AA23}" presName="compNode" presStyleCnt="0"/>
      <dgm:spPr/>
    </dgm:pt>
    <dgm:pt modelId="{A3A2C043-2814-459A-822D-9513460BC131}" type="pres">
      <dgm:prSet presAssocID="{80CDA1C2-4117-43B9-9D1A-80B9F221AA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2F5E20-2D50-4710-B5DE-9F0899B8EEB0}" type="pres">
      <dgm:prSet presAssocID="{80CDA1C2-4117-43B9-9D1A-80B9F221AA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3CAE31A5-2A6E-401B-AB10-A97DDC93CD1E}" type="pres">
      <dgm:prSet presAssocID="{80CDA1C2-4117-43B9-9D1A-80B9F221AA23}" presName="spaceRect" presStyleCnt="0"/>
      <dgm:spPr/>
    </dgm:pt>
    <dgm:pt modelId="{9DA56AFD-D8B8-4D39-935F-7819484CD365}" type="pres">
      <dgm:prSet presAssocID="{80CDA1C2-4117-43B9-9D1A-80B9F221AA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440730-BA25-4D8E-8939-D243C1F8F10F}" srcId="{A15B0803-496F-4D86-92D4-40A4053092B3}" destId="{1899933C-22DF-4623-9309-7590956B8BD1}" srcOrd="2" destOrd="0" parTransId="{80D620A5-EF71-43F4-B14C-C9ADC0246202}" sibTransId="{C4AAEFAE-EF7C-4BDC-ABFF-F9CD9F04A803}"/>
    <dgm:cxn modelId="{9673485D-01EE-4B05-83D2-6D4F8F231D86}" srcId="{A15B0803-496F-4D86-92D4-40A4053092B3}" destId="{626EF16C-B37C-480D-BF31-E5C0F8CE0807}" srcOrd="0" destOrd="0" parTransId="{7F483652-FCDD-4A04-925F-D428E9EFFF89}" sibTransId="{DD03C0C4-BC0E-4548-BEDA-42191F2D4910}"/>
    <dgm:cxn modelId="{0609EB53-F1D2-4939-8D13-115C81FD9992}" type="presOf" srcId="{1899933C-22DF-4623-9309-7590956B8BD1}" destId="{45CC31DD-706E-4E34-86D4-C9E526BE9DAA}" srcOrd="0" destOrd="0" presId="urn:microsoft.com/office/officeart/2018/5/layout/IconLeafLabelList"/>
    <dgm:cxn modelId="{DE2EDF82-9DE9-4E75-81C8-AC3A6A6A498E}" type="presOf" srcId="{A15B0803-496F-4D86-92D4-40A4053092B3}" destId="{5360422C-675D-40BD-8B00-75B6C306AE94}" srcOrd="0" destOrd="0" presId="urn:microsoft.com/office/officeart/2018/5/layout/IconLeafLabelList"/>
    <dgm:cxn modelId="{1D359D8B-AD64-4F9E-9119-8F82B628A9FC}" srcId="{A15B0803-496F-4D86-92D4-40A4053092B3}" destId="{55EAAADF-766C-41DF-B92D-99CF61B9BF9A}" srcOrd="1" destOrd="0" parTransId="{F39132AD-0E7C-4406-86C5-63743C893E9A}" sibTransId="{C7488A85-6E03-4D88-AC6B-598449B9FEB2}"/>
    <dgm:cxn modelId="{1222FF8D-DB30-4127-B259-3733BAA557A3}" type="presOf" srcId="{80CDA1C2-4117-43B9-9D1A-80B9F221AA23}" destId="{9DA56AFD-D8B8-4D39-935F-7819484CD365}" srcOrd="0" destOrd="0" presId="urn:microsoft.com/office/officeart/2018/5/layout/IconLeafLabelList"/>
    <dgm:cxn modelId="{BED96490-19E7-4B40-A671-0F61F7860FEC}" srcId="{A15B0803-496F-4D86-92D4-40A4053092B3}" destId="{80CDA1C2-4117-43B9-9D1A-80B9F221AA23}" srcOrd="3" destOrd="0" parTransId="{EE397246-C92E-4F9E-AB2F-6453EF034BD9}" sibTransId="{443DECFF-899E-4CD7-87E5-438ACCE89862}"/>
    <dgm:cxn modelId="{F2D9D6D9-AF6D-46D9-8C88-616AE23E1A39}" type="presOf" srcId="{626EF16C-B37C-480D-BF31-E5C0F8CE0807}" destId="{76E97651-AD37-4EA0-9C67-D666E00F0C1B}" srcOrd="0" destOrd="0" presId="urn:microsoft.com/office/officeart/2018/5/layout/IconLeafLabelList"/>
    <dgm:cxn modelId="{E7ABCADE-43C7-41D1-8642-CEED15614C9C}" type="presOf" srcId="{55EAAADF-766C-41DF-B92D-99CF61B9BF9A}" destId="{FA34236D-7EFA-44C3-9249-3396AB15C920}" srcOrd="0" destOrd="0" presId="urn:microsoft.com/office/officeart/2018/5/layout/IconLeafLabelList"/>
    <dgm:cxn modelId="{802C7656-1A46-45D7-A987-3EC7CACE160F}" type="presParOf" srcId="{5360422C-675D-40BD-8B00-75B6C306AE94}" destId="{2C537F3E-667D-429F-B794-15780B23179A}" srcOrd="0" destOrd="0" presId="urn:microsoft.com/office/officeart/2018/5/layout/IconLeafLabelList"/>
    <dgm:cxn modelId="{C73E9599-3EDB-4688-9C9D-3BA87E3C8179}" type="presParOf" srcId="{2C537F3E-667D-429F-B794-15780B23179A}" destId="{4F635519-EF7B-421F-B59D-4A51A5689356}" srcOrd="0" destOrd="0" presId="urn:microsoft.com/office/officeart/2018/5/layout/IconLeafLabelList"/>
    <dgm:cxn modelId="{106B85E5-336B-418B-80E8-7C68EB8CC0E1}" type="presParOf" srcId="{2C537F3E-667D-429F-B794-15780B23179A}" destId="{246D4945-A6D9-4A4B-90A5-A3AF5914684E}" srcOrd="1" destOrd="0" presId="urn:microsoft.com/office/officeart/2018/5/layout/IconLeafLabelList"/>
    <dgm:cxn modelId="{3543C5A1-5B33-4217-8D38-49A64F0B851A}" type="presParOf" srcId="{2C537F3E-667D-429F-B794-15780B23179A}" destId="{6DA57A68-38D5-4133-AE31-998FBD89895B}" srcOrd="2" destOrd="0" presId="urn:microsoft.com/office/officeart/2018/5/layout/IconLeafLabelList"/>
    <dgm:cxn modelId="{C7074CE1-4B7D-462B-9122-6CA2D1AAC37A}" type="presParOf" srcId="{2C537F3E-667D-429F-B794-15780B23179A}" destId="{76E97651-AD37-4EA0-9C67-D666E00F0C1B}" srcOrd="3" destOrd="0" presId="urn:microsoft.com/office/officeart/2018/5/layout/IconLeafLabelList"/>
    <dgm:cxn modelId="{D5EE6BF6-AC3C-4FE8-BDDC-3C3C0DB4B557}" type="presParOf" srcId="{5360422C-675D-40BD-8B00-75B6C306AE94}" destId="{12422CB3-DF23-4A9E-80CF-EC48B9089AA7}" srcOrd="1" destOrd="0" presId="urn:microsoft.com/office/officeart/2018/5/layout/IconLeafLabelList"/>
    <dgm:cxn modelId="{F8AA862C-81FE-4258-A656-8A1349F0D3E1}" type="presParOf" srcId="{5360422C-675D-40BD-8B00-75B6C306AE94}" destId="{417AADA9-C87C-4026-8BCD-F2AB011DCB2C}" srcOrd="2" destOrd="0" presId="urn:microsoft.com/office/officeart/2018/5/layout/IconLeafLabelList"/>
    <dgm:cxn modelId="{63CA5B19-A0BA-4790-A250-2DB33D1EA083}" type="presParOf" srcId="{417AADA9-C87C-4026-8BCD-F2AB011DCB2C}" destId="{BB95EDCE-1EC9-49E1-99A9-A934AF59FA33}" srcOrd="0" destOrd="0" presId="urn:microsoft.com/office/officeart/2018/5/layout/IconLeafLabelList"/>
    <dgm:cxn modelId="{8498A415-8285-44C1-827A-7158CAADB584}" type="presParOf" srcId="{417AADA9-C87C-4026-8BCD-F2AB011DCB2C}" destId="{F0CF9D4E-2022-4FDE-988A-0640E120A11E}" srcOrd="1" destOrd="0" presId="urn:microsoft.com/office/officeart/2018/5/layout/IconLeafLabelList"/>
    <dgm:cxn modelId="{D1CF83DF-538B-4292-A72D-CE00A83B46FD}" type="presParOf" srcId="{417AADA9-C87C-4026-8BCD-F2AB011DCB2C}" destId="{EB761E51-6CB0-4491-A067-24E92E1F7BBE}" srcOrd="2" destOrd="0" presId="urn:microsoft.com/office/officeart/2018/5/layout/IconLeafLabelList"/>
    <dgm:cxn modelId="{7809797F-DC9C-4E20-8237-19D6809B4055}" type="presParOf" srcId="{417AADA9-C87C-4026-8BCD-F2AB011DCB2C}" destId="{FA34236D-7EFA-44C3-9249-3396AB15C920}" srcOrd="3" destOrd="0" presId="urn:microsoft.com/office/officeart/2018/5/layout/IconLeafLabelList"/>
    <dgm:cxn modelId="{B03FC361-5E0E-467B-B5B6-D8558AA49EC4}" type="presParOf" srcId="{5360422C-675D-40BD-8B00-75B6C306AE94}" destId="{6D573599-1F16-4B92-871E-EF32C651EC3A}" srcOrd="3" destOrd="0" presId="urn:microsoft.com/office/officeart/2018/5/layout/IconLeafLabelList"/>
    <dgm:cxn modelId="{70C41D67-0AA9-4CCD-89BB-487F98146091}" type="presParOf" srcId="{5360422C-675D-40BD-8B00-75B6C306AE94}" destId="{B5C0C17D-1209-463F-8B75-E356496A7BBE}" srcOrd="4" destOrd="0" presId="urn:microsoft.com/office/officeart/2018/5/layout/IconLeafLabelList"/>
    <dgm:cxn modelId="{0D33AD28-FD06-423B-BB1C-120C58138DC8}" type="presParOf" srcId="{B5C0C17D-1209-463F-8B75-E356496A7BBE}" destId="{4A6F78FA-9CEC-4B2D-BF8D-5AE46818AEA5}" srcOrd="0" destOrd="0" presId="urn:microsoft.com/office/officeart/2018/5/layout/IconLeafLabelList"/>
    <dgm:cxn modelId="{F8EC523C-56BB-42E1-BBB3-D8DA0D7764EA}" type="presParOf" srcId="{B5C0C17D-1209-463F-8B75-E356496A7BBE}" destId="{190ACCA0-6CED-4BD5-99E5-95D657815857}" srcOrd="1" destOrd="0" presId="urn:microsoft.com/office/officeart/2018/5/layout/IconLeafLabelList"/>
    <dgm:cxn modelId="{B485A703-9E34-4CB7-8447-EE5D2D15AF20}" type="presParOf" srcId="{B5C0C17D-1209-463F-8B75-E356496A7BBE}" destId="{2B02ADEF-6633-4627-898C-FD4036B50051}" srcOrd="2" destOrd="0" presId="urn:microsoft.com/office/officeart/2018/5/layout/IconLeafLabelList"/>
    <dgm:cxn modelId="{14E7CE12-8580-4A41-8248-2537FA49418D}" type="presParOf" srcId="{B5C0C17D-1209-463F-8B75-E356496A7BBE}" destId="{45CC31DD-706E-4E34-86D4-C9E526BE9DAA}" srcOrd="3" destOrd="0" presId="urn:microsoft.com/office/officeart/2018/5/layout/IconLeafLabelList"/>
    <dgm:cxn modelId="{972E42C1-6B44-4FE6-BA9B-7C9F31F3D592}" type="presParOf" srcId="{5360422C-675D-40BD-8B00-75B6C306AE94}" destId="{E454CF01-0BC2-4E7D-A421-47D15C0A7B79}" srcOrd="5" destOrd="0" presId="urn:microsoft.com/office/officeart/2018/5/layout/IconLeafLabelList"/>
    <dgm:cxn modelId="{21AC1D58-455C-4EB1-93B5-0AAF75E973D7}" type="presParOf" srcId="{5360422C-675D-40BD-8B00-75B6C306AE94}" destId="{055B5988-9D78-4D01-A05D-D68607E3098C}" srcOrd="6" destOrd="0" presId="urn:microsoft.com/office/officeart/2018/5/layout/IconLeafLabelList"/>
    <dgm:cxn modelId="{8B190978-F3FB-4D5F-A0EE-5D6D588777C4}" type="presParOf" srcId="{055B5988-9D78-4D01-A05D-D68607E3098C}" destId="{A3A2C043-2814-459A-822D-9513460BC131}" srcOrd="0" destOrd="0" presId="urn:microsoft.com/office/officeart/2018/5/layout/IconLeafLabelList"/>
    <dgm:cxn modelId="{97B474DC-15DB-4003-A588-DE11399A2E1E}" type="presParOf" srcId="{055B5988-9D78-4D01-A05D-D68607E3098C}" destId="{832F5E20-2D50-4710-B5DE-9F0899B8EEB0}" srcOrd="1" destOrd="0" presId="urn:microsoft.com/office/officeart/2018/5/layout/IconLeafLabelList"/>
    <dgm:cxn modelId="{3F588803-2071-4C4C-89B1-03C2F80F3CF8}" type="presParOf" srcId="{055B5988-9D78-4D01-A05D-D68607E3098C}" destId="{3CAE31A5-2A6E-401B-AB10-A97DDC93CD1E}" srcOrd="2" destOrd="0" presId="urn:microsoft.com/office/officeart/2018/5/layout/IconLeafLabelList"/>
    <dgm:cxn modelId="{7856910B-2F07-4F40-A7EB-9662BB1375C7}" type="presParOf" srcId="{055B5988-9D78-4D01-A05D-D68607E3098C}" destId="{9DA56AFD-D8B8-4D39-935F-7819484CD3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1C009-1D88-410D-85B3-2B8BAF1506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3229274D-7B93-4B03-9567-4F8E0C11B9D3}">
      <dgm:prSet/>
      <dgm:spPr/>
      <dgm:t>
        <a:bodyPr/>
        <a:lstStyle/>
        <a:p>
          <a:r>
            <a:rPr lang="en-US" b="0" i="0" baseline="0" dirty="0"/>
            <a:t>There are lots of features and functions in Excel than what you think</a:t>
          </a:r>
          <a:endParaRPr lang="en-US" dirty="0"/>
        </a:p>
      </dgm:t>
    </dgm:pt>
    <dgm:pt modelId="{216EE3DA-17FB-4F58-88BE-E7CB0B9612FC}" type="parTrans" cxnId="{50AB0B02-5E28-4107-94BB-FDBE3CD95B71}">
      <dgm:prSet/>
      <dgm:spPr/>
      <dgm:t>
        <a:bodyPr/>
        <a:lstStyle/>
        <a:p>
          <a:endParaRPr lang="en-US"/>
        </a:p>
      </dgm:t>
    </dgm:pt>
    <dgm:pt modelId="{C36B518A-D586-44E7-8985-E09A7F0C30D3}" type="sibTrans" cxnId="{50AB0B02-5E28-4107-94BB-FDBE3CD95B71}">
      <dgm:prSet/>
      <dgm:spPr/>
      <dgm:t>
        <a:bodyPr/>
        <a:lstStyle/>
        <a:p>
          <a:endParaRPr lang="en-US"/>
        </a:p>
      </dgm:t>
    </dgm:pt>
    <dgm:pt modelId="{EBDBA648-2CA3-45CF-AEAC-20A930BC37CB}">
      <dgm:prSet/>
      <dgm:spPr/>
      <dgm:t>
        <a:bodyPr/>
        <a:lstStyle/>
        <a:p>
          <a:r>
            <a:rPr lang="en-US"/>
            <a:t>Practice makes perfect, the more you use it, the better you will be</a:t>
          </a:r>
        </a:p>
      </dgm:t>
    </dgm:pt>
    <dgm:pt modelId="{3DBD623A-9FB5-4653-B35E-C2B88C2665A5}" type="parTrans" cxnId="{53E0F4AF-A239-4B0E-AC3F-4962A7A8D705}">
      <dgm:prSet/>
      <dgm:spPr/>
      <dgm:t>
        <a:bodyPr/>
        <a:lstStyle/>
        <a:p>
          <a:endParaRPr lang="en-US"/>
        </a:p>
      </dgm:t>
    </dgm:pt>
    <dgm:pt modelId="{A33C85B8-B7A8-4769-AF82-109A1FC5BD85}" type="sibTrans" cxnId="{53E0F4AF-A239-4B0E-AC3F-4962A7A8D705}">
      <dgm:prSet/>
      <dgm:spPr/>
      <dgm:t>
        <a:bodyPr/>
        <a:lstStyle/>
        <a:p>
          <a:endParaRPr lang="en-US"/>
        </a:p>
      </dgm:t>
    </dgm:pt>
    <dgm:pt modelId="{D3968FCE-E898-488F-BFE8-4A189CA9E26D}">
      <dgm:prSet/>
      <dgm:spPr/>
      <dgm:t>
        <a:bodyPr/>
        <a:lstStyle/>
        <a:p>
          <a:r>
            <a:rPr lang="en-US" b="0" i="0" baseline="0"/>
            <a:t>Lots of resources:</a:t>
          </a:r>
          <a:endParaRPr lang="en-US"/>
        </a:p>
      </dgm:t>
    </dgm:pt>
    <dgm:pt modelId="{911EEA1F-803C-4CD4-817B-D8541285B05D}" type="parTrans" cxnId="{D88C9C68-859F-4478-8A92-A01412503A6C}">
      <dgm:prSet/>
      <dgm:spPr/>
      <dgm:t>
        <a:bodyPr/>
        <a:lstStyle/>
        <a:p>
          <a:endParaRPr lang="en-US"/>
        </a:p>
      </dgm:t>
    </dgm:pt>
    <dgm:pt modelId="{7DD71CF7-D960-4CED-B068-0EBE53C9AD09}" type="sibTrans" cxnId="{D88C9C68-859F-4478-8A92-A01412503A6C}">
      <dgm:prSet/>
      <dgm:spPr/>
      <dgm:t>
        <a:bodyPr/>
        <a:lstStyle/>
        <a:p>
          <a:endParaRPr lang="en-US"/>
        </a:p>
      </dgm:t>
    </dgm:pt>
    <dgm:pt modelId="{2335EFB8-4FDA-4AF9-ACFF-5B72D8308AEC}" type="pres">
      <dgm:prSet presAssocID="{63E1C009-1D88-410D-85B3-2B8BAF1506B1}" presName="root" presStyleCnt="0">
        <dgm:presLayoutVars>
          <dgm:dir/>
          <dgm:resizeHandles val="exact"/>
        </dgm:presLayoutVars>
      </dgm:prSet>
      <dgm:spPr/>
    </dgm:pt>
    <dgm:pt modelId="{7C843CD4-0D22-4A5F-9E97-BB74EC02D277}" type="pres">
      <dgm:prSet presAssocID="{3229274D-7B93-4B03-9567-4F8E0C11B9D3}" presName="compNode" presStyleCnt="0"/>
      <dgm:spPr/>
    </dgm:pt>
    <dgm:pt modelId="{7C2C8615-42FD-430A-88A4-464631504207}" type="pres">
      <dgm:prSet presAssocID="{3229274D-7B93-4B03-9567-4F8E0C11B9D3}" presName="bgRect" presStyleLbl="bgShp" presStyleIdx="0" presStyleCnt="3"/>
      <dgm:spPr/>
    </dgm:pt>
    <dgm:pt modelId="{D8914A92-8044-4F57-8C31-0777AD8B6EDF}" type="pres">
      <dgm:prSet presAssocID="{3229274D-7B93-4B03-9567-4F8E0C11B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611B59-795B-47AB-B89E-6C3460A3097C}" type="pres">
      <dgm:prSet presAssocID="{3229274D-7B93-4B03-9567-4F8E0C11B9D3}" presName="spaceRect" presStyleCnt="0"/>
      <dgm:spPr/>
    </dgm:pt>
    <dgm:pt modelId="{78FBC0A8-90A2-459D-A5DF-917212042BCC}" type="pres">
      <dgm:prSet presAssocID="{3229274D-7B93-4B03-9567-4F8E0C11B9D3}" presName="parTx" presStyleLbl="revTx" presStyleIdx="0" presStyleCnt="3">
        <dgm:presLayoutVars>
          <dgm:chMax val="0"/>
          <dgm:chPref val="0"/>
        </dgm:presLayoutVars>
      </dgm:prSet>
      <dgm:spPr/>
    </dgm:pt>
    <dgm:pt modelId="{9A913B9D-BC63-483B-9B03-95288581B515}" type="pres">
      <dgm:prSet presAssocID="{C36B518A-D586-44E7-8985-E09A7F0C30D3}" presName="sibTrans" presStyleCnt="0"/>
      <dgm:spPr/>
    </dgm:pt>
    <dgm:pt modelId="{E4BCE350-19F1-4E9B-B50C-08451744DD5E}" type="pres">
      <dgm:prSet presAssocID="{EBDBA648-2CA3-45CF-AEAC-20A930BC37CB}" presName="compNode" presStyleCnt="0"/>
      <dgm:spPr/>
    </dgm:pt>
    <dgm:pt modelId="{6FE30F1A-F797-42F4-9270-3B890E0E2BE8}" type="pres">
      <dgm:prSet presAssocID="{EBDBA648-2CA3-45CF-AEAC-20A930BC37CB}" presName="bgRect" presStyleLbl="bgShp" presStyleIdx="1" presStyleCnt="3"/>
      <dgm:spPr/>
    </dgm:pt>
    <dgm:pt modelId="{C72FD626-08F6-4518-9B61-56C9A22486D4}" type="pres">
      <dgm:prSet presAssocID="{EBDBA648-2CA3-45CF-AEAC-20A930BC37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9D15F99-42FD-4DF2-A9AC-8FE156AFED51}" type="pres">
      <dgm:prSet presAssocID="{EBDBA648-2CA3-45CF-AEAC-20A930BC37CB}" presName="spaceRect" presStyleCnt="0"/>
      <dgm:spPr/>
    </dgm:pt>
    <dgm:pt modelId="{EFCB629D-58F5-4692-AEAD-DD5715D2EC92}" type="pres">
      <dgm:prSet presAssocID="{EBDBA648-2CA3-45CF-AEAC-20A930BC37CB}" presName="parTx" presStyleLbl="revTx" presStyleIdx="1" presStyleCnt="3">
        <dgm:presLayoutVars>
          <dgm:chMax val="0"/>
          <dgm:chPref val="0"/>
        </dgm:presLayoutVars>
      </dgm:prSet>
      <dgm:spPr/>
    </dgm:pt>
    <dgm:pt modelId="{CC3FBF6D-2C27-4255-901A-A93605688248}" type="pres">
      <dgm:prSet presAssocID="{A33C85B8-B7A8-4769-AF82-109A1FC5BD85}" presName="sibTrans" presStyleCnt="0"/>
      <dgm:spPr/>
    </dgm:pt>
    <dgm:pt modelId="{1A629DE0-F38B-4560-9FF4-7F5D7E4F0E89}" type="pres">
      <dgm:prSet presAssocID="{D3968FCE-E898-488F-BFE8-4A189CA9E26D}" presName="compNode" presStyleCnt="0"/>
      <dgm:spPr/>
    </dgm:pt>
    <dgm:pt modelId="{22E147EC-B192-4E04-BE41-62EF7B9D7875}" type="pres">
      <dgm:prSet presAssocID="{D3968FCE-E898-488F-BFE8-4A189CA9E26D}" presName="bgRect" presStyleLbl="bgShp" presStyleIdx="2" presStyleCnt="3"/>
      <dgm:spPr/>
    </dgm:pt>
    <dgm:pt modelId="{115603CC-A553-4E23-AC76-929F434D9CF4}" type="pres">
      <dgm:prSet presAssocID="{D3968FCE-E898-488F-BFE8-4A189CA9E2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F7D602F-53D0-46BB-B16B-F306C72E8E7E}" type="pres">
      <dgm:prSet presAssocID="{D3968FCE-E898-488F-BFE8-4A189CA9E26D}" presName="spaceRect" presStyleCnt="0"/>
      <dgm:spPr/>
    </dgm:pt>
    <dgm:pt modelId="{F24DF448-A4F4-4E3D-866A-E7A7BB1878C3}" type="pres">
      <dgm:prSet presAssocID="{D3968FCE-E898-488F-BFE8-4A189CA9E2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AB0B02-5E28-4107-94BB-FDBE3CD95B71}" srcId="{63E1C009-1D88-410D-85B3-2B8BAF1506B1}" destId="{3229274D-7B93-4B03-9567-4F8E0C11B9D3}" srcOrd="0" destOrd="0" parTransId="{216EE3DA-17FB-4F58-88BE-E7CB0B9612FC}" sibTransId="{C36B518A-D586-44E7-8985-E09A7F0C30D3}"/>
    <dgm:cxn modelId="{5EE51033-C0FA-4251-8227-2D426A6ECC4C}" type="presOf" srcId="{EBDBA648-2CA3-45CF-AEAC-20A930BC37CB}" destId="{EFCB629D-58F5-4692-AEAD-DD5715D2EC92}" srcOrd="0" destOrd="0" presId="urn:microsoft.com/office/officeart/2018/2/layout/IconVerticalSolidList"/>
    <dgm:cxn modelId="{783AF73A-51C7-4851-BDF8-D75CFDCFC1D6}" type="presOf" srcId="{63E1C009-1D88-410D-85B3-2B8BAF1506B1}" destId="{2335EFB8-4FDA-4AF9-ACFF-5B72D8308AEC}" srcOrd="0" destOrd="0" presId="urn:microsoft.com/office/officeart/2018/2/layout/IconVerticalSolidList"/>
    <dgm:cxn modelId="{C5F47E67-B43A-4431-B253-B3F38ADF2026}" type="presOf" srcId="{D3968FCE-E898-488F-BFE8-4A189CA9E26D}" destId="{F24DF448-A4F4-4E3D-866A-E7A7BB1878C3}" srcOrd="0" destOrd="0" presId="urn:microsoft.com/office/officeart/2018/2/layout/IconVerticalSolidList"/>
    <dgm:cxn modelId="{D88C9C68-859F-4478-8A92-A01412503A6C}" srcId="{63E1C009-1D88-410D-85B3-2B8BAF1506B1}" destId="{D3968FCE-E898-488F-BFE8-4A189CA9E26D}" srcOrd="2" destOrd="0" parTransId="{911EEA1F-803C-4CD4-817B-D8541285B05D}" sibTransId="{7DD71CF7-D960-4CED-B068-0EBE53C9AD09}"/>
    <dgm:cxn modelId="{53E0F4AF-A239-4B0E-AC3F-4962A7A8D705}" srcId="{63E1C009-1D88-410D-85B3-2B8BAF1506B1}" destId="{EBDBA648-2CA3-45CF-AEAC-20A930BC37CB}" srcOrd="1" destOrd="0" parTransId="{3DBD623A-9FB5-4653-B35E-C2B88C2665A5}" sibTransId="{A33C85B8-B7A8-4769-AF82-109A1FC5BD85}"/>
    <dgm:cxn modelId="{285B22FC-5E71-4A32-B9E4-B1EF6173E8C9}" type="presOf" srcId="{3229274D-7B93-4B03-9567-4F8E0C11B9D3}" destId="{78FBC0A8-90A2-459D-A5DF-917212042BCC}" srcOrd="0" destOrd="0" presId="urn:microsoft.com/office/officeart/2018/2/layout/IconVerticalSolidList"/>
    <dgm:cxn modelId="{D2AAF735-62D3-4F55-94B5-74DD9B6F723B}" type="presParOf" srcId="{2335EFB8-4FDA-4AF9-ACFF-5B72D8308AEC}" destId="{7C843CD4-0D22-4A5F-9E97-BB74EC02D277}" srcOrd="0" destOrd="0" presId="urn:microsoft.com/office/officeart/2018/2/layout/IconVerticalSolidList"/>
    <dgm:cxn modelId="{77A8A9F8-4D9D-452F-9B78-D7AB6FE837DC}" type="presParOf" srcId="{7C843CD4-0D22-4A5F-9E97-BB74EC02D277}" destId="{7C2C8615-42FD-430A-88A4-464631504207}" srcOrd="0" destOrd="0" presId="urn:microsoft.com/office/officeart/2018/2/layout/IconVerticalSolidList"/>
    <dgm:cxn modelId="{8A7ACDCB-6EE9-4BBD-8760-33AFB766F782}" type="presParOf" srcId="{7C843CD4-0D22-4A5F-9E97-BB74EC02D277}" destId="{D8914A92-8044-4F57-8C31-0777AD8B6EDF}" srcOrd="1" destOrd="0" presId="urn:microsoft.com/office/officeart/2018/2/layout/IconVerticalSolidList"/>
    <dgm:cxn modelId="{4ECB087A-D82A-4886-8BAC-63B4465E122C}" type="presParOf" srcId="{7C843CD4-0D22-4A5F-9E97-BB74EC02D277}" destId="{71611B59-795B-47AB-B89E-6C3460A3097C}" srcOrd="2" destOrd="0" presId="urn:microsoft.com/office/officeart/2018/2/layout/IconVerticalSolidList"/>
    <dgm:cxn modelId="{A52EF00B-99E2-4C0E-86F7-774675FE18B6}" type="presParOf" srcId="{7C843CD4-0D22-4A5F-9E97-BB74EC02D277}" destId="{78FBC0A8-90A2-459D-A5DF-917212042BCC}" srcOrd="3" destOrd="0" presId="urn:microsoft.com/office/officeart/2018/2/layout/IconVerticalSolidList"/>
    <dgm:cxn modelId="{FD4A55E6-BF38-4976-BE6B-2709266CEAB1}" type="presParOf" srcId="{2335EFB8-4FDA-4AF9-ACFF-5B72D8308AEC}" destId="{9A913B9D-BC63-483B-9B03-95288581B515}" srcOrd="1" destOrd="0" presId="urn:microsoft.com/office/officeart/2018/2/layout/IconVerticalSolidList"/>
    <dgm:cxn modelId="{08E52009-B5A3-400B-82D6-6DFAC1CFA544}" type="presParOf" srcId="{2335EFB8-4FDA-4AF9-ACFF-5B72D8308AEC}" destId="{E4BCE350-19F1-4E9B-B50C-08451744DD5E}" srcOrd="2" destOrd="0" presId="urn:microsoft.com/office/officeart/2018/2/layout/IconVerticalSolidList"/>
    <dgm:cxn modelId="{57D9DDDB-4E6F-4B53-9B43-B8B38D766A73}" type="presParOf" srcId="{E4BCE350-19F1-4E9B-B50C-08451744DD5E}" destId="{6FE30F1A-F797-42F4-9270-3B890E0E2BE8}" srcOrd="0" destOrd="0" presId="urn:microsoft.com/office/officeart/2018/2/layout/IconVerticalSolidList"/>
    <dgm:cxn modelId="{E0BF4296-5AD4-4D21-B965-F85AA85C6490}" type="presParOf" srcId="{E4BCE350-19F1-4E9B-B50C-08451744DD5E}" destId="{C72FD626-08F6-4518-9B61-56C9A22486D4}" srcOrd="1" destOrd="0" presId="urn:microsoft.com/office/officeart/2018/2/layout/IconVerticalSolidList"/>
    <dgm:cxn modelId="{02888923-BF16-4B35-98FC-B61ED8F14179}" type="presParOf" srcId="{E4BCE350-19F1-4E9B-B50C-08451744DD5E}" destId="{D9D15F99-42FD-4DF2-A9AC-8FE156AFED51}" srcOrd="2" destOrd="0" presId="urn:microsoft.com/office/officeart/2018/2/layout/IconVerticalSolidList"/>
    <dgm:cxn modelId="{4247ED3E-E164-48D7-A030-7A726063F92D}" type="presParOf" srcId="{E4BCE350-19F1-4E9B-B50C-08451744DD5E}" destId="{EFCB629D-58F5-4692-AEAD-DD5715D2EC92}" srcOrd="3" destOrd="0" presId="urn:microsoft.com/office/officeart/2018/2/layout/IconVerticalSolidList"/>
    <dgm:cxn modelId="{F3656AAF-65F2-46E6-98DF-F36190172070}" type="presParOf" srcId="{2335EFB8-4FDA-4AF9-ACFF-5B72D8308AEC}" destId="{CC3FBF6D-2C27-4255-901A-A93605688248}" srcOrd="3" destOrd="0" presId="urn:microsoft.com/office/officeart/2018/2/layout/IconVerticalSolidList"/>
    <dgm:cxn modelId="{9D7F3173-57FF-46DA-A79C-C48A293F5993}" type="presParOf" srcId="{2335EFB8-4FDA-4AF9-ACFF-5B72D8308AEC}" destId="{1A629DE0-F38B-4560-9FF4-7F5D7E4F0E89}" srcOrd="4" destOrd="0" presId="urn:microsoft.com/office/officeart/2018/2/layout/IconVerticalSolidList"/>
    <dgm:cxn modelId="{87E27CFF-4490-4A67-A8D8-D98CE851F6C0}" type="presParOf" srcId="{1A629DE0-F38B-4560-9FF4-7F5D7E4F0E89}" destId="{22E147EC-B192-4E04-BE41-62EF7B9D7875}" srcOrd="0" destOrd="0" presId="urn:microsoft.com/office/officeart/2018/2/layout/IconVerticalSolidList"/>
    <dgm:cxn modelId="{26AA780F-8AB7-4A4D-B3D7-AF5F9F003014}" type="presParOf" srcId="{1A629DE0-F38B-4560-9FF4-7F5D7E4F0E89}" destId="{115603CC-A553-4E23-AC76-929F434D9CF4}" srcOrd="1" destOrd="0" presId="urn:microsoft.com/office/officeart/2018/2/layout/IconVerticalSolidList"/>
    <dgm:cxn modelId="{DB4A6823-F2D0-4663-A387-EED05E798C17}" type="presParOf" srcId="{1A629DE0-F38B-4560-9FF4-7F5D7E4F0E89}" destId="{4F7D602F-53D0-46BB-B16B-F306C72E8E7E}" srcOrd="2" destOrd="0" presId="urn:microsoft.com/office/officeart/2018/2/layout/IconVerticalSolidList"/>
    <dgm:cxn modelId="{9EC50FF4-3A79-4504-AB30-87E60A5DBE27}" type="presParOf" srcId="{1A629DE0-F38B-4560-9FF4-7F5D7E4F0E89}" destId="{F24DF448-A4F4-4E3D-866A-E7A7BB1878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EF169-31AD-40F2-9F3B-D95012B0FA2D}">
      <dsp:nvSpPr>
        <dsp:cNvPr id="0" name=""/>
        <dsp:cNvSpPr/>
      </dsp:nvSpPr>
      <dsp:spPr>
        <a:xfrm>
          <a:off x="0" y="3015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5B174-1E39-45F3-97DF-B61C60F31DE0}">
      <dsp:nvSpPr>
        <dsp:cNvPr id="0" name=""/>
        <dsp:cNvSpPr/>
      </dsp:nvSpPr>
      <dsp:spPr>
        <a:xfrm>
          <a:off x="426599" y="320320"/>
          <a:ext cx="775634" cy="77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E93E5-05C1-439F-8593-D3770F68CCE5}">
      <dsp:nvSpPr>
        <dsp:cNvPr id="0" name=""/>
        <dsp:cNvSpPr/>
      </dsp:nvSpPr>
      <dsp:spPr>
        <a:xfrm>
          <a:off x="1628832" y="3015"/>
          <a:ext cx="296822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Microsoft Excel</a:t>
          </a:r>
        </a:p>
      </dsp:txBody>
      <dsp:txXfrm>
        <a:off x="1628832" y="3015"/>
        <a:ext cx="2968228" cy="1410244"/>
      </dsp:txXfrm>
    </dsp:sp>
    <dsp:sp modelId="{E517ADE1-6D31-4AC1-A092-1BD64063CE25}">
      <dsp:nvSpPr>
        <dsp:cNvPr id="0" name=""/>
        <dsp:cNvSpPr/>
      </dsp:nvSpPr>
      <dsp:spPr>
        <a:xfrm>
          <a:off x="4597061" y="3015"/>
          <a:ext cx="1997409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3"/>
            </a:rPr>
            <a:t>https://www.microsoft.com/en-us/education/products/office</a:t>
          </a:r>
          <a:endParaRPr lang="en-US" sz="1100" kern="1200" dirty="0"/>
        </a:p>
      </dsp:txBody>
      <dsp:txXfrm>
        <a:off x="4597061" y="3015"/>
        <a:ext cx="1997409" cy="1410244"/>
      </dsp:txXfrm>
    </dsp:sp>
    <dsp:sp modelId="{3A140999-55AD-437C-8DB2-5530D2BDF70D}">
      <dsp:nvSpPr>
        <dsp:cNvPr id="0" name=""/>
        <dsp:cNvSpPr/>
      </dsp:nvSpPr>
      <dsp:spPr>
        <a:xfrm>
          <a:off x="0" y="1765821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F8DB-9412-484D-BC97-3B76CEB65DE6}">
      <dsp:nvSpPr>
        <dsp:cNvPr id="0" name=""/>
        <dsp:cNvSpPr/>
      </dsp:nvSpPr>
      <dsp:spPr>
        <a:xfrm>
          <a:off x="426599" y="2083126"/>
          <a:ext cx="775634" cy="7756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01893-D64B-4BF8-90A5-DDBA82E187EE}">
      <dsp:nvSpPr>
        <dsp:cNvPr id="0" name=""/>
        <dsp:cNvSpPr/>
      </dsp:nvSpPr>
      <dsp:spPr>
        <a:xfrm>
          <a:off x="1628832" y="1765821"/>
          <a:ext cx="496563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Survey sign-in</a:t>
          </a:r>
        </a:p>
      </dsp:txBody>
      <dsp:txXfrm>
        <a:off x="1628832" y="1765821"/>
        <a:ext cx="4965638" cy="1410244"/>
      </dsp:txXfrm>
    </dsp:sp>
    <dsp:sp modelId="{0767791E-E683-46D4-B113-E4AFCF6973A2}">
      <dsp:nvSpPr>
        <dsp:cNvPr id="0" name=""/>
        <dsp:cNvSpPr/>
      </dsp:nvSpPr>
      <dsp:spPr>
        <a:xfrm>
          <a:off x="0" y="3528627"/>
          <a:ext cx="6596063" cy="14102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B36B9-62FE-4FEB-B4EB-705B6906C3C4}">
      <dsp:nvSpPr>
        <dsp:cNvPr id="0" name=""/>
        <dsp:cNvSpPr/>
      </dsp:nvSpPr>
      <dsp:spPr>
        <a:xfrm>
          <a:off x="426599" y="3845932"/>
          <a:ext cx="775634" cy="7756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3674-1D22-488B-8B41-35F99AF82FDC}">
      <dsp:nvSpPr>
        <dsp:cNvPr id="0" name=""/>
        <dsp:cNvSpPr/>
      </dsp:nvSpPr>
      <dsp:spPr>
        <a:xfrm>
          <a:off x="1628832" y="3528627"/>
          <a:ext cx="4965638" cy="1410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1" tIns="149251" rIns="149251" bIns="149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link</a:t>
          </a:r>
        </a:p>
      </dsp:txBody>
      <dsp:txXfrm>
        <a:off x="1628832" y="3528627"/>
        <a:ext cx="4965638" cy="141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DED4-4FBD-4CCE-9F9B-80CE644708EA}">
      <dsp:nvSpPr>
        <dsp:cNvPr id="0" name=""/>
        <dsp:cNvSpPr/>
      </dsp:nvSpPr>
      <dsp:spPr>
        <a:xfrm>
          <a:off x="0" y="47944"/>
          <a:ext cx="9720262" cy="50193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Excel Overview</a:t>
          </a:r>
        </a:p>
      </dsp:txBody>
      <dsp:txXfrm>
        <a:off x="24502" y="72446"/>
        <a:ext cx="9671258" cy="452926"/>
      </dsp:txXfrm>
    </dsp:sp>
    <dsp:sp modelId="{71449778-8748-44AC-B534-48D37011A989}">
      <dsp:nvSpPr>
        <dsp:cNvPr id="0" name=""/>
        <dsp:cNvSpPr/>
      </dsp:nvSpPr>
      <dsp:spPr>
        <a:xfrm>
          <a:off x="0" y="613234"/>
          <a:ext cx="9720262" cy="50193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Excel Worksheets</a:t>
          </a:r>
        </a:p>
      </dsp:txBody>
      <dsp:txXfrm>
        <a:off x="24502" y="637736"/>
        <a:ext cx="9671258" cy="452926"/>
      </dsp:txXfrm>
    </dsp:sp>
    <dsp:sp modelId="{918044DE-5FDC-4599-A727-4A30F1BDCAC8}">
      <dsp:nvSpPr>
        <dsp:cNvPr id="0" name=""/>
        <dsp:cNvSpPr/>
      </dsp:nvSpPr>
      <dsp:spPr>
        <a:xfrm>
          <a:off x="0" y="1115164"/>
          <a:ext cx="9720262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Structure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Today’s Data</a:t>
          </a:r>
        </a:p>
      </dsp:txBody>
      <dsp:txXfrm>
        <a:off x="0" y="1115164"/>
        <a:ext cx="9720262" cy="535095"/>
      </dsp:txXfrm>
    </dsp:sp>
    <dsp:sp modelId="{7D3866D3-9819-4ABC-9914-610213D1DB79}">
      <dsp:nvSpPr>
        <dsp:cNvPr id="0" name=""/>
        <dsp:cNvSpPr/>
      </dsp:nvSpPr>
      <dsp:spPr>
        <a:xfrm>
          <a:off x="0" y="1650260"/>
          <a:ext cx="9720262" cy="50193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Content</a:t>
          </a:r>
        </a:p>
      </dsp:txBody>
      <dsp:txXfrm>
        <a:off x="24502" y="1674762"/>
        <a:ext cx="9671258" cy="452926"/>
      </dsp:txXfrm>
    </dsp:sp>
    <dsp:sp modelId="{16DE54F9-DC3D-48BA-8776-00598CBAFB86}">
      <dsp:nvSpPr>
        <dsp:cNvPr id="0" name=""/>
        <dsp:cNvSpPr/>
      </dsp:nvSpPr>
      <dsp:spPr>
        <a:xfrm>
          <a:off x="0" y="2152190"/>
          <a:ext cx="9720262" cy="132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Sort, filter, conditional formatting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VLOOKUP (</a:t>
          </a:r>
          <a:r>
            <a:rPr lang="en-US" sz="1700" kern="1200" dirty="0" err="1"/>
            <a:t>extact</a:t>
          </a:r>
          <a:r>
            <a:rPr lang="en-US" sz="1700" kern="1200" dirty="0"/>
            <a:t> match)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Calculations (mean, min and max)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Frequency and histogram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Pivot table and chart</a:t>
          </a:r>
        </a:p>
      </dsp:txBody>
      <dsp:txXfrm>
        <a:off x="0" y="2152190"/>
        <a:ext cx="9720262" cy="1320660"/>
      </dsp:txXfrm>
    </dsp:sp>
    <dsp:sp modelId="{ACDCB5C4-435E-4314-A2D8-BCCDDE9EB8EA}">
      <dsp:nvSpPr>
        <dsp:cNvPr id="0" name=""/>
        <dsp:cNvSpPr/>
      </dsp:nvSpPr>
      <dsp:spPr>
        <a:xfrm>
          <a:off x="0" y="3472850"/>
          <a:ext cx="9720262" cy="50193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Hands-on Exercises throughout</a:t>
          </a:r>
        </a:p>
      </dsp:txBody>
      <dsp:txXfrm>
        <a:off x="24502" y="3497352"/>
        <a:ext cx="9671258" cy="45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35519-EF7B-421F-B59D-4A51A5689356}">
      <dsp:nvSpPr>
        <dsp:cNvPr id="0" name=""/>
        <dsp:cNvSpPr/>
      </dsp:nvSpPr>
      <dsp:spPr>
        <a:xfrm>
          <a:off x="634031" y="859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D4945-A6D9-4A4B-90A5-A3AF5914684E}">
      <dsp:nvSpPr>
        <dsp:cNvPr id="0" name=""/>
        <dsp:cNvSpPr/>
      </dsp:nvSpPr>
      <dsp:spPr>
        <a:xfrm>
          <a:off x="868031" y="3199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97651-AD37-4EA0-9C67-D666E00F0C1B}">
      <dsp:nvSpPr>
        <dsp:cNvPr id="0" name=""/>
        <dsp:cNvSpPr/>
      </dsp:nvSpPr>
      <dsp:spPr>
        <a:xfrm>
          <a:off x="283031" y="15259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Popular: commonly used program</a:t>
          </a:r>
        </a:p>
      </dsp:txBody>
      <dsp:txXfrm>
        <a:off x="283031" y="1525944"/>
        <a:ext cx="1800000" cy="720000"/>
      </dsp:txXfrm>
    </dsp:sp>
    <dsp:sp modelId="{BB95EDCE-1EC9-49E1-99A9-A934AF59FA33}">
      <dsp:nvSpPr>
        <dsp:cNvPr id="0" name=""/>
        <dsp:cNvSpPr/>
      </dsp:nvSpPr>
      <dsp:spPr>
        <a:xfrm>
          <a:off x="2749031" y="859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F9D4E-2022-4FDE-988A-0640E120A11E}">
      <dsp:nvSpPr>
        <dsp:cNvPr id="0" name=""/>
        <dsp:cNvSpPr/>
      </dsp:nvSpPr>
      <dsp:spPr>
        <a:xfrm>
          <a:off x="2983031" y="3199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4236D-7EFA-44C3-9249-3396AB15C920}">
      <dsp:nvSpPr>
        <dsp:cNvPr id="0" name=""/>
        <dsp:cNvSpPr/>
      </dsp:nvSpPr>
      <dsp:spPr>
        <a:xfrm>
          <a:off x="2398031" y="15259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entry: imputing data to make sense of information</a:t>
          </a:r>
        </a:p>
      </dsp:txBody>
      <dsp:txXfrm>
        <a:off x="2398031" y="1525944"/>
        <a:ext cx="1800000" cy="720000"/>
      </dsp:txXfrm>
    </dsp:sp>
    <dsp:sp modelId="{4A6F78FA-9CEC-4B2D-BF8D-5AE46818AEA5}">
      <dsp:nvSpPr>
        <dsp:cNvPr id="0" name=""/>
        <dsp:cNvSpPr/>
      </dsp:nvSpPr>
      <dsp:spPr>
        <a:xfrm>
          <a:off x="4864031" y="859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ACCA0-6CED-4BD5-99E5-95D657815857}">
      <dsp:nvSpPr>
        <dsp:cNvPr id="0" name=""/>
        <dsp:cNvSpPr/>
      </dsp:nvSpPr>
      <dsp:spPr>
        <a:xfrm>
          <a:off x="5098031" y="3199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C31DD-706E-4E34-86D4-C9E526BE9DAA}">
      <dsp:nvSpPr>
        <dsp:cNvPr id="0" name=""/>
        <dsp:cNvSpPr/>
      </dsp:nvSpPr>
      <dsp:spPr>
        <a:xfrm>
          <a:off x="4513031" y="15259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Calculations: simple and complex to a point</a:t>
          </a:r>
        </a:p>
      </dsp:txBody>
      <dsp:txXfrm>
        <a:off x="4513031" y="1525944"/>
        <a:ext cx="1800000" cy="720000"/>
      </dsp:txXfrm>
    </dsp:sp>
    <dsp:sp modelId="{A3A2C043-2814-459A-822D-9513460BC131}">
      <dsp:nvSpPr>
        <dsp:cNvPr id="0" name=""/>
        <dsp:cNvSpPr/>
      </dsp:nvSpPr>
      <dsp:spPr>
        <a:xfrm>
          <a:off x="2749031" y="26959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5E20-2D50-4710-B5DE-9F0899B8EEB0}">
      <dsp:nvSpPr>
        <dsp:cNvPr id="0" name=""/>
        <dsp:cNvSpPr/>
      </dsp:nvSpPr>
      <dsp:spPr>
        <a:xfrm>
          <a:off x="2983031" y="292994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56AFD-D8B8-4D39-935F-7819484CD365}">
      <dsp:nvSpPr>
        <dsp:cNvPr id="0" name=""/>
        <dsp:cNvSpPr/>
      </dsp:nvSpPr>
      <dsp:spPr>
        <a:xfrm>
          <a:off x="2398031" y="41359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Visuals: tables, plots and diagrams</a:t>
          </a:r>
        </a:p>
      </dsp:txBody>
      <dsp:txXfrm>
        <a:off x="2398031" y="413594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C8615-42FD-430A-88A4-464631504207}">
      <dsp:nvSpPr>
        <dsp:cNvPr id="0" name=""/>
        <dsp:cNvSpPr/>
      </dsp:nvSpPr>
      <dsp:spPr>
        <a:xfrm>
          <a:off x="0" y="267"/>
          <a:ext cx="9720262" cy="626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14A92-8044-4F57-8C31-0777AD8B6EDF}">
      <dsp:nvSpPr>
        <dsp:cNvPr id="0" name=""/>
        <dsp:cNvSpPr/>
      </dsp:nvSpPr>
      <dsp:spPr>
        <a:xfrm>
          <a:off x="189511" y="141226"/>
          <a:ext cx="344566" cy="344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BC0A8-90A2-459D-A5DF-917212042BCC}">
      <dsp:nvSpPr>
        <dsp:cNvPr id="0" name=""/>
        <dsp:cNvSpPr/>
      </dsp:nvSpPr>
      <dsp:spPr>
        <a:xfrm>
          <a:off x="723590" y="267"/>
          <a:ext cx="8996671" cy="62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3" tIns="66303" rIns="66303" bIns="663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There are lots of features and functions in Excel than what you think</a:t>
          </a:r>
          <a:endParaRPr lang="en-US" sz="2500" kern="1200" dirty="0"/>
        </a:p>
      </dsp:txBody>
      <dsp:txXfrm>
        <a:off x="723590" y="267"/>
        <a:ext cx="8996671" cy="626485"/>
      </dsp:txXfrm>
    </dsp:sp>
    <dsp:sp modelId="{6FE30F1A-F797-42F4-9270-3B890E0E2BE8}">
      <dsp:nvSpPr>
        <dsp:cNvPr id="0" name=""/>
        <dsp:cNvSpPr/>
      </dsp:nvSpPr>
      <dsp:spPr>
        <a:xfrm>
          <a:off x="0" y="783374"/>
          <a:ext cx="9720262" cy="626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FD626-08F6-4518-9B61-56C9A22486D4}">
      <dsp:nvSpPr>
        <dsp:cNvPr id="0" name=""/>
        <dsp:cNvSpPr/>
      </dsp:nvSpPr>
      <dsp:spPr>
        <a:xfrm>
          <a:off x="189511" y="924333"/>
          <a:ext cx="344566" cy="34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B629D-58F5-4692-AEAD-DD5715D2EC92}">
      <dsp:nvSpPr>
        <dsp:cNvPr id="0" name=""/>
        <dsp:cNvSpPr/>
      </dsp:nvSpPr>
      <dsp:spPr>
        <a:xfrm>
          <a:off x="723590" y="783374"/>
          <a:ext cx="8996671" cy="62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3" tIns="66303" rIns="66303" bIns="663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Practice makes perfect, the more you use it, the better you will be</a:t>
          </a:r>
        </a:p>
      </dsp:txBody>
      <dsp:txXfrm>
        <a:off x="723590" y="783374"/>
        <a:ext cx="8996671" cy="626485"/>
      </dsp:txXfrm>
    </dsp:sp>
    <dsp:sp modelId="{22E147EC-B192-4E04-BE41-62EF7B9D7875}">
      <dsp:nvSpPr>
        <dsp:cNvPr id="0" name=""/>
        <dsp:cNvSpPr/>
      </dsp:nvSpPr>
      <dsp:spPr>
        <a:xfrm>
          <a:off x="0" y="1566480"/>
          <a:ext cx="9720262" cy="6264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603CC-A553-4E23-AC76-929F434D9CF4}">
      <dsp:nvSpPr>
        <dsp:cNvPr id="0" name=""/>
        <dsp:cNvSpPr/>
      </dsp:nvSpPr>
      <dsp:spPr>
        <a:xfrm>
          <a:off x="189511" y="1707440"/>
          <a:ext cx="344566" cy="3445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DF448-A4F4-4E3D-866A-E7A7BB1878C3}">
      <dsp:nvSpPr>
        <dsp:cNvPr id="0" name=""/>
        <dsp:cNvSpPr/>
      </dsp:nvSpPr>
      <dsp:spPr>
        <a:xfrm>
          <a:off x="723590" y="1566480"/>
          <a:ext cx="8996671" cy="626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03" tIns="66303" rIns="66303" bIns="663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Lots of resources:</a:t>
          </a:r>
          <a:endParaRPr lang="en-US" sz="2500" kern="1200"/>
        </a:p>
      </dsp:txBody>
      <dsp:txXfrm>
        <a:off x="723590" y="1566480"/>
        <a:ext cx="8996671" cy="6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9A427-D39A-4B02-933F-137787D3C6A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717A-CD23-47A6-8897-B9720335F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340CCB-2171-43F2-B896-6D7E2F63C03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1299-964E-4FC1-AF2A-60285E9602D2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CCBE-1280-4930-9E86-18043EDEB7CC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261C-1026-469F-A6B1-040C7B32C617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C7D7-F45F-4422-B66F-772A19E567B1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6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D888-64C4-48C2-B6ED-77AE023B3C12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591D-FC91-496F-A991-AF693B271F63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8B0A-49FA-4DBD-B2FC-D9E20EB2D502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AA3C4-BBAF-46AD-9261-9A5AD87436EF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277C-1203-45C5-B59F-2717A0E69412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6072-D739-4B9F-B74E-9CFB6A893462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8B6E11-BCFD-4AF5-820E-E98FF39D5B6C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CD444B-CD58-4CAB-9A03-C546DC6358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xcelexposure.com/lesson-guide/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support.office.com/en-us/article/excel-forwindows-training-9bc05390-e94c-46af-a5b3-d7c22f6990bb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hyperlink" Target="https://www.cmc.edu/informationtechnology/linkedin-learning" TargetMode="Externa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www.contextures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2166-3B9A-43F1-A7AE-AFCE4075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>
                    <a:alpha val="80000"/>
                  </a:schemeClr>
                </a:solidFill>
              </a:rPr>
              <a:t>Microsoft Excel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D2E98-6A29-4850-8651-45BD998A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/>
              <a:t>QCL Graduate Fellow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5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9285-A99D-44E9-9114-8372A751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Hands-on 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4DCF-3363-43BD-8CBF-C88588E7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Using the Broadway data set:</a:t>
            </a:r>
          </a:p>
          <a:p>
            <a:r>
              <a:rPr lang="en-US" dirty="0">
                <a:latin typeface="Calibri" panose="020F0502020204030204" pitchFamily="34" charset="0"/>
              </a:rPr>
              <a:t>Go to the “</a:t>
            </a:r>
            <a:r>
              <a:rPr lang="en-US" dirty="0" err="1">
                <a:latin typeface="Calibri" panose="020F0502020204030204" pitchFamily="34" charset="0"/>
              </a:rPr>
              <a:t>broadway</a:t>
            </a:r>
            <a:r>
              <a:rPr lang="en-US" dirty="0">
                <a:latin typeface="Calibri" panose="020F0502020204030204" pitchFamily="34" charset="0"/>
              </a:rPr>
              <a:t>” data sheet in the workbook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Generate the output for sorting show type first followed by show title in alphabetical order.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0E6D7-C5BD-4B95-9DA1-10FB9A70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5252C-A4DC-467C-A8FC-8C6C2AF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754C8-C8EF-4647-947B-0F9A1B8D9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9"/>
          <a:stretch/>
        </p:blipFill>
        <p:spPr>
          <a:xfrm>
            <a:off x="270787" y="80192"/>
            <a:ext cx="11714473" cy="6285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B7AA3-DF3A-4D81-8B65-F2F99B1C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B605-CBCF-4C6F-BC01-6083E3D4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AEBD0-F523-4110-BB0D-BE8776E01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" b="4673"/>
          <a:stretch/>
        </p:blipFill>
        <p:spPr>
          <a:xfrm>
            <a:off x="267474" y="353202"/>
            <a:ext cx="11504072" cy="607114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3AA0B6-4A15-43D6-AEEE-D96D1C7E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B31E-36E7-4FBE-8E8D-CEAF3818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893908-9901-4D21-8538-828A6F42D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" r="454" b="4803"/>
          <a:stretch/>
        </p:blipFill>
        <p:spPr>
          <a:xfrm>
            <a:off x="449209" y="208402"/>
            <a:ext cx="11241767" cy="63255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54824-495B-45DA-9217-CCFA6AE1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3295-74CE-42B7-BDBD-D7D9CF11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9285-A99D-44E9-9114-8372A751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Hands-on 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4DCF-3363-43BD-8CBF-C88588E7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Using the Broadway data set: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Suppose that you are the theatre manager for Richard Rogers Theatre, where Hamilton is playing (see tab that is named “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hamilton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”), what are the </a:t>
            </a:r>
            <a:r>
              <a:rPr lang="en-US" b="0" i="0" u="none" strike="noStrike" baseline="0" dirty="0">
                <a:solidFill>
                  <a:schemeClr val="accent2"/>
                </a:solidFill>
                <a:latin typeface="Calibri" panose="020F0502020204030204" pitchFamily="34" charset="0"/>
              </a:rPr>
              <a:t>exact VLOOKUP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functions that can be used to find the statistics attendance, capacity and number of performances, by entering the </a:t>
            </a:r>
            <a:r>
              <a:rPr lang="en-US" b="0" i="0" u="none" strike="noStrike" baseline="0" dirty="0" err="1">
                <a:latin typeface="Calibri" panose="020F0502020204030204" pitchFamily="34" charset="0"/>
              </a:rPr>
              <a:t>Date.Full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BAC3F-81E0-48CE-934B-FDCED614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7D77-0779-4FA0-ACF4-E7E8FE03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C7A3F-B90E-4254-800A-7CC29015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8"/>
          <a:stretch/>
        </p:blipFill>
        <p:spPr>
          <a:xfrm>
            <a:off x="574262" y="388324"/>
            <a:ext cx="10654930" cy="5645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BA3CB-7544-4263-A183-3490B37F41F9}"/>
              </a:ext>
            </a:extLst>
          </p:cNvPr>
          <p:cNvSpPr txBox="1"/>
          <p:nvPr/>
        </p:nvSpPr>
        <p:spPr>
          <a:xfrm>
            <a:off x="744360" y="5883098"/>
            <a:ext cx="902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excel understands the difference between text and numbers, if you use the right data type.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5E74D-1F12-43AA-A76A-A89C49A8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3168B-9819-4AFF-8D33-1F8C095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9285-A99D-44E9-9114-8372A751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Hands-on exercise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4DCF-3363-43BD-8CBF-C88588E7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Using the Broadway data set:</a:t>
            </a:r>
          </a:p>
          <a:p>
            <a:r>
              <a:rPr lang="en-US" dirty="0">
                <a:latin typeface="Calibri" panose="020F0502020204030204" pitchFamily="34" charset="0"/>
              </a:rPr>
              <a:t>Go to the “</a:t>
            </a:r>
            <a:r>
              <a:rPr lang="en-US" dirty="0" err="1">
                <a:latin typeface="Calibri" panose="020F0502020204030204" pitchFamily="34" charset="0"/>
              </a:rPr>
              <a:t>broadway</a:t>
            </a:r>
            <a:r>
              <a:rPr lang="en-US" dirty="0">
                <a:latin typeface="Calibri" panose="020F0502020204030204" pitchFamily="34" charset="0"/>
              </a:rPr>
              <a:t>” data sheet in the workbook</a:t>
            </a:r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Calculate minimum, maximum and average values for statistics attendance and capacity using the whole data set.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1FED0-3B0B-4194-BC6A-B0374F1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26C9-BD5C-4B52-8DF1-FA14FA4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0DDEB-3FF1-42A0-804A-450E3BD61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2"/>
          <a:stretch/>
        </p:blipFill>
        <p:spPr>
          <a:xfrm>
            <a:off x="419652" y="269836"/>
            <a:ext cx="11190128" cy="59542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763D2-0ADD-44F1-9AA7-41F18652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3E8C-D537-4BA8-85FB-709102FF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C09A0-0A3D-4EE4-BAE5-2D1F2A606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4"/>
          <a:stretch/>
        </p:blipFill>
        <p:spPr>
          <a:xfrm>
            <a:off x="375478" y="245337"/>
            <a:ext cx="11259931" cy="60064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B5E6A7-8372-4522-9E1F-C3949674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3057C-29E0-49B4-B0FB-559EE8B5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41597-A140-4E52-AB8B-201AB5BF6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" b="5145"/>
          <a:stretch/>
        </p:blipFill>
        <p:spPr>
          <a:xfrm>
            <a:off x="141890" y="375478"/>
            <a:ext cx="11343327" cy="606066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45F418-4AE0-4DEB-B091-C3B6DE2C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19990-534A-4110-B5BC-0214DCC7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5432-8B54-42AD-B078-04E3F2A5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Before we start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93582-D65D-4B30-8B6C-36657EE5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1F283BF-A291-41BB-AC7C-28ABEFC27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277420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AFB0-FF16-4708-908A-C2C5C3F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4DDD4A-D53F-4E1C-95E7-5498CBE8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4"/>
          <a:stretch/>
        </p:blipFill>
        <p:spPr>
          <a:xfrm>
            <a:off x="242958" y="175036"/>
            <a:ext cx="11529390" cy="61450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459516-10D6-4424-8BE5-E14FCE4A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5F40-0096-469C-9611-CE84F386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39EE2-81DB-4F14-9801-F8B101349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" t="2848" b="5926"/>
          <a:stretch/>
        </p:blipFill>
        <p:spPr>
          <a:xfrm>
            <a:off x="85159" y="313635"/>
            <a:ext cx="11516383" cy="5900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4B160B-B263-49BA-9B72-FF5AAE0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1B092-6EE7-4C14-B721-0E7DBE72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3AF74-5B74-4E4C-A21C-89902E546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5" b="4871"/>
          <a:stretch/>
        </p:blipFill>
        <p:spPr>
          <a:xfrm>
            <a:off x="397565" y="263874"/>
            <a:ext cx="11410122" cy="606415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8C0AA4-F263-4705-A190-3DA854B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844F9-6684-4108-8E0C-D09F635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9285-A99D-44E9-9114-8372A751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Hands-on exercise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4DCF-3363-43BD-8CBF-C88588E7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Using the </a:t>
            </a:r>
            <a:r>
              <a:rPr lang="en-US" b="0" i="0" u="none" strike="noStrike" baseline="0">
                <a:latin typeface="Calibri" panose="020F0502020204030204" pitchFamily="34" charset="0"/>
              </a:rPr>
              <a:t>Broadway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 data set:</a:t>
            </a:r>
          </a:p>
          <a:p>
            <a:r>
              <a:rPr lang="en-US" dirty="0">
                <a:latin typeface="Calibri" panose="020F0502020204030204" pitchFamily="34" charset="0"/>
              </a:rPr>
              <a:t>Go to the “</a:t>
            </a:r>
            <a:r>
              <a:rPr lang="en-US" dirty="0" err="1">
                <a:latin typeface="Calibri" panose="020F0502020204030204" pitchFamily="34" charset="0"/>
              </a:rPr>
              <a:t>broadway</a:t>
            </a:r>
            <a:r>
              <a:rPr lang="en-US" dirty="0">
                <a:latin typeface="Calibri" panose="020F0502020204030204" pitchFamily="34" charset="0"/>
              </a:rPr>
              <a:t>” data sheet in the workbook</a:t>
            </a:r>
          </a:p>
          <a:p>
            <a:r>
              <a:rPr lang="en-US" b="0" i="0" u="none" strike="noStrike" baseline="0" dirty="0">
                <a:latin typeface="Calibri" panose="020F0502020204030204" pitchFamily="34" charset="0"/>
              </a:rPr>
              <a:t>Build a </a:t>
            </a:r>
            <a:r>
              <a:rPr lang="en-US" b="0" i="0" u="none" strike="noStrike" baseline="0">
                <a:latin typeface="Calibri" panose="020F0502020204030204" pitchFamily="34" charset="0"/>
              </a:rPr>
              <a:t>pivot table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that is filterable by year, theatre name and show name to show the number of audience attendance for each show type. With the table, answer the following questions: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a. What’s average of total audience attendance for all the show type?</a:t>
            </a: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</a:rPr>
              <a:t>b. What is the total number of audience attendance for the Imperial Theatre in the year of 2010?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055DB-2565-4A4A-902A-DBACD995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1E90-C8D7-4C22-8E73-FC7BC635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2236-53E0-429E-BF72-7747EA6E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The more you know…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D285-ECB6-4FB1-8564-5881D652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39B244-E879-4CF8-9F62-C9BE937F1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32095"/>
              </p:ext>
            </p:extLst>
          </p:nvPr>
        </p:nvGraphicFramePr>
        <p:xfrm>
          <a:off x="1023938" y="1901688"/>
          <a:ext cx="9720262" cy="2193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0CF12F7D-3C40-44A3-AD50-F26A7914E6EE}"/>
              </a:ext>
            </a:extLst>
          </p:cNvPr>
          <p:cNvGrpSpPr/>
          <p:nvPr/>
        </p:nvGrpSpPr>
        <p:grpSpPr>
          <a:xfrm>
            <a:off x="2033458" y="4184175"/>
            <a:ext cx="9344283" cy="325522"/>
            <a:chOff x="375978" y="1220946"/>
            <a:chExt cx="9344283" cy="3255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DF7226-7851-4FE9-8E98-D59A4189D70F}"/>
                </a:ext>
              </a:extLst>
            </p:cNvPr>
            <p:cNvSpPr/>
            <p:nvPr/>
          </p:nvSpPr>
          <p:spPr>
            <a:xfrm>
              <a:off x="375978" y="1220946"/>
              <a:ext cx="9344283" cy="3255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049E21-8240-4AC0-84B8-547A6E3A959B}"/>
                </a:ext>
              </a:extLst>
            </p:cNvPr>
            <p:cNvSpPr txBox="1"/>
            <p:nvPr/>
          </p:nvSpPr>
          <p:spPr>
            <a:xfrm>
              <a:off x="375978" y="1220946"/>
              <a:ext cx="9344283" cy="32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51" tIns="34451" rIns="34451" bIns="34451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n-NO" sz="1400" b="0" i="0" kern="1200" baseline="0" dirty="0"/>
                <a:t>Microsoft: </a:t>
              </a:r>
              <a:r>
                <a:rPr lang="nn-NO" sz="1400" b="0" i="0" kern="1200" baseline="0" dirty="0">
                  <a:hlinkClick r:id="rId7"/>
                </a:rPr>
                <a:t>https://support.office.com/en-us/article/excel-forwindows-</a:t>
              </a:r>
              <a:r>
                <a:rPr lang="en-US" sz="1400" b="0" i="0" kern="1200" baseline="0" dirty="0">
                  <a:hlinkClick r:id="rId7"/>
                </a:rPr>
                <a:t>training-9bc05390-e94c-46af-a5b3-d7c22f6990bb</a:t>
              </a:r>
              <a:r>
                <a:rPr lang="en-US" sz="1400" b="0" i="0" kern="1200" baseline="0" dirty="0"/>
                <a:t> </a:t>
              </a:r>
              <a:endParaRPr lang="en-US" sz="1400" kern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D35836-BF69-4CD9-95C2-98B11390A846}"/>
              </a:ext>
            </a:extLst>
          </p:cNvPr>
          <p:cNvGrpSpPr/>
          <p:nvPr/>
        </p:nvGrpSpPr>
        <p:grpSpPr>
          <a:xfrm>
            <a:off x="2033458" y="4591078"/>
            <a:ext cx="9344283" cy="325522"/>
            <a:chOff x="375978" y="1627849"/>
            <a:chExt cx="9344283" cy="3255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4918BE-BF76-426A-9EC3-677AD153F4E1}"/>
                </a:ext>
              </a:extLst>
            </p:cNvPr>
            <p:cNvSpPr/>
            <p:nvPr/>
          </p:nvSpPr>
          <p:spPr>
            <a:xfrm>
              <a:off x="375978" y="1627849"/>
              <a:ext cx="9344283" cy="3255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0A1309-0CCB-4F25-AC9D-695CE6AD7793}"/>
                </a:ext>
              </a:extLst>
            </p:cNvPr>
            <p:cNvSpPr txBox="1"/>
            <p:nvPr/>
          </p:nvSpPr>
          <p:spPr>
            <a:xfrm>
              <a:off x="375978" y="1627849"/>
              <a:ext cx="9344283" cy="32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51" tIns="34451" rIns="34451" bIns="34451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0" i="0" kern="1200" baseline="0" dirty="0"/>
                <a:t>Excel </a:t>
              </a:r>
              <a:r>
                <a:rPr lang="fr-FR" sz="1400" b="0" i="0" kern="1200" baseline="0" dirty="0" err="1"/>
                <a:t>Exposure</a:t>
              </a:r>
              <a:r>
                <a:rPr lang="fr-FR" sz="1400" b="0" i="0" kern="1200" baseline="0" dirty="0"/>
                <a:t>: </a:t>
              </a:r>
              <a:r>
                <a:rPr lang="fr-FR" sz="1400" b="0" i="0" kern="1200" baseline="0" dirty="0">
                  <a:hlinkClick r:id="rId8"/>
                </a:rPr>
                <a:t>https://excelexposure.com/lesson-guide/</a:t>
              </a:r>
              <a:r>
                <a:rPr lang="fr-FR" sz="1400" b="0" i="0" kern="1200" baseline="0" dirty="0"/>
                <a:t> </a:t>
              </a:r>
              <a:endParaRPr lang="en-US" sz="1400" kern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4DCDD8-62D2-4577-9232-C9B8E55A13D3}"/>
              </a:ext>
            </a:extLst>
          </p:cNvPr>
          <p:cNvGrpSpPr/>
          <p:nvPr/>
        </p:nvGrpSpPr>
        <p:grpSpPr>
          <a:xfrm>
            <a:off x="2033458" y="4997981"/>
            <a:ext cx="9344283" cy="325522"/>
            <a:chOff x="375978" y="2034752"/>
            <a:chExt cx="9344283" cy="3255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66F507-FB0A-4ECB-A7C6-2126A13F77FF}"/>
                </a:ext>
              </a:extLst>
            </p:cNvPr>
            <p:cNvSpPr/>
            <p:nvPr/>
          </p:nvSpPr>
          <p:spPr>
            <a:xfrm>
              <a:off x="375978" y="2034752"/>
              <a:ext cx="9344283" cy="3255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E564129-3E10-4353-BB3B-B1942157B922}"/>
                </a:ext>
              </a:extLst>
            </p:cNvPr>
            <p:cNvSpPr txBox="1"/>
            <p:nvPr/>
          </p:nvSpPr>
          <p:spPr>
            <a:xfrm>
              <a:off x="375978" y="2034752"/>
              <a:ext cx="9344283" cy="32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51" tIns="34451" rIns="34451" bIns="34451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0" i="0" kern="1200" baseline="0" dirty="0"/>
                <a:t>Contextures: </a:t>
              </a:r>
              <a:r>
                <a:rPr lang="fr-FR" sz="1400" b="0" i="0" kern="1200" baseline="0" dirty="0">
                  <a:hlinkClick r:id="rId9"/>
                </a:rPr>
                <a:t>https://www.contextures.com/</a:t>
              </a:r>
              <a:endParaRPr lang="en-US" sz="1400" kern="12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2C507A-AEDA-4C99-B4DC-6CC8CFE6FFF2}"/>
              </a:ext>
            </a:extLst>
          </p:cNvPr>
          <p:cNvGrpSpPr/>
          <p:nvPr/>
        </p:nvGrpSpPr>
        <p:grpSpPr>
          <a:xfrm>
            <a:off x="2033458" y="5404884"/>
            <a:ext cx="9344283" cy="325522"/>
            <a:chOff x="375978" y="2441655"/>
            <a:chExt cx="9344283" cy="32552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B4CAEF-3DB8-481D-9038-AB47DDB897E8}"/>
                </a:ext>
              </a:extLst>
            </p:cNvPr>
            <p:cNvSpPr/>
            <p:nvPr/>
          </p:nvSpPr>
          <p:spPr>
            <a:xfrm>
              <a:off x="375978" y="2441655"/>
              <a:ext cx="9344283" cy="32552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F8537B-CB9C-412A-86C1-F4A609BBB6B7}"/>
                </a:ext>
              </a:extLst>
            </p:cNvPr>
            <p:cNvSpPr txBox="1"/>
            <p:nvPr/>
          </p:nvSpPr>
          <p:spPr>
            <a:xfrm>
              <a:off x="375978" y="2441655"/>
              <a:ext cx="9344283" cy="325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451" tIns="34451" rIns="34451" bIns="34451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LinkedIn Learning: </a:t>
              </a:r>
              <a:r>
                <a:rPr lang="en-US" sz="1400" b="0" i="0" kern="1200" baseline="0" dirty="0">
                  <a:hlinkClick r:id="rId10"/>
                </a:rPr>
                <a:t>https://www.cmc.edu/informationtechnology/linkedin-learning</a:t>
              </a:r>
              <a:r>
                <a:rPr lang="en-US" sz="1400" b="0" i="0" kern="1200" baseline="0" dirty="0"/>
                <a:t> </a:t>
              </a:r>
              <a:endParaRPr lang="en-US" sz="1400" kern="1200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E42E6-E50A-4DDA-8544-AE433BD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56476-ED58-4C3A-A27F-5E3F0A18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Future Workshops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AFC5-0C2F-4A36-B203-EDA72F8A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Excel Level 2 </a:t>
            </a:r>
          </a:p>
          <a:p>
            <a:pPr lvl="1"/>
            <a:r>
              <a:rPr lang="en-US"/>
              <a:t>Lookup functions</a:t>
            </a:r>
          </a:p>
          <a:p>
            <a:pPr lvl="2"/>
            <a:r>
              <a:rPr lang="en-US"/>
              <a:t>VLOOKUP (approximate match)</a:t>
            </a:r>
          </a:p>
          <a:p>
            <a:pPr lvl="2"/>
            <a:r>
              <a:rPr lang="en-US"/>
              <a:t>Index Match</a:t>
            </a:r>
          </a:p>
          <a:p>
            <a:pPr lvl="1"/>
            <a:r>
              <a:rPr lang="en-US"/>
              <a:t>Common functions</a:t>
            </a:r>
          </a:p>
          <a:p>
            <a:pPr lvl="2"/>
            <a:r>
              <a:rPr lang="en-US"/>
              <a:t>Count</a:t>
            </a:r>
          </a:p>
          <a:p>
            <a:pPr lvl="2"/>
            <a:r>
              <a:rPr lang="en-US"/>
              <a:t>Sum</a:t>
            </a:r>
          </a:p>
          <a:p>
            <a:pPr lvl="1"/>
            <a:r>
              <a:rPr lang="en-US"/>
              <a:t>Logical functions</a:t>
            </a:r>
          </a:p>
          <a:p>
            <a:pPr lvl="2"/>
            <a:r>
              <a:rPr lang="en-US"/>
              <a:t>IF</a:t>
            </a:r>
          </a:p>
          <a:p>
            <a:pPr lvl="2"/>
            <a:r>
              <a:rPr lang="en-US"/>
              <a:t>AND</a:t>
            </a:r>
          </a:p>
          <a:p>
            <a:pPr lvl="2"/>
            <a:r>
              <a:rPr lang="en-US"/>
              <a:t>OR</a:t>
            </a:r>
          </a:p>
          <a:p>
            <a:pPr lvl="2"/>
            <a:r>
              <a:rPr lang="en-US"/>
              <a:t>NOT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4FCAA-CC4F-455A-AD44-B25F0870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E54-BEDE-4CBF-A68B-568A8A40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74417-A87F-4E14-B5A2-988726B5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/>
              <a:t>Contact info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DB27-47DF-4ED3-8758-B6E0E978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QCL: QCL@cmc.edu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Vanessa Casillas: vanessa.casillas@claremontmckenna.edu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C7D64-3D0E-403F-92EE-F8F4B549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51E76-7585-4948-BD71-F643B9E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06DF-9F67-49A0-A71F-2B1648B4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415C7-5B75-45B3-AEF3-E9A0DE57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1B9BA-CDA6-481A-BCCD-EB9B69DEA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1580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793DD5-667A-43DF-BCE2-896E004E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0935D-EE07-479B-B7BB-B5098D6D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Excel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CB591-A718-410D-9884-CDF3CEF2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EF1651-D69E-406C-9CDB-3B98F853D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4925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CAB8-811A-4960-98A3-978509F7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0937-95FA-43D5-AA9B-1B388AF7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pic>
        <p:nvPicPr>
          <p:cNvPr id="13" name="Graphic 12" descr="City with solid fill">
            <a:extLst>
              <a:ext uri="{FF2B5EF4-FFF2-40B4-BE49-F238E27FC236}">
                <a16:creationId xmlns:a16="http://schemas.microsoft.com/office/drawing/2014/main" id="{177A9174-9BAB-4439-8B1F-6769970F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844" y="1354061"/>
            <a:ext cx="914400" cy="914400"/>
          </a:xfrm>
          <a:prstGeom prst="rect">
            <a:avLst/>
          </a:prstGeom>
        </p:spPr>
      </p:pic>
      <p:pic>
        <p:nvPicPr>
          <p:cNvPr id="15" name="Graphic 14" descr="House with solid fill">
            <a:extLst>
              <a:ext uri="{FF2B5EF4-FFF2-40B4-BE49-F238E27FC236}">
                <a16:creationId xmlns:a16="http://schemas.microsoft.com/office/drawing/2014/main" id="{E302F743-D630-4727-A7CE-A648E80CF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1258" y="2940545"/>
            <a:ext cx="914400" cy="914400"/>
          </a:xfrm>
          <a:prstGeom prst="rect">
            <a:avLst/>
          </a:prstGeom>
        </p:spPr>
      </p:pic>
      <p:pic>
        <p:nvPicPr>
          <p:cNvPr id="17" name="Graphic 16" descr="Route (Two Pins With A Path) outline">
            <a:extLst>
              <a:ext uri="{FF2B5EF4-FFF2-40B4-BE49-F238E27FC236}">
                <a16:creationId xmlns:a16="http://schemas.microsoft.com/office/drawing/2014/main" id="{88847105-C41E-4617-A83D-84C2D4BE4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7272" y="1863921"/>
            <a:ext cx="4408863" cy="4408863"/>
          </a:xfrm>
          <a:prstGeom prst="rect">
            <a:avLst/>
          </a:prstGeom>
        </p:spPr>
      </p:pic>
      <p:pic>
        <p:nvPicPr>
          <p:cNvPr id="19" name="Graphic 18" descr="Bus with solid fill">
            <a:extLst>
              <a:ext uri="{FF2B5EF4-FFF2-40B4-BE49-F238E27FC236}">
                <a16:creationId xmlns:a16="http://schemas.microsoft.com/office/drawing/2014/main" id="{B5B161DC-DD3F-4052-9AEB-161345FC0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2668" y="477715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363111-C4E8-4694-9952-E5C1B0A63F18}"/>
              </a:ext>
            </a:extLst>
          </p:cNvPr>
          <p:cNvSpPr txBox="1"/>
          <p:nvPr/>
        </p:nvSpPr>
        <p:spPr>
          <a:xfrm>
            <a:off x="487985" y="2594692"/>
            <a:ext cx="75281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Learn how to move data around with </a:t>
            </a:r>
            <a:r>
              <a:rPr lang="en-US" b="1" dirty="0">
                <a:solidFill>
                  <a:schemeClr val="accent2"/>
                </a:solidFill>
              </a:rPr>
              <a:t>Sort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Learn how to highlight and hide data with </a:t>
            </a:r>
            <a:r>
              <a:rPr lang="en-US" b="1" dirty="0">
                <a:solidFill>
                  <a:schemeClr val="accent2"/>
                </a:solidFill>
              </a:rPr>
              <a:t>Filter and Conditional Formatting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Make a simple search feature with </a:t>
            </a:r>
            <a:r>
              <a:rPr lang="en-US" b="1" dirty="0">
                <a:solidFill>
                  <a:schemeClr val="accent2"/>
                </a:solidFill>
              </a:rPr>
              <a:t>VLOOKUP (exact match)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Make simple </a:t>
            </a:r>
            <a:r>
              <a:rPr lang="en-US" b="1" dirty="0">
                <a:solidFill>
                  <a:schemeClr val="accent2"/>
                </a:solidFill>
              </a:rPr>
              <a:t>Calculations</a:t>
            </a:r>
            <a:r>
              <a:rPr lang="en-US" b="1" dirty="0"/>
              <a:t> </a:t>
            </a:r>
            <a:r>
              <a:rPr lang="en-US" dirty="0"/>
              <a:t>about your data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Put data in “boxes” for visuals with </a:t>
            </a:r>
            <a:r>
              <a:rPr lang="en-US" b="1" dirty="0">
                <a:solidFill>
                  <a:schemeClr val="accent2"/>
                </a:solidFill>
              </a:rPr>
              <a:t>Frequency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quicker way to look at data with </a:t>
            </a:r>
            <a:r>
              <a:rPr lang="en-US" b="1" dirty="0">
                <a:solidFill>
                  <a:schemeClr val="accent2"/>
                </a:solidFill>
              </a:rPr>
              <a:t>Pivot Table and Pivot Chart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04FC6-5386-4159-BCDA-934439FE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2D43A-4568-488B-878B-4356F229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F3FE48E-18F9-4236-8C91-F3F29007AE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" r="416" b="462"/>
          <a:stretch/>
        </p:blipFill>
        <p:spPr>
          <a:xfrm>
            <a:off x="274320" y="274320"/>
            <a:ext cx="11747380" cy="627912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40C57-2AA5-4EBE-A05F-8486812F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QCL, Claremont Mckenna College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B72AD-3545-47EC-9A71-D47E707C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DF26E-62DD-4B37-B07B-1A0569A83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774"/>
          <a:stretch/>
        </p:blipFill>
        <p:spPr>
          <a:xfrm>
            <a:off x="518723" y="443950"/>
            <a:ext cx="11154553" cy="56906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B39A08-47DB-41C9-A629-64A30918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54CFC-E192-42EE-A89B-35391A10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4A175-A273-49D4-B0F6-8A3CE184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" b="6592"/>
          <a:stretch/>
        </p:blipFill>
        <p:spPr>
          <a:xfrm>
            <a:off x="154609" y="198908"/>
            <a:ext cx="11644243" cy="610912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1ED2D-0B8B-4F95-9975-6C0C88D9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74390-0326-462A-AC2C-731B2543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95C84-BB24-484F-A12F-882DE5753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0" b="5102"/>
          <a:stretch/>
        </p:blipFill>
        <p:spPr>
          <a:xfrm>
            <a:off x="374165" y="458636"/>
            <a:ext cx="11249464" cy="601206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C16B01-7B08-4AAA-BE8D-E134F279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QCL, Claremont Mckenna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9349F-4273-446E-BFBB-560228DD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444B-CD58-4CAB-9A03-C546DC6358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693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Tw Cen MT</vt:lpstr>
      <vt:lpstr>Tw Cen MT Condensed</vt:lpstr>
      <vt:lpstr>Wingdings</vt:lpstr>
      <vt:lpstr>Wingdings 3</vt:lpstr>
      <vt:lpstr>Integral</vt:lpstr>
      <vt:lpstr>Microsoft Excel 1</vt:lpstr>
      <vt:lpstr>Before we start</vt:lpstr>
      <vt:lpstr>Agenda</vt:lpstr>
      <vt:lpstr>Excel Overview</vt:lpstr>
      <vt:lpstr>Today’s Goals</vt:lpstr>
      <vt:lpstr>PowerPoint Presentation</vt:lpstr>
      <vt:lpstr>PowerPoint Presentation</vt:lpstr>
      <vt:lpstr>PowerPoint Presentation</vt:lpstr>
      <vt:lpstr>PowerPoint Presentation</vt:lpstr>
      <vt:lpstr>Hands-on exercise #1</vt:lpstr>
      <vt:lpstr>PowerPoint Presentation</vt:lpstr>
      <vt:lpstr>PowerPoint Presentation</vt:lpstr>
      <vt:lpstr>PowerPoint Presentation</vt:lpstr>
      <vt:lpstr>Hands-on exercise #2</vt:lpstr>
      <vt:lpstr>PowerPoint Presentation</vt:lpstr>
      <vt:lpstr>Hands-on exercise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exercise #4</vt:lpstr>
      <vt:lpstr>The more you know…</vt:lpstr>
      <vt:lpstr>Future Workshops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1</dc:title>
  <dc:creator>Vanessa Casillas</dc:creator>
  <cp:lastModifiedBy>Vanessa Casillas</cp:lastModifiedBy>
  <cp:revision>5</cp:revision>
  <dcterms:created xsi:type="dcterms:W3CDTF">2021-12-14T19:31:22Z</dcterms:created>
  <dcterms:modified xsi:type="dcterms:W3CDTF">2021-12-14T22:59:54Z</dcterms:modified>
</cp:coreProperties>
</file>