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Lato"/>
      <p:regular r:id="rId14"/>
      <p:bold r:id="rId15"/>
      <p:italic r:id="rId16"/>
      <p:boldItalic r:id="rId17"/>
    </p:embeddedFont>
    <p:embeddedFont>
      <p:font typeface="Lato Black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cPteXx/30uBUWDZzd1+Ac+VQ/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19" Type="http://schemas.openxmlformats.org/officeDocument/2006/relationships/font" Target="fonts/LatoBlack-boldItalic.fntdata"/><Relationship Id="rId18" Type="http://schemas.openxmlformats.org/officeDocument/2006/relationships/font" Target="fonts/Lato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1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Page">
  <p:cSld name="Section Break Pag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Half Pictgure in Page">
  <p:cSld name="Right Half Pictgure in Page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>
            <p:ph idx="2" type="pic"/>
          </p:nvPr>
        </p:nvSpPr>
        <p:spPr>
          <a:xfrm>
            <a:off x="6096000" y="1"/>
            <a:ext cx="60960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778937" y="767788"/>
            <a:ext cx="4441457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3" type="body"/>
          </p:nvPr>
        </p:nvSpPr>
        <p:spPr>
          <a:xfrm>
            <a:off x="791634" y="1278801"/>
            <a:ext cx="4441457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91" name="Google Shape;91;p12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Portfolio 04">
  <p:cSld name="Our Portfolio 04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95" name="Google Shape;95;p13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13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3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3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3"/>
          <p:cNvSpPr/>
          <p:nvPr>
            <p:ph idx="3" type="pic"/>
          </p:nvPr>
        </p:nvSpPr>
        <p:spPr>
          <a:xfrm>
            <a:off x="791634" y="2057400"/>
            <a:ext cx="3413477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3"/>
          <p:cNvSpPr/>
          <p:nvPr>
            <p:ph idx="4" type="pic"/>
          </p:nvPr>
        </p:nvSpPr>
        <p:spPr>
          <a:xfrm>
            <a:off x="7980578" y="2057400"/>
            <a:ext cx="3413477" cy="175536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3"/>
          <p:cNvSpPr/>
          <p:nvPr>
            <p:ph idx="5" type="pic"/>
          </p:nvPr>
        </p:nvSpPr>
        <p:spPr>
          <a:xfrm>
            <a:off x="7980578" y="3954623"/>
            <a:ext cx="3413477" cy="175536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3"/>
          <p:cNvSpPr/>
          <p:nvPr>
            <p:ph idx="6" type="pic"/>
          </p:nvPr>
        </p:nvSpPr>
        <p:spPr>
          <a:xfrm>
            <a:off x="4389262" y="3954623"/>
            <a:ext cx="3413477" cy="1755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03" name="Google Shape;10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07" name="Google Shape;107;p25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25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5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5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 with Footers">
  <p:cSld name="Blank Slide with Footer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6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6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Blank Slide">
  <p:cSld name="Full Blank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Mini Half Picture at Right">
  <p:cSld name="Slide with Mini Half Picture at Righ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22" name="Google Shape;122;p29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29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29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29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29"/>
          <p:cNvSpPr/>
          <p:nvPr>
            <p:ph idx="3" type="pic"/>
          </p:nvPr>
        </p:nvSpPr>
        <p:spPr>
          <a:xfrm>
            <a:off x="6301316" y="2057400"/>
            <a:ext cx="5094817" cy="3657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7" name="Google Shape;12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Mini Half Picture at Left">
  <p:cSld name="Slide with Mini Half Picture at Lef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/>
          <p:nvPr/>
        </p:nvSpPr>
        <p:spPr>
          <a:xfrm>
            <a:off x="791634" y="2057400"/>
            <a:ext cx="10604500" cy="36576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30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1" name="Google Shape;131;p30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32" name="Google Shape;132;p30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30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30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30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30"/>
          <p:cNvSpPr/>
          <p:nvPr>
            <p:ph idx="3" type="pic"/>
          </p:nvPr>
        </p:nvSpPr>
        <p:spPr>
          <a:xfrm>
            <a:off x="791634" y="2057400"/>
            <a:ext cx="5094817" cy="3657600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pic>
        <p:nvPicPr>
          <p:cNvPr id="137" name="Google Shape;13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Vision, Mission &amp; Values Slide">
  <p:cSld name="Our Vision, Mission &amp; Values Slid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40" name="Google Shape;140;p31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41" name="Google Shape;141;p31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31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31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31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31"/>
          <p:cNvSpPr/>
          <p:nvPr>
            <p:ph idx="3" type="pic"/>
          </p:nvPr>
        </p:nvSpPr>
        <p:spPr>
          <a:xfrm>
            <a:off x="0" y="2057400"/>
            <a:ext cx="4203621" cy="3657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46" name="Google Shape;14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Half Picture at Left 01">
  <p:cSld name="Slide with Half Picture at Left 0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/>
          <p:nvPr>
            <p:ph idx="2" type="pic"/>
          </p:nvPr>
        </p:nvSpPr>
        <p:spPr>
          <a:xfrm>
            <a:off x="1" y="0"/>
            <a:ext cx="531495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32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32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32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Half Picture at Left 02">
  <p:cSld name="Slide with Half Picture at Left 0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33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33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33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7" name="Google Shape;15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972">
          <p15:clr>
            <a:srgbClr val="FBAE40"/>
          </p15:clr>
        </p15:guide>
        <p15:guide id="2" orient="horz" pos="2700">
          <p15:clr>
            <a:srgbClr val="FBAE40"/>
          </p15:clr>
        </p15:guide>
        <p15:guide id="3" pos="5384">
          <p15:clr>
            <a:srgbClr val="FBAE40"/>
          </p15:clr>
        </p15:guide>
        <p15:guide id="4" pos="374">
          <p15:clr>
            <a:srgbClr val="FBAE40"/>
          </p15:clr>
        </p15:guide>
        <p15:guide id="5" orient="horz" pos="3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with Half Picture at Right">
  <p:cSld name="Slide with Half Picture at Righ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/>
          <p:nvPr>
            <p:ph idx="2" type="pic"/>
          </p:nvPr>
        </p:nvSpPr>
        <p:spPr>
          <a:xfrm>
            <a:off x="6096001" y="0"/>
            <a:ext cx="6096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Portfolio 01">
  <p:cSld name="Our Portfolio 0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2" name="Google Shape;162;p35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63" name="Google Shape;163;p35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35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35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35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35"/>
          <p:cNvSpPr/>
          <p:nvPr>
            <p:ph idx="3" type="pic"/>
          </p:nvPr>
        </p:nvSpPr>
        <p:spPr>
          <a:xfrm>
            <a:off x="791633" y="2057400"/>
            <a:ext cx="5094817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5"/>
          <p:cNvSpPr/>
          <p:nvPr>
            <p:ph idx="4" type="pic"/>
          </p:nvPr>
        </p:nvSpPr>
        <p:spPr>
          <a:xfrm>
            <a:off x="6301316" y="2057400"/>
            <a:ext cx="5094817" cy="3657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9" name="Google Shape;16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Portfolio 02">
  <p:cSld name="Our Portfolio 0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6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2" name="Google Shape;172;p36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73" name="Google Shape;173;p36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36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36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36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36"/>
          <p:cNvSpPr/>
          <p:nvPr>
            <p:ph idx="3" type="pic"/>
          </p:nvPr>
        </p:nvSpPr>
        <p:spPr>
          <a:xfrm>
            <a:off x="791634" y="2057400"/>
            <a:ext cx="3350917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6"/>
          <p:cNvSpPr/>
          <p:nvPr>
            <p:ph idx="4" type="pic"/>
          </p:nvPr>
        </p:nvSpPr>
        <p:spPr>
          <a:xfrm>
            <a:off x="8045216" y="2057400"/>
            <a:ext cx="3350917" cy="36576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6"/>
          <p:cNvSpPr/>
          <p:nvPr>
            <p:ph idx="5" type="pic"/>
          </p:nvPr>
        </p:nvSpPr>
        <p:spPr>
          <a:xfrm>
            <a:off x="4420542" y="2057400"/>
            <a:ext cx="3350917" cy="36576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0" name="Google Shape;180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Portfolio 03">
  <p:cSld name="Our Portfolio 03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3" name="Google Shape;183;p37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84" name="Google Shape;184;p37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37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37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37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37"/>
          <p:cNvSpPr/>
          <p:nvPr>
            <p:ph idx="3" type="pic"/>
          </p:nvPr>
        </p:nvSpPr>
        <p:spPr>
          <a:xfrm>
            <a:off x="791634" y="2057400"/>
            <a:ext cx="3413477" cy="17553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37"/>
          <p:cNvSpPr/>
          <p:nvPr>
            <p:ph idx="4" type="pic"/>
          </p:nvPr>
        </p:nvSpPr>
        <p:spPr>
          <a:xfrm>
            <a:off x="7980578" y="2057400"/>
            <a:ext cx="3413477" cy="17553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7"/>
          <p:cNvSpPr/>
          <p:nvPr>
            <p:ph idx="5" type="pic"/>
          </p:nvPr>
        </p:nvSpPr>
        <p:spPr>
          <a:xfrm>
            <a:off x="791634" y="3954623"/>
            <a:ext cx="3413477" cy="175536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7"/>
          <p:cNvSpPr/>
          <p:nvPr>
            <p:ph idx="6" type="pic"/>
          </p:nvPr>
        </p:nvSpPr>
        <p:spPr>
          <a:xfrm>
            <a:off x="7980578" y="3954623"/>
            <a:ext cx="3413477" cy="1755360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37"/>
          <p:cNvSpPr/>
          <p:nvPr>
            <p:ph idx="7" type="pic"/>
          </p:nvPr>
        </p:nvSpPr>
        <p:spPr>
          <a:xfrm>
            <a:off x="4389262" y="3954623"/>
            <a:ext cx="3413477" cy="1755360"/>
          </a:xfrm>
          <a:prstGeom prst="rect">
            <a:avLst/>
          </a:prstGeom>
          <a:noFill/>
          <a:ln>
            <a:noFill/>
          </a:ln>
        </p:spPr>
      </p:sp>
      <p:pic>
        <p:nvPicPr>
          <p:cNvPr id="193" name="Google Shape;193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Portfolio 05">
  <p:cSld name="Our Portfolio 05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/>
          <p:nvPr>
            <p:ph idx="2" type="pic"/>
          </p:nvPr>
        </p:nvSpPr>
        <p:spPr>
          <a:xfrm>
            <a:off x="2010834" y="2057400"/>
            <a:ext cx="3394823" cy="1877889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8"/>
          <p:cNvSpPr/>
          <p:nvPr>
            <p:ph idx="3" type="pic"/>
          </p:nvPr>
        </p:nvSpPr>
        <p:spPr>
          <a:xfrm>
            <a:off x="7984619" y="2057400"/>
            <a:ext cx="3394823" cy="1877889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8" name="Google Shape;198;p38"/>
          <p:cNvSpPr txBox="1"/>
          <p:nvPr>
            <p:ph idx="4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199" name="Google Shape;199;p38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38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38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38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Mockup 01">
  <p:cSld name="iPhone Mockup 0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6" name="Google Shape;20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82047" y="1512912"/>
            <a:ext cx="3220988" cy="4705061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9"/>
          <p:cNvSpPr/>
          <p:nvPr>
            <p:ph idx="2" type="pic"/>
          </p:nvPr>
        </p:nvSpPr>
        <p:spPr>
          <a:xfrm>
            <a:off x="961120" y="2260734"/>
            <a:ext cx="1640267" cy="297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39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9" name="Google Shape;209;p39"/>
          <p:cNvSpPr txBox="1"/>
          <p:nvPr>
            <p:ph idx="3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10" name="Google Shape;210;p39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1" name="Google Shape;21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17170" y="1512912"/>
            <a:ext cx="3220988" cy="470506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9"/>
          <p:cNvSpPr/>
          <p:nvPr>
            <p:ph idx="4" type="pic"/>
          </p:nvPr>
        </p:nvSpPr>
        <p:spPr>
          <a:xfrm>
            <a:off x="6696243" y="2260734"/>
            <a:ext cx="1640267" cy="297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13" name="Google Shape;213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84731" y="1918827"/>
            <a:ext cx="3220988" cy="470506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9"/>
          <p:cNvSpPr/>
          <p:nvPr>
            <p:ph idx="5" type="pic"/>
          </p:nvPr>
        </p:nvSpPr>
        <p:spPr>
          <a:xfrm>
            <a:off x="9563804" y="2666649"/>
            <a:ext cx="1640267" cy="297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15" name="Google Shape;215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9609" y="1918827"/>
            <a:ext cx="3220988" cy="4705061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9"/>
          <p:cNvSpPr/>
          <p:nvPr>
            <p:ph idx="6" type="pic"/>
          </p:nvPr>
        </p:nvSpPr>
        <p:spPr>
          <a:xfrm>
            <a:off x="3828681" y="2666649"/>
            <a:ext cx="1640267" cy="297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17" name="Google Shape;2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934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Mockup 02">
  <p:cSld name="iPhone Mockup 0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/>
          <p:nvPr/>
        </p:nvSpPr>
        <p:spPr>
          <a:xfrm>
            <a:off x="793752" y="2476649"/>
            <a:ext cx="10604499" cy="270249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1" name="Google Shape;221;p40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22" name="Google Shape;222;p40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3" name="Google Shape;223;p40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40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40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85506" y="1592060"/>
            <a:ext cx="3220988" cy="470506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/>
          <p:nvPr>
            <p:ph idx="3" type="pic"/>
          </p:nvPr>
        </p:nvSpPr>
        <p:spPr>
          <a:xfrm>
            <a:off x="5281791" y="2339882"/>
            <a:ext cx="1605843" cy="297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28" name="Google Shape;22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Mockup 03">
  <p:cSld name="iPhone Mockup 03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/>
          <p:nvPr/>
        </p:nvSpPr>
        <p:spPr>
          <a:xfrm>
            <a:off x="793752" y="2057400"/>
            <a:ext cx="10604499" cy="128464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32" name="Google Shape;232;p41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33" name="Google Shape;233;p41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41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41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41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7" name="Google Shape;237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4942" y="1523310"/>
            <a:ext cx="3220988" cy="470506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1"/>
          <p:cNvSpPr/>
          <p:nvPr>
            <p:ph idx="3" type="pic"/>
          </p:nvPr>
        </p:nvSpPr>
        <p:spPr>
          <a:xfrm>
            <a:off x="6824015" y="2271132"/>
            <a:ext cx="1640267" cy="297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39" name="Google Shape;23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21685" y="1523310"/>
            <a:ext cx="3220988" cy="4705061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1"/>
          <p:cNvSpPr/>
          <p:nvPr>
            <p:ph idx="4" type="pic"/>
          </p:nvPr>
        </p:nvSpPr>
        <p:spPr>
          <a:xfrm>
            <a:off x="9000757" y="2271132"/>
            <a:ext cx="1640267" cy="297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41" name="Google Shape;24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Mockup 04">
  <p:cSld name="iPhone Mockup 04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4" name="Google Shape;244;p42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45" name="Google Shape;245;p42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6" name="Google Shape;246;p42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42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8" name="Google Shape;248;p42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9" name="Google Shape;24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95689" y="1592060"/>
            <a:ext cx="3220988" cy="4705061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42"/>
          <p:cNvSpPr/>
          <p:nvPr>
            <p:ph idx="3" type="pic"/>
          </p:nvPr>
        </p:nvSpPr>
        <p:spPr>
          <a:xfrm>
            <a:off x="2874761" y="2339882"/>
            <a:ext cx="1640267" cy="297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51" name="Google Shape;251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72431" y="1592060"/>
            <a:ext cx="3220988" cy="470506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42"/>
          <p:cNvSpPr/>
          <p:nvPr>
            <p:ph idx="4" type="pic"/>
          </p:nvPr>
        </p:nvSpPr>
        <p:spPr>
          <a:xfrm>
            <a:off x="5051504" y="2339882"/>
            <a:ext cx="1640267" cy="297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53" name="Google Shape;25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71749" y="1592060"/>
            <a:ext cx="3220988" cy="4705061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2"/>
          <p:cNvSpPr/>
          <p:nvPr>
            <p:ph idx="5" type="pic"/>
          </p:nvPr>
        </p:nvSpPr>
        <p:spPr>
          <a:xfrm>
            <a:off x="7250821" y="2339882"/>
            <a:ext cx="1640267" cy="2976033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55" name="Google Shape;25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Mockup 05">
  <p:cSld name="iPhone Mockup 05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3816" y="1467259"/>
            <a:ext cx="3891669" cy="539074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9" name="Google Shape;259;p43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60" name="Google Shape;260;p43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43"/>
          <p:cNvSpPr/>
          <p:nvPr>
            <p:ph idx="3" type="pic"/>
          </p:nvPr>
        </p:nvSpPr>
        <p:spPr>
          <a:xfrm>
            <a:off x="7038622" y="2252134"/>
            <a:ext cx="2946399" cy="46058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43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43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43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5" name="Google Shape;26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Phone Mockup 06">
  <p:cSld name="iPhone Mockup 06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51" y="247065"/>
            <a:ext cx="4172655" cy="6095209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4"/>
          <p:cNvSpPr txBox="1"/>
          <p:nvPr>
            <p:ph idx="1" type="body"/>
          </p:nvPr>
        </p:nvSpPr>
        <p:spPr>
          <a:xfrm>
            <a:off x="4323645" y="767788"/>
            <a:ext cx="7059791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9" name="Google Shape;269;p44"/>
          <p:cNvSpPr txBox="1"/>
          <p:nvPr>
            <p:ph idx="2" type="body"/>
          </p:nvPr>
        </p:nvSpPr>
        <p:spPr>
          <a:xfrm>
            <a:off x="4323221" y="1278801"/>
            <a:ext cx="7072912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70" name="Google Shape;270;p44"/>
          <p:cNvCxnSpPr/>
          <p:nvPr/>
        </p:nvCxnSpPr>
        <p:spPr>
          <a:xfrm>
            <a:off x="4323221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1" name="Google Shape;271;p44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44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44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44"/>
          <p:cNvSpPr/>
          <p:nvPr>
            <p:ph idx="3" type="pic"/>
          </p:nvPr>
        </p:nvSpPr>
        <p:spPr>
          <a:xfrm>
            <a:off x="1066681" y="1216603"/>
            <a:ext cx="2070528" cy="389053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75" name="Google Shape;27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b Browser &amp; iPhone Mockup">
  <p:cSld name="Web Browser &amp; iPhone Mockup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8" name="Google Shape;278;p45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9" name="Google Shape;279;p45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80" name="Google Shape;280;p45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1" name="Google Shape;281;p45"/>
          <p:cNvSpPr/>
          <p:nvPr>
            <p:ph idx="3" type="pic"/>
          </p:nvPr>
        </p:nvSpPr>
        <p:spPr>
          <a:xfrm>
            <a:off x="2152651" y="1962228"/>
            <a:ext cx="7886700" cy="4248073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45"/>
          <p:cNvSpPr/>
          <p:nvPr/>
        </p:nvSpPr>
        <p:spPr>
          <a:xfrm>
            <a:off x="2152651" y="1758045"/>
            <a:ext cx="7886700" cy="209019"/>
          </a:xfrm>
          <a:custGeom>
            <a:rect b="b" l="l" r="r" t="t"/>
            <a:pathLst>
              <a:path extrusionOk="0" h="418038" w="15763003">
                <a:moveTo>
                  <a:pt x="116359" y="0"/>
                </a:moveTo>
                <a:lnTo>
                  <a:pt x="15646645" y="0"/>
                </a:lnTo>
                <a:cubicBezTo>
                  <a:pt x="15710907" y="0"/>
                  <a:pt x="15763003" y="52096"/>
                  <a:pt x="15763003" y="116359"/>
                </a:cubicBezTo>
                <a:lnTo>
                  <a:pt x="15763003" y="418038"/>
                </a:lnTo>
                <a:lnTo>
                  <a:pt x="0" y="418038"/>
                </a:lnTo>
                <a:lnTo>
                  <a:pt x="0" y="116359"/>
                </a:lnTo>
                <a:cubicBezTo>
                  <a:pt x="0" y="52096"/>
                  <a:pt x="52096" y="0"/>
                  <a:pt x="11635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2282033" y="1823549"/>
            <a:ext cx="72231" cy="722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45"/>
          <p:cNvSpPr/>
          <p:nvPr/>
        </p:nvSpPr>
        <p:spPr>
          <a:xfrm>
            <a:off x="2408814" y="1823549"/>
            <a:ext cx="72231" cy="7223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45"/>
          <p:cNvSpPr/>
          <p:nvPr/>
        </p:nvSpPr>
        <p:spPr>
          <a:xfrm>
            <a:off x="2535597" y="1823549"/>
            <a:ext cx="72231" cy="722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75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86" name="Google Shape;286;p45"/>
          <p:cNvGrpSpPr/>
          <p:nvPr/>
        </p:nvGrpSpPr>
        <p:grpSpPr>
          <a:xfrm>
            <a:off x="9539287" y="1821575"/>
            <a:ext cx="397403" cy="74204"/>
            <a:chOff x="19078575" y="3106739"/>
            <a:chExt cx="794804" cy="148407"/>
          </a:xfrm>
        </p:grpSpPr>
        <p:grpSp>
          <p:nvGrpSpPr>
            <p:cNvPr id="287" name="Google Shape;287;p45"/>
            <p:cNvGrpSpPr/>
            <p:nvPr/>
          </p:nvGrpSpPr>
          <p:grpSpPr>
            <a:xfrm>
              <a:off x="19736219" y="3106739"/>
              <a:ext cx="137160" cy="137160"/>
              <a:chOff x="19740165" y="3110684"/>
              <a:chExt cx="138113" cy="138113"/>
            </a:xfrm>
          </p:grpSpPr>
          <p:cxnSp>
            <p:nvCxnSpPr>
              <p:cNvPr id="288" name="Google Shape;288;p45"/>
              <p:cNvCxnSpPr/>
              <p:nvPr/>
            </p:nvCxnSpPr>
            <p:spPr>
              <a:xfrm>
                <a:off x="19740165" y="3110684"/>
                <a:ext cx="138113" cy="138113"/>
              </a:xfrm>
              <a:prstGeom prst="straightConnector1">
                <a:avLst/>
              </a:prstGeom>
              <a:noFill/>
              <a:ln cap="rnd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45"/>
              <p:cNvCxnSpPr/>
              <p:nvPr/>
            </p:nvCxnSpPr>
            <p:spPr>
              <a:xfrm flipH="1" rot="10800000">
                <a:off x="19740165" y="3110684"/>
                <a:ext cx="138113" cy="138113"/>
              </a:xfrm>
              <a:prstGeom prst="straightConnector1">
                <a:avLst/>
              </a:prstGeom>
              <a:noFill/>
              <a:ln cap="rnd" cmpd="sng" w="127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90" name="Google Shape;290;p45"/>
            <p:cNvSpPr/>
            <p:nvPr/>
          </p:nvSpPr>
          <p:spPr>
            <a:xfrm>
              <a:off x="19415125" y="3110684"/>
              <a:ext cx="144462" cy="144462"/>
            </a:xfrm>
            <a:prstGeom prst="roundRect">
              <a:avLst>
                <a:gd fmla="val 16667" name="adj"/>
              </a:avLst>
            </a:pr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67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291" name="Google Shape;291;p45"/>
            <p:cNvCxnSpPr/>
            <p:nvPr/>
          </p:nvCxnSpPr>
          <p:spPr>
            <a:xfrm rot="10800000">
              <a:off x="19078575" y="3255146"/>
              <a:ext cx="161925" cy="0"/>
            </a:xfrm>
            <a:prstGeom prst="straightConnector1">
              <a:avLst/>
            </a:prstGeom>
            <a:noFill/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2" name="Google Shape;292;p45"/>
          <p:cNvSpPr/>
          <p:nvPr>
            <p:ph idx="4" type="pic"/>
          </p:nvPr>
        </p:nvSpPr>
        <p:spPr>
          <a:xfrm>
            <a:off x="7825948" y="2841619"/>
            <a:ext cx="1740432" cy="321247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93" name="Google Shape;293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934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ptop Mockup">
  <p:cSld name="Laptop Mockup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/>
          <p:nvPr/>
        </p:nvSpPr>
        <p:spPr>
          <a:xfrm>
            <a:off x="793752" y="2579511"/>
            <a:ext cx="10604499" cy="2496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6" name="Google Shape;296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82047" y="1909514"/>
            <a:ext cx="6703101" cy="406645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98" name="Google Shape;298;p46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299" name="Google Shape;299;p46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0" name="Google Shape;300;p46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46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46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46"/>
          <p:cNvSpPr/>
          <p:nvPr>
            <p:ph idx="3" type="pic"/>
          </p:nvPr>
        </p:nvSpPr>
        <p:spPr>
          <a:xfrm>
            <a:off x="2610015" y="2286000"/>
            <a:ext cx="4847167" cy="3098800"/>
          </a:xfrm>
          <a:prstGeom prst="rect">
            <a:avLst/>
          </a:prstGeom>
          <a:noFill/>
          <a:ln>
            <a:noFill/>
          </a:ln>
        </p:spPr>
      </p:sp>
      <p:pic>
        <p:nvPicPr>
          <p:cNvPr id="304" name="Google Shape;304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1851" y="156465"/>
            <a:ext cx="2118996" cy="49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History Page 1">
  <p:cSld name="Company History Page 1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07" name="Google Shape;307;p47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308" name="Google Shape;308;p47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47"/>
          <p:cNvSpPr/>
          <p:nvPr>
            <p:ph idx="3" type="pic"/>
          </p:nvPr>
        </p:nvSpPr>
        <p:spPr>
          <a:xfrm>
            <a:off x="5586012" y="2120015"/>
            <a:ext cx="1380952" cy="13809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47"/>
          <p:cNvSpPr/>
          <p:nvPr>
            <p:ph idx="4" type="pic"/>
          </p:nvPr>
        </p:nvSpPr>
        <p:spPr>
          <a:xfrm>
            <a:off x="2027145" y="4311469"/>
            <a:ext cx="1380952" cy="13809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47"/>
          <p:cNvSpPr/>
          <p:nvPr>
            <p:ph idx="5" type="pic"/>
          </p:nvPr>
        </p:nvSpPr>
        <p:spPr>
          <a:xfrm>
            <a:off x="9209745" y="4311469"/>
            <a:ext cx="1380952" cy="1380952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47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47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47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Our Team Page">
  <p:cSld name="Meet Our Team Page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8"/>
          <p:cNvSpPr/>
          <p:nvPr>
            <p:ph idx="2" type="pic"/>
          </p:nvPr>
        </p:nvSpPr>
        <p:spPr>
          <a:xfrm>
            <a:off x="1114893" y="1988357"/>
            <a:ext cx="1193803" cy="1193803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48"/>
          <p:cNvSpPr/>
          <p:nvPr>
            <p:ph idx="3" type="pic"/>
          </p:nvPr>
        </p:nvSpPr>
        <p:spPr>
          <a:xfrm>
            <a:off x="3306707" y="1988357"/>
            <a:ext cx="1193803" cy="1193803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48"/>
          <p:cNvSpPr/>
          <p:nvPr>
            <p:ph idx="4" type="pic"/>
          </p:nvPr>
        </p:nvSpPr>
        <p:spPr>
          <a:xfrm>
            <a:off x="5498520" y="1988357"/>
            <a:ext cx="1193803" cy="1193803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p48"/>
          <p:cNvSpPr/>
          <p:nvPr>
            <p:ph idx="5" type="pic"/>
          </p:nvPr>
        </p:nvSpPr>
        <p:spPr>
          <a:xfrm>
            <a:off x="7690333" y="1988357"/>
            <a:ext cx="1193803" cy="1193803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48"/>
          <p:cNvSpPr/>
          <p:nvPr>
            <p:ph idx="6" type="pic"/>
          </p:nvPr>
        </p:nvSpPr>
        <p:spPr>
          <a:xfrm>
            <a:off x="9882148" y="1988357"/>
            <a:ext cx="1193803" cy="1193803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48"/>
          <p:cNvSpPr/>
          <p:nvPr>
            <p:ph idx="7" type="pic"/>
          </p:nvPr>
        </p:nvSpPr>
        <p:spPr>
          <a:xfrm>
            <a:off x="1114893" y="3987361"/>
            <a:ext cx="1193803" cy="1193803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48"/>
          <p:cNvSpPr/>
          <p:nvPr>
            <p:ph idx="8" type="pic"/>
          </p:nvPr>
        </p:nvSpPr>
        <p:spPr>
          <a:xfrm>
            <a:off x="3306707" y="3987361"/>
            <a:ext cx="1193803" cy="1193803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48"/>
          <p:cNvSpPr/>
          <p:nvPr>
            <p:ph idx="9" type="pic"/>
          </p:nvPr>
        </p:nvSpPr>
        <p:spPr>
          <a:xfrm>
            <a:off x="5498520" y="3987361"/>
            <a:ext cx="1193803" cy="1193803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48"/>
          <p:cNvSpPr/>
          <p:nvPr>
            <p:ph idx="13" type="pic"/>
          </p:nvPr>
        </p:nvSpPr>
        <p:spPr>
          <a:xfrm>
            <a:off x="7690333" y="3987361"/>
            <a:ext cx="1193803" cy="1193803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48"/>
          <p:cNvSpPr/>
          <p:nvPr>
            <p:ph idx="14" type="pic"/>
          </p:nvPr>
        </p:nvSpPr>
        <p:spPr>
          <a:xfrm>
            <a:off x="9882148" y="3987361"/>
            <a:ext cx="1193803" cy="1193803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48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8" name="Google Shape;328;p48"/>
          <p:cNvSpPr txBox="1"/>
          <p:nvPr>
            <p:ph idx="15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329" name="Google Shape;329;p48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0" name="Google Shape;330;p48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48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Creative Force 2">
  <p:cSld name="Our Creative Force 2"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49"/>
          <p:cNvSpPr/>
          <p:nvPr>
            <p:ph idx="2" type="pic"/>
          </p:nvPr>
        </p:nvSpPr>
        <p:spPr>
          <a:xfrm>
            <a:off x="791633" y="2057400"/>
            <a:ext cx="3310848" cy="265684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49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6" name="Google Shape;336;p49"/>
          <p:cNvSpPr txBox="1"/>
          <p:nvPr>
            <p:ph idx="3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337" name="Google Shape;337;p49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8" name="Google Shape;338;p49"/>
          <p:cNvSpPr/>
          <p:nvPr>
            <p:ph idx="4" type="pic"/>
          </p:nvPr>
        </p:nvSpPr>
        <p:spPr>
          <a:xfrm>
            <a:off x="4438459" y="2057400"/>
            <a:ext cx="3310848" cy="265684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9"/>
          <p:cNvSpPr/>
          <p:nvPr>
            <p:ph idx="5" type="pic"/>
          </p:nvPr>
        </p:nvSpPr>
        <p:spPr>
          <a:xfrm>
            <a:off x="8085285" y="2057400"/>
            <a:ext cx="3310848" cy="265684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9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1" name="Google Shape;341;p49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Portfolio Single Show">
  <p:cSld name="Simple Portfolio Single Show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50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5" name="Google Shape;345;p50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346" name="Google Shape;346;p50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7" name="Google Shape;347;p50"/>
          <p:cNvSpPr/>
          <p:nvPr>
            <p:ph idx="3" type="pic"/>
          </p:nvPr>
        </p:nvSpPr>
        <p:spPr>
          <a:xfrm>
            <a:off x="791633" y="2057399"/>
            <a:ext cx="5315656" cy="3675047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50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50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rious Project Show Case">
  <p:cSld name="Various Project Show Case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1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2" name="Google Shape;352;p51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353" name="Google Shape;353;p51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4" name="Google Shape;354;p51"/>
          <p:cNvSpPr/>
          <p:nvPr>
            <p:ph idx="3" type="pic"/>
          </p:nvPr>
        </p:nvSpPr>
        <p:spPr>
          <a:xfrm>
            <a:off x="792521" y="2057400"/>
            <a:ext cx="2645664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51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51"/>
          <p:cNvSpPr/>
          <p:nvPr>
            <p:ph idx="4" type="pic"/>
          </p:nvPr>
        </p:nvSpPr>
        <p:spPr>
          <a:xfrm>
            <a:off x="6082073" y="2057400"/>
            <a:ext cx="2645664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1"/>
          <p:cNvSpPr/>
          <p:nvPr>
            <p:ph idx="5" type="pic"/>
          </p:nvPr>
        </p:nvSpPr>
        <p:spPr>
          <a:xfrm>
            <a:off x="3437297" y="3884531"/>
            <a:ext cx="2645664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51"/>
          <p:cNvSpPr/>
          <p:nvPr>
            <p:ph idx="6" type="pic"/>
          </p:nvPr>
        </p:nvSpPr>
        <p:spPr>
          <a:xfrm>
            <a:off x="8726849" y="3884531"/>
            <a:ext cx="2645664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51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0" name="Google Shape;360;p51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d Services Page">
  <p:cSld name="Featured Services Page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52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4" name="Google Shape;364;p52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365" name="Google Shape;365;p52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52"/>
          <p:cNvSpPr/>
          <p:nvPr>
            <p:ph idx="3" type="pic"/>
          </p:nvPr>
        </p:nvSpPr>
        <p:spPr>
          <a:xfrm>
            <a:off x="791635" y="2057400"/>
            <a:ext cx="2510365" cy="3657601"/>
          </a:xfrm>
          <a:prstGeom prst="rect">
            <a:avLst/>
          </a:prstGeom>
          <a:noFill/>
          <a:ln>
            <a:noFill/>
          </a:ln>
        </p:spPr>
      </p:sp>
      <p:sp>
        <p:nvSpPr>
          <p:cNvPr id="367" name="Google Shape;367;p52"/>
          <p:cNvSpPr/>
          <p:nvPr>
            <p:ph idx="4" type="pic"/>
          </p:nvPr>
        </p:nvSpPr>
        <p:spPr>
          <a:xfrm>
            <a:off x="8885768" y="2057400"/>
            <a:ext cx="2510365" cy="3657601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52"/>
          <p:cNvSpPr/>
          <p:nvPr>
            <p:ph idx="5" type="pic"/>
          </p:nvPr>
        </p:nvSpPr>
        <p:spPr>
          <a:xfrm>
            <a:off x="6187723" y="2057400"/>
            <a:ext cx="2510365" cy="3657601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52"/>
          <p:cNvSpPr/>
          <p:nvPr>
            <p:ph idx="6" type="pic"/>
          </p:nvPr>
        </p:nvSpPr>
        <p:spPr>
          <a:xfrm>
            <a:off x="3489679" y="2057400"/>
            <a:ext cx="2510365" cy="3657601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52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52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Picture at Left Side">
  <p:cSld name="Small Picture at Left Side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3"/>
          <p:cNvSpPr txBox="1"/>
          <p:nvPr/>
        </p:nvSpPr>
        <p:spPr>
          <a:xfrm>
            <a:off x="10585897" y="6297122"/>
            <a:ext cx="275991" cy="16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067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b="0" sz="1067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53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33"/>
              <a:buFont typeface="Arial"/>
              <a:buNone/>
              <a:defRPr b="0" i="0" sz="2933" u="none" cap="none" strike="noStrike">
                <a:solidFill>
                  <a:schemeClr val="accen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5" name="Google Shape;375;p53"/>
          <p:cNvSpPr txBox="1"/>
          <p:nvPr>
            <p:ph idx="2" type="body"/>
          </p:nvPr>
        </p:nvSpPr>
        <p:spPr>
          <a:xfrm>
            <a:off x="791633" y="1278801"/>
            <a:ext cx="10604499" cy="188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cxnSp>
        <p:nvCxnSpPr>
          <p:cNvPr id="376" name="Google Shape;376;p53"/>
          <p:cNvCxnSpPr/>
          <p:nvPr/>
        </p:nvCxnSpPr>
        <p:spPr>
          <a:xfrm>
            <a:off x="791633" y="656089"/>
            <a:ext cx="12192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7" name="Google Shape;377;p53"/>
          <p:cNvSpPr/>
          <p:nvPr>
            <p:ph idx="3" type="pic"/>
          </p:nvPr>
        </p:nvSpPr>
        <p:spPr>
          <a:xfrm>
            <a:off x="791635" y="2057400"/>
            <a:ext cx="3589867" cy="3657601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53">
            <a:hlinkClick action="ppaction://hlinkshowjump?jump=nextslide"/>
          </p:cNvPr>
          <p:cNvSpPr/>
          <p:nvPr/>
        </p:nvSpPr>
        <p:spPr>
          <a:xfrm>
            <a:off x="11209905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883" y="679"/>
                </a:moveTo>
                <a:cubicBezTo>
                  <a:pt x="1338" y="1175"/>
                  <a:pt x="1338" y="1175"/>
                  <a:pt x="1338" y="1175"/>
                </a:cubicBezTo>
                <a:cubicBezTo>
                  <a:pt x="883" y="1671"/>
                  <a:pt x="883" y="1671"/>
                  <a:pt x="883" y="1671"/>
                </a:cubicBezTo>
                <a:cubicBezTo>
                  <a:pt x="844" y="1710"/>
                  <a:pt x="844" y="1774"/>
                  <a:pt x="883" y="1813"/>
                </a:cubicBezTo>
                <a:cubicBezTo>
                  <a:pt x="922" y="1852"/>
                  <a:pt x="985" y="1852"/>
                  <a:pt x="1023" y="1813"/>
                </a:cubicBezTo>
                <a:cubicBezTo>
                  <a:pt x="1579" y="1246"/>
                  <a:pt x="1579" y="1246"/>
                  <a:pt x="1579" y="1246"/>
                </a:cubicBezTo>
                <a:cubicBezTo>
                  <a:pt x="1618" y="1207"/>
                  <a:pt x="1618" y="1143"/>
                  <a:pt x="1579" y="1104"/>
                </a:cubicBezTo>
                <a:cubicBezTo>
                  <a:pt x="1023" y="537"/>
                  <a:pt x="1023" y="537"/>
                  <a:pt x="1023" y="537"/>
                </a:cubicBezTo>
                <a:cubicBezTo>
                  <a:pt x="985" y="498"/>
                  <a:pt x="922" y="498"/>
                  <a:pt x="883" y="537"/>
                </a:cubicBezTo>
                <a:cubicBezTo>
                  <a:pt x="844" y="576"/>
                  <a:pt x="844" y="640"/>
                  <a:pt x="883" y="679"/>
                </a:cubicBezTo>
                <a:close/>
                <a:moveTo>
                  <a:pt x="0" y="1175"/>
                </a:move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lose/>
                <a:moveTo>
                  <a:pt x="2198" y="1175"/>
                </a:move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9" name="Google Shape;379;p53">
            <a:hlinkClick action="ppaction://hlinkshowjump?jump=previousslide"/>
          </p:cNvPr>
          <p:cNvSpPr/>
          <p:nvPr/>
        </p:nvSpPr>
        <p:spPr>
          <a:xfrm>
            <a:off x="10992130" y="6284422"/>
            <a:ext cx="188345" cy="188345"/>
          </a:xfrm>
          <a:custGeom>
            <a:rect b="b" l="l" r="r" t="t"/>
            <a:pathLst>
              <a:path extrusionOk="0" h="2350" w="2350">
                <a:moveTo>
                  <a:pt x="1467" y="1671"/>
                </a:moveTo>
                <a:cubicBezTo>
                  <a:pt x="1012" y="1175"/>
                  <a:pt x="1012" y="1175"/>
                  <a:pt x="1012" y="1175"/>
                </a:cubicBezTo>
                <a:cubicBezTo>
                  <a:pt x="1467" y="679"/>
                  <a:pt x="1467" y="679"/>
                  <a:pt x="1467" y="679"/>
                </a:cubicBezTo>
                <a:cubicBezTo>
                  <a:pt x="1506" y="640"/>
                  <a:pt x="1506" y="576"/>
                  <a:pt x="1467" y="537"/>
                </a:cubicBezTo>
                <a:cubicBezTo>
                  <a:pt x="1428" y="498"/>
                  <a:pt x="1365" y="498"/>
                  <a:pt x="1327" y="537"/>
                </a:cubicBezTo>
                <a:cubicBezTo>
                  <a:pt x="771" y="1104"/>
                  <a:pt x="771" y="1104"/>
                  <a:pt x="771" y="1104"/>
                </a:cubicBezTo>
                <a:cubicBezTo>
                  <a:pt x="732" y="1143"/>
                  <a:pt x="732" y="1207"/>
                  <a:pt x="771" y="1246"/>
                </a:cubicBezTo>
                <a:cubicBezTo>
                  <a:pt x="1327" y="1813"/>
                  <a:pt x="1327" y="1813"/>
                  <a:pt x="1327" y="1813"/>
                </a:cubicBezTo>
                <a:cubicBezTo>
                  <a:pt x="1365" y="1852"/>
                  <a:pt x="1428" y="1852"/>
                  <a:pt x="1467" y="1813"/>
                </a:cubicBezTo>
                <a:cubicBezTo>
                  <a:pt x="1506" y="1774"/>
                  <a:pt x="1506" y="1710"/>
                  <a:pt x="1467" y="1671"/>
                </a:cubicBezTo>
                <a:close/>
                <a:moveTo>
                  <a:pt x="2350" y="1175"/>
                </a:moveTo>
                <a:cubicBezTo>
                  <a:pt x="2350" y="526"/>
                  <a:pt x="1824" y="0"/>
                  <a:pt x="1175" y="0"/>
                </a:cubicBezTo>
                <a:cubicBezTo>
                  <a:pt x="526" y="0"/>
                  <a:pt x="0" y="526"/>
                  <a:pt x="0" y="1175"/>
                </a:cubicBezTo>
                <a:cubicBezTo>
                  <a:pt x="0" y="1824"/>
                  <a:pt x="526" y="2350"/>
                  <a:pt x="1175" y="2350"/>
                </a:cubicBezTo>
                <a:cubicBezTo>
                  <a:pt x="1824" y="2350"/>
                  <a:pt x="2350" y="1824"/>
                  <a:pt x="2350" y="1175"/>
                </a:cubicBezTo>
                <a:close/>
                <a:moveTo>
                  <a:pt x="152" y="1175"/>
                </a:moveTo>
                <a:cubicBezTo>
                  <a:pt x="152" y="610"/>
                  <a:pt x="610" y="152"/>
                  <a:pt x="1175" y="152"/>
                </a:cubicBezTo>
                <a:cubicBezTo>
                  <a:pt x="1740" y="152"/>
                  <a:pt x="2198" y="610"/>
                  <a:pt x="2198" y="1175"/>
                </a:cubicBezTo>
                <a:cubicBezTo>
                  <a:pt x="2198" y="1740"/>
                  <a:pt x="1740" y="2198"/>
                  <a:pt x="1175" y="2198"/>
                </a:cubicBezTo>
                <a:cubicBezTo>
                  <a:pt x="610" y="2198"/>
                  <a:pt x="152" y="1740"/>
                  <a:pt x="152" y="117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60950" lIns="121900" spcFirstLastPara="1" rIns="121900" wrap="square" tIns="60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8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DCECCB84-F9BA-43D5-87BE-67443E8EF086}">
      <p15:sldGuideLst>
        <p15:guide id="1" orient="horz" pos="2700">
          <p15:clr>
            <a:srgbClr val="FBAE40"/>
          </p15:clr>
        </p15:guide>
        <p15:guide id="2" pos="5384">
          <p15:clr>
            <a:srgbClr val="FBAE40"/>
          </p15:clr>
        </p15:guide>
        <p15:guide id="3" pos="374">
          <p15:clr>
            <a:srgbClr val="FBAE40"/>
          </p15:clr>
        </p15:guide>
        <p15:guide id="4" orient="horz" pos="306">
          <p15:clr>
            <a:srgbClr val="FBAE40"/>
          </p15:clr>
        </p15:guide>
        <p15:guide id="5" orient="horz" pos="9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8FA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</p:sldLayoutIdLst>
  <mc:AlternateContent>
    <mc:Choice Requires="p14">
      <p:transition spd="slow" p14:dur="3500">
        <p14:window dir="vert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jpg"/><Relationship Id="rId4" Type="http://schemas.openxmlformats.org/officeDocument/2006/relationships/hyperlink" Target="https://hpcaccount.usc.edu/static/secure/incommon.php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hpcaccount.usc.edu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8108" l="0" r="0" t="8109"/>
          <a:stretch/>
        </p:blipFill>
        <p:spPr>
          <a:xfrm>
            <a:off x="0" y="1199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"/>
          <p:cNvSpPr/>
          <p:nvPr/>
        </p:nvSpPr>
        <p:spPr>
          <a:xfrm>
            <a:off x="1" y="1777594"/>
            <a:ext cx="6349593" cy="3050343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7" name="Google Shape;387;p1"/>
          <p:cNvCxnSpPr/>
          <p:nvPr/>
        </p:nvCxnSpPr>
        <p:spPr>
          <a:xfrm>
            <a:off x="135903" y="2310044"/>
            <a:ext cx="1219200" cy="0"/>
          </a:xfrm>
          <a:prstGeom prst="straightConnector1">
            <a:avLst/>
          </a:prstGeom>
          <a:noFill/>
          <a:ln cap="flat" cmpd="sng" w="28575">
            <a:solidFill>
              <a:srgbClr val="991B1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8" name="Google Shape;388;p1"/>
          <p:cNvSpPr txBox="1"/>
          <p:nvPr/>
        </p:nvSpPr>
        <p:spPr>
          <a:xfrm>
            <a:off x="135903" y="2387108"/>
            <a:ext cx="6414287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4B5050"/>
                </a:solidFill>
                <a:latin typeface="Lato Black"/>
                <a:ea typeface="Lato Black"/>
                <a:cs typeface="Lato Black"/>
                <a:sym typeface="Lato Black"/>
              </a:rPr>
              <a:t>ACCOUNT MANAGEMENT ON LAGUNA</a:t>
            </a:r>
            <a:endParaRPr/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777777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777777"/>
                </a:solidFill>
                <a:latin typeface="Lato Black"/>
                <a:ea typeface="Lato Black"/>
                <a:cs typeface="Lato Black"/>
                <a:sym typeface="Lato Black"/>
              </a:rPr>
              <a:t>JAMES HONG AND DANI CANNELLA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cap="none">
                <a:solidFill>
                  <a:srgbClr val="777777"/>
                </a:solidFill>
                <a:latin typeface="Lato Black"/>
                <a:ea typeface="Lato Black"/>
                <a:cs typeface="Lato Black"/>
                <a:sym typeface="Lato Black"/>
              </a:rPr>
              <a:t>SUPPORT EMAIL: LAGUNA-SUPPORT@USC.EDU</a:t>
            </a:r>
            <a:endParaRPr sz="1200" cap="none">
              <a:solidFill>
                <a:srgbClr val="777777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389" name="Google Shape;38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3005" y="4413443"/>
            <a:ext cx="1771245" cy="41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"/>
          <p:cNvSpPr txBox="1"/>
          <p:nvPr>
            <p:ph idx="1" type="body"/>
          </p:nvPr>
        </p:nvSpPr>
        <p:spPr>
          <a:xfrm>
            <a:off x="778937" y="767788"/>
            <a:ext cx="5317063" cy="8115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US" sz="2400"/>
              <a:t>PRE-</a:t>
            </a:r>
            <a:r>
              <a:rPr lang="en-US" sz="2400">
                <a:solidFill>
                  <a:schemeClr val="accent2"/>
                </a:solidFill>
              </a:rPr>
              <a:t>REQUISITES</a:t>
            </a:r>
            <a:endParaRPr/>
          </a:p>
        </p:txBody>
      </p:sp>
      <p:grpSp>
        <p:nvGrpSpPr>
          <p:cNvPr id="395" name="Google Shape;395;p2"/>
          <p:cNvGrpSpPr/>
          <p:nvPr/>
        </p:nvGrpSpPr>
        <p:grpSpPr>
          <a:xfrm>
            <a:off x="9177867" y="6057897"/>
            <a:ext cx="2205568" cy="358608"/>
            <a:chOff x="6883400" y="4543425"/>
            <a:chExt cx="1654176" cy="268956"/>
          </a:xfrm>
        </p:grpSpPr>
        <p:sp>
          <p:nvSpPr>
            <p:cNvPr id="396" name="Google Shape;396;p2"/>
            <p:cNvSpPr/>
            <p:nvPr/>
          </p:nvSpPr>
          <p:spPr>
            <a:xfrm>
              <a:off x="6883400" y="4543425"/>
              <a:ext cx="1654176" cy="268956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2"/>
            <p:cNvSpPr txBox="1"/>
            <p:nvPr/>
          </p:nvSpPr>
          <p:spPr>
            <a:xfrm>
              <a:off x="6978651" y="4616347"/>
              <a:ext cx="1463674" cy="1231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67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Our Office in New Jersey </a:t>
              </a:r>
              <a:endParaRPr/>
            </a:p>
          </p:txBody>
        </p:sp>
      </p:grpSp>
      <p:pic>
        <p:nvPicPr>
          <p:cNvPr descr="A person walking in a server room&#10;&#10;Description automatically generated" id="398" name="Google Shape;398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6667" r="26667" t="0"/>
          <a:stretch/>
        </p:blipFill>
        <p:spPr>
          <a:xfrm>
            <a:off x="6096000" y="1"/>
            <a:ext cx="609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2"/>
          <p:cNvSpPr txBox="1"/>
          <p:nvPr>
            <p:ph idx="3" type="body"/>
          </p:nvPr>
        </p:nvSpPr>
        <p:spPr>
          <a:xfrm>
            <a:off x="545800" y="1413900"/>
            <a:ext cx="4951200" cy="5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3"/>
                </a:solidFill>
              </a:rPr>
              <a:t>Each PI should contact their local administrator to request for Laguna access. Administrators will provide PIs with a  Google form to fill out.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3"/>
                </a:solidFill>
              </a:rPr>
              <a:t> </a:t>
            </a:r>
            <a:r>
              <a:rPr lang="en-US" sz="1800">
                <a:solidFill>
                  <a:schemeClr val="accent3"/>
                </a:solidFill>
              </a:rPr>
              <a:t>We need your eduPersonPrincipalName (EPPN) and email address for provisioning. Your EPPN will be your Laguna username.</a:t>
            </a:r>
            <a:endParaRPr sz="1800">
              <a:solidFill>
                <a:schemeClr val="accent3"/>
              </a:solidFill>
            </a:endParaRPr>
          </a:p>
          <a:p>
            <a:pPr indent="-190494" lvl="1" marL="685783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3"/>
                </a:solidFill>
              </a:rPr>
              <a:t>Go to our test page to find the values (may not be what you expect)</a:t>
            </a:r>
            <a:endParaRPr sz="1800">
              <a:solidFill>
                <a:schemeClr val="accent3"/>
              </a:solidFill>
            </a:endParaRPr>
          </a:p>
          <a:p>
            <a:pPr indent="-190494" lvl="1" marL="685783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https://hpcaccount.usc.edu/static/secure/incommon.php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3"/>
                </a:solidFill>
              </a:rPr>
              <a:t>CARC support will provision the project and PI account.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accent3"/>
                </a:solidFill>
              </a:rPr>
              <a:t>Once the project is created, PIs can access it in the user portal.</a:t>
            </a:r>
            <a:endParaRPr/>
          </a:p>
          <a:p>
            <a:pPr indent="-57150" lvl="0" marL="171450" rtl="0" algn="l">
              <a:lnSpc>
                <a:spcPct val="88888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None/>
            </a:pPr>
            <a:r>
              <a:rPr lang="en-US"/>
              <a:t>COLDFRONT </a:t>
            </a:r>
            <a:r>
              <a:rPr lang="en-US">
                <a:solidFill>
                  <a:schemeClr val="accent2"/>
                </a:solidFill>
              </a:rPr>
              <a:t>RESOURCE ALLOCATION SYSTEM</a:t>
            </a:r>
            <a:endParaRPr/>
          </a:p>
        </p:txBody>
      </p:sp>
      <p:sp>
        <p:nvSpPr>
          <p:cNvPr id="405" name="Google Shape;405;p3"/>
          <p:cNvSpPr txBox="1"/>
          <p:nvPr/>
        </p:nvSpPr>
        <p:spPr>
          <a:xfrm>
            <a:off x="778936" y="1761636"/>
            <a:ext cx="10314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i="0" lang="en-US" sz="1800" u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Open-source application developed by the University at Buffalo</a:t>
            </a:r>
            <a:endParaRPr/>
          </a:p>
          <a:p>
            <a:pPr indent="-114300" lvl="0" marL="0" marR="0" rtl="0" algn="l"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i="0" lang="en-US" sz="1800" u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Adopted by USC in 2020 – heavily customized and integrated</a:t>
            </a:r>
            <a:endParaRPr/>
          </a:p>
          <a:p>
            <a:pPr indent="-114300" lvl="0" marL="0" marR="0" rtl="0" algn="l"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i="0" lang="en-US" sz="1800" u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Go to </a:t>
            </a:r>
            <a:r>
              <a:rPr i="0" lang="en-US" sz="1800" u="sng" strike="noStrik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https://hpcaccount.usc.edu/</a:t>
            </a:r>
            <a:endParaRPr i="0" sz="1800" u="none" strike="noStrike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Select your local IDP and enter your credentials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Find and click on your project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Update Project Information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Add InCommon User – ask users to lookup their </a:t>
            </a:r>
            <a:r>
              <a:rPr lang="en-US"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EPPN</a:t>
            </a:r>
            <a:r>
              <a:rPr b="0" i="0" lang="en-US" sz="18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and email</a:t>
            </a:r>
            <a:endParaRPr/>
          </a:p>
          <a:p>
            <a:pPr indent="-285750" lvl="1" marL="742950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Request Resource Allocations</a:t>
            </a:r>
            <a:endParaRPr/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Laguna Cluster</a:t>
            </a:r>
            <a:endParaRPr/>
          </a:p>
          <a:p>
            <a:pPr indent="-285750" lvl="2" marL="1200150" marR="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Project Storage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None/>
            </a:pPr>
            <a:r>
              <a:rPr lang="en-US"/>
              <a:t>USER PORTAL </a:t>
            </a:r>
            <a:r>
              <a:rPr lang="en-US">
                <a:solidFill>
                  <a:schemeClr val="accent2"/>
                </a:solidFill>
              </a:rPr>
              <a:t>HOME</a:t>
            </a:r>
            <a:endParaRPr/>
          </a:p>
        </p:txBody>
      </p:sp>
      <p:pic>
        <p:nvPicPr>
          <p:cNvPr descr="A screenshot of a computer&#10;&#10;Description automatically generated" id="411" name="Google Shape;41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641" y="1408387"/>
            <a:ext cx="10616297" cy="4789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None/>
            </a:pPr>
            <a:r>
              <a:rPr lang="en-US"/>
              <a:t>USER PORTAL </a:t>
            </a:r>
            <a:r>
              <a:rPr lang="en-US">
                <a:solidFill>
                  <a:schemeClr val="accent2"/>
                </a:solidFill>
              </a:rPr>
              <a:t>PROJECT PAGE</a:t>
            </a:r>
            <a:endParaRPr/>
          </a:p>
        </p:txBody>
      </p:sp>
      <p:pic>
        <p:nvPicPr>
          <p:cNvPr descr="A screenshot of a computer&#10;&#10;Description automatically generated" id="417" name="Google Shape;41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1846" y="1397876"/>
            <a:ext cx="9268307" cy="546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None/>
            </a:pPr>
            <a:r>
              <a:rPr lang="en-US"/>
              <a:t>USER PORTAL </a:t>
            </a:r>
            <a:r>
              <a:rPr lang="en-US">
                <a:solidFill>
                  <a:schemeClr val="accent2"/>
                </a:solidFill>
              </a:rPr>
              <a:t>REQUEST ALLOCATION</a:t>
            </a:r>
            <a:endParaRPr/>
          </a:p>
        </p:txBody>
      </p:sp>
      <p:pic>
        <p:nvPicPr>
          <p:cNvPr descr="A close-up of a computer screen&#10;&#10;Description automatically generated" id="423" name="Google Shape;4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193" y="1278801"/>
            <a:ext cx="10363200" cy="15531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424" name="Google Shape;42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5024" y="2831932"/>
            <a:ext cx="6029035" cy="391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None/>
            </a:pPr>
            <a:r>
              <a:rPr lang="en-US"/>
              <a:t>USER PORTAL </a:t>
            </a:r>
            <a:r>
              <a:rPr lang="en-US">
                <a:solidFill>
                  <a:schemeClr val="accent2"/>
                </a:solidFill>
              </a:rPr>
              <a:t>ADD INCOMMON USERS</a:t>
            </a:r>
            <a:endParaRPr/>
          </a:p>
        </p:txBody>
      </p:sp>
      <p:pic>
        <p:nvPicPr>
          <p:cNvPr descr="A screenshot of a computer&#10;&#10;Description automatically generated" id="430" name="Google Shape;4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013" y="1278801"/>
            <a:ext cx="10306344" cy="24356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" id="431" name="Google Shape;4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9185" y="3288506"/>
            <a:ext cx="9144000" cy="3569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"/>
          <p:cNvSpPr txBox="1"/>
          <p:nvPr>
            <p:ph idx="1" type="body"/>
          </p:nvPr>
        </p:nvSpPr>
        <p:spPr>
          <a:xfrm>
            <a:off x="778936" y="767788"/>
            <a:ext cx="10604499" cy="5110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None/>
            </a:pPr>
            <a:r>
              <a:rPr lang="en-US"/>
              <a:t>USER PORTAL </a:t>
            </a:r>
            <a:r>
              <a:rPr lang="en-US">
                <a:solidFill>
                  <a:schemeClr val="accent2"/>
                </a:solidFill>
              </a:rPr>
              <a:t>USER PROFILE</a:t>
            </a:r>
            <a:endParaRPr/>
          </a:p>
        </p:txBody>
      </p:sp>
      <p:pic>
        <p:nvPicPr>
          <p:cNvPr descr="A screenshot of a computer&#10;&#10;Description automatically generated" id="437" name="Google Shape;4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972" y="1331963"/>
            <a:ext cx="10395463" cy="494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E7E6E6"/>
      </a:lt2>
      <a:accent1>
        <a:srgbClr val="4B5050"/>
      </a:accent1>
      <a:accent2>
        <a:srgbClr val="991B1E"/>
      </a:accent2>
      <a:accent3>
        <a:srgbClr val="6E7378"/>
      </a:accent3>
      <a:accent4>
        <a:srgbClr val="91969B"/>
      </a:accent4>
      <a:accent5>
        <a:srgbClr val="AAAFB4"/>
      </a:accent5>
      <a:accent6>
        <a:srgbClr val="DCE1E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2023-03-27T18:29:59Z</dcterms:created>
  <dc:creator>Dani Cannella</dc:creator>
</cp:coreProperties>
</file>