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6947D56-3ADF-4A61-A128-C1016BB79C0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Create GitHub Authentication Token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Settings (top right) &gt; Developer Settings &gt; Personal access tokens &gt; Generate New Token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9960" y="16920"/>
            <a:ext cx="10079640" cy="56696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0320" y="17280"/>
            <a:ext cx="10079640" cy="56696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40320" y="17280"/>
            <a:ext cx="10079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2760" y="972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188720" y="2011680"/>
            <a:ext cx="1097280" cy="274320"/>
          </a:xfrm>
          <a:custGeom>
            <a:avLst/>
            <a:gdLst/>
            <a:ahLst/>
            <a:rect l="0" t="0" r="r" b="b"/>
            <a:pathLst>
              <a:path w="3050" h="764">
                <a:moveTo>
                  <a:pt x="0" y="190"/>
                </a:moveTo>
                <a:lnTo>
                  <a:pt x="2286" y="190"/>
                </a:lnTo>
                <a:lnTo>
                  <a:pt x="2286" y="0"/>
                </a:lnTo>
                <a:lnTo>
                  <a:pt x="3049" y="381"/>
                </a:lnTo>
                <a:lnTo>
                  <a:pt x="2286" y="763"/>
                </a:lnTo>
                <a:lnTo>
                  <a:pt x="228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70200" y="360"/>
            <a:ext cx="10079640" cy="5669640"/>
          </a:xfrm>
          <a:prstGeom prst="rect">
            <a:avLst/>
          </a:prstGeom>
          <a:ln>
            <a:noFill/>
          </a:ln>
        </p:spPr>
      </p:pic>
      <p:sp>
        <p:nvSpPr>
          <p:cNvPr id="54" name="CustomShape 2"/>
          <p:cNvSpPr/>
          <p:nvPr/>
        </p:nvSpPr>
        <p:spPr>
          <a:xfrm>
            <a:off x="6766560" y="1463040"/>
            <a:ext cx="1097280" cy="274320"/>
          </a:xfrm>
          <a:custGeom>
            <a:avLst/>
            <a:gdLst/>
            <a:ahLst/>
            <a:rect l="0" t="0" r="r" b="b"/>
            <a:pathLst>
              <a:path w="3050" h="764">
                <a:moveTo>
                  <a:pt x="0" y="190"/>
                </a:moveTo>
                <a:lnTo>
                  <a:pt x="2286" y="190"/>
                </a:lnTo>
                <a:lnTo>
                  <a:pt x="2286" y="0"/>
                </a:lnTo>
                <a:lnTo>
                  <a:pt x="3049" y="381"/>
                </a:lnTo>
                <a:lnTo>
                  <a:pt x="2286" y="763"/>
                </a:lnTo>
                <a:lnTo>
                  <a:pt x="2286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LibreOffice/6.2.8.2$Windows_X86_64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2021-08-27T10:18:18Z</dcterms:created>
  <dc:creator/>
  <dc:description/>
  <dc:language>en-US</dc:language>
  <cp:lastModifiedBy/>
  <dcterms:modified xsi:type="dcterms:W3CDTF">2021-08-27T10:25:19Z</dcterms:modified>
  <cp:revision>2</cp:revision>
  <dc:subject/>
  <dc:title/>
</cp:coreProperties>
</file>