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>
        <p:scale>
          <a:sx n="105" d="100"/>
          <a:sy n="105" d="100"/>
        </p:scale>
        <p:origin x="74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ADA-6E99-3343-BD3A-2A32F51C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EA56-06E4-054C-844E-D7F7A5EF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C226-4B3E-EB4C-A4AE-B04D19F1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C8-A8C3-234D-BCF2-751B9BC8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63B8-13FF-2841-ACDF-5C6F15AF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CFD8-F16F-B84E-AC3C-72E5C83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7571-8A2C-EA44-9670-5C15E7EF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6523-2F08-8D4B-B186-3FF73BB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E3E7-7AD8-A74F-96E2-53CDA53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5846-B3DF-7648-A778-1A56E9E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88DA9-A4E8-6241-BC7A-7054511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F455-3EED-EA49-A968-C1EAB290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7EF6-2DB3-8247-89A9-A13471D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2923-F622-F44B-BDCE-F57F4F1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B3A6-4F11-8846-8E4C-6E665E51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03A-2485-5B49-AB21-A824CF6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8993-8AFA-B64C-BD0C-93C71717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CFB3-7994-9746-90A4-BEF9090B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C504-BB15-4D48-B041-887FF7CB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9D33-8F21-D44D-BFFC-7C6F3CB3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AFDE-081F-6445-8984-4316921C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0655-1024-CE49-970B-D594EAF4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D2-343F-7147-8A1A-CC63DA9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EED0-14B5-BE4B-8A18-AA9CFEC5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FDEB-4442-0B46-A1E2-B549B9C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3E5-ACAC-A341-9152-A7D6F97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FB39-1198-F641-A7B6-95F33687A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3505-711E-D843-9726-58C0E7B0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0BF3-1E84-9C42-BC44-A817E16A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AE21-708E-3C40-9B6E-0BA78D3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C91D-B3E4-4445-AC5E-7A4B98F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9CB-FB69-B84E-B82F-998F955D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1459-2C2B-CF49-8ACE-0756904C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5166D-CDD3-F144-89B7-96C684A8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DF6F-55EF-6C43-B8B2-40353C3F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5EE8F-2C73-8F45-BF85-65D91B248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2A16F-6A6C-2C43-B651-510064D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F626C-597B-D54D-8E7D-0766E338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DAC40-34E6-3244-BE16-00DE6F28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57D-C6F7-7B4F-AF2D-0EFE76F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A3015-0744-FE4C-8C64-290F2FE1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23190-7A26-1145-AB8A-D871CD7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164E-B4B6-0B4D-846C-76DD03D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E2D2A-BB93-5548-AF90-49265B9B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B4CD-12FE-B444-AE10-8BF461E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7502-2B09-8B4F-A79E-E439A924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B95-5583-7646-A1DC-87FB47D6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67C2-2942-1347-AAE4-CC6F12F1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3808C-A59F-8C45-A204-23DCA375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D8CA-4044-5F44-9D34-0D419C59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0364F-973C-5F45-A1B5-AEA5EC55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94D21-C71A-1E4E-A771-2D66B7A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63C4-E15D-9A43-BEA5-340E198A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B33B1-8A60-7842-94E0-A7196609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7EA9-B1BC-C94C-B8B6-95A45721F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1CFE-7635-B94F-87D8-FA2B69F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BCD8-DADA-074E-A200-E03CC5A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EC23-B2CB-2F41-9A0C-ACE6D0B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F637D-FB1D-3E4F-981B-0EE4677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B9DA-AC37-684A-B616-FD30406C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A1D0-42B3-6F4B-8672-9CB41A78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671F-761C-7448-A8E5-1330DA6CD84F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9F98B-EF87-6C4D-9890-3E14E2117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8D56-4FBF-804A-9A26-102A52E3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00E-B42A-4142-81AA-9E1C071E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D15CAA-20F6-F945-8292-E9B9F4B4C4E6}"/>
              </a:ext>
            </a:extLst>
          </p:cNvPr>
          <p:cNvSpPr/>
          <p:nvPr/>
        </p:nvSpPr>
        <p:spPr>
          <a:xfrm>
            <a:off x="116396" y="99307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Indigenous 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DFE0-8EB3-9D45-8B0D-A859012B75BC}"/>
              </a:ext>
            </a:extLst>
          </p:cNvPr>
          <p:cNvSpPr/>
          <p:nvPr/>
        </p:nvSpPr>
        <p:spPr>
          <a:xfrm>
            <a:off x="116396" y="1370525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Imports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ECD18-FF10-7948-BAF3-B24499519D2F}"/>
              </a:ext>
            </a:extLst>
          </p:cNvPr>
          <p:cNvSpPr/>
          <p:nvPr/>
        </p:nvSpPr>
        <p:spPr>
          <a:xfrm>
            <a:off x="116396" y="174798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Exports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9FBB1-136C-4F47-9D25-75E41448309C}"/>
              </a:ext>
            </a:extLst>
          </p:cNvPr>
          <p:cNvSpPr/>
          <p:nvPr/>
        </p:nvSpPr>
        <p:spPr>
          <a:xfrm>
            <a:off x="116396" y="2125435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Stock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30D3B-2314-D940-85E6-5E4241A833B5}"/>
              </a:ext>
            </a:extLst>
          </p:cNvPr>
          <p:cNvSpPr/>
          <p:nvPr/>
        </p:nvSpPr>
        <p:spPr>
          <a:xfrm>
            <a:off x="116396" y="250289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International 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E36C-3733-324B-997F-50F80D708B5D}"/>
              </a:ext>
            </a:extLst>
          </p:cNvPr>
          <p:cNvSpPr/>
          <p:nvPr/>
        </p:nvSpPr>
        <p:spPr>
          <a:xfrm>
            <a:off x="116396" y="288034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Electricity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F2B11-E91C-AA44-B58E-1F38FEB56173}"/>
              </a:ext>
            </a:extLst>
          </p:cNvPr>
          <p:cNvSpPr/>
          <p:nvPr/>
        </p:nvSpPr>
        <p:spPr>
          <a:xfrm>
            <a:off x="116396" y="325780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1A80A-06B7-CA4F-84C9-301D1F179D0F}"/>
              </a:ext>
            </a:extLst>
          </p:cNvPr>
          <p:cNvSpPr/>
          <p:nvPr/>
        </p:nvSpPr>
        <p:spPr>
          <a:xfrm>
            <a:off x="116396" y="363525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Fuel 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6261A-3CEF-A446-AAAB-418B96C535E7}"/>
              </a:ext>
            </a:extLst>
          </p:cNvPr>
          <p:cNvSpPr/>
          <p:nvPr/>
        </p:nvSpPr>
        <p:spPr>
          <a:xfrm>
            <a:off x="116396" y="401271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Other Transformation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95002-B215-1E48-A708-663709BAEB39}"/>
              </a:ext>
            </a:extLst>
          </p:cNvPr>
          <p:cNvSpPr/>
          <p:nvPr/>
        </p:nvSpPr>
        <p:spPr>
          <a:xfrm>
            <a:off x="116396" y="4390165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Losses and Own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EDB5E8-B7CA-484B-98DF-4D24E1E744F2}"/>
              </a:ext>
            </a:extLst>
          </p:cNvPr>
          <p:cNvSpPr/>
          <p:nvPr/>
        </p:nvSpPr>
        <p:spPr>
          <a:xfrm>
            <a:off x="116396" y="4767620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Non-Energy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3BA4F-5554-7945-853E-A6E0CDDB096E}"/>
              </a:ext>
            </a:extLst>
          </p:cNvPr>
          <p:cNvSpPr/>
          <p:nvPr/>
        </p:nvSpPr>
        <p:spPr>
          <a:xfrm>
            <a:off x="103321" y="5145075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Agriculture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55C6-A3B8-1442-8714-356B452546B5}"/>
              </a:ext>
            </a:extLst>
          </p:cNvPr>
          <p:cNvSpPr/>
          <p:nvPr/>
        </p:nvSpPr>
        <p:spPr>
          <a:xfrm>
            <a:off x="103321" y="5522530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Forestry and Logging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06DD-CA39-004C-80E7-6E664D1E1EAB}"/>
              </a:ext>
            </a:extLst>
          </p:cNvPr>
          <p:cNvSpPr/>
          <p:nvPr/>
        </p:nvSpPr>
        <p:spPr>
          <a:xfrm>
            <a:off x="116396" y="5899985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Fishing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1D4454-0AEB-B142-953C-AFE8BDFD3EF8}"/>
              </a:ext>
            </a:extLst>
          </p:cNvPr>
          <p:cNvSpPr/>
          <p:nvPr/>
        </p:nvSpPr>
        <p:spPr>
          <a:xfrm>
            <a:off x="1114708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99143-4E23-934B-A5AA-26A4A45EE682}"/>
              </a:ext>
            </a:extLst>
          </p:cNvPr>
          <p:cNvSpPr/>
          <p:nvPr/>
        </p:nvSpPr>
        <p:spPr>
          <a:xfrm>
            <a:off x="2052739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Food Processing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9328FD-24F5-204E-9A1A-D3DCB83418B3}"/>
              </a:ext>
            </a:extLst>
          </p:cNvPr>
          <p:cNvSpPr/>
          <p:nvPr/>
        </p:nvSpPr>
        <p:spPr>
          <a:xfrm>
            <a:off x="2990770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Textiles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C692AC-3F04-7B4C-9137-0F9401DFDAB1}"/>
              </a:ext>
            </a:extLst>
          </p:cNvPr>
          <p:cNvSpPr/>
          <p:nvPr/>
        </p:nvSpPr>
        <p:spPr>
          <a:xfrm>
            <a:off x="3928801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Wood, Pulp, Paper and Printing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3D2A9-7144-404B-92DE-684E97DC7D7C}"/>
              </a:ext>
            </a:extLst>
          </p:cNvPr>
          <p:cNvSpPr/>
          <p:nvPr/>
        </p:nvSpPr>
        <p:spPr>
          <a:xfrm>
            <a:off x="4866832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Chemicals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36510A-9522-AC4C-8F86-93C54F42E2ED}"/>
              </a:ext>
            </a:extLst>
          </p:cNvPr>
          <p:cNvSpPr/>
          <p:nvPr/>
        </p:nvSpPr>
        <p:spPr>
          <a:xfrm>
            <a:off x="5804863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Non-Metallic Minerals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942B6B-3527-8F4B-9A78-43482D68931B}"/>
              </a:ext>
            </a:extLst>
          </p:cNvPr>
          <p:cNvSpPr/>
          <p:nvPr/>
        </p:nvSpPr>
        <p:spPr>
          <a:xfrm>
            <a:off x="6742894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Basic Metals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399A-6649-2A46-A6AC-2B78A5C85484}"/>
              </a:ext>
            </a:extLst>
          </p:cNvPr>
          <p:cNvSpPr/>
          <p:nvPr/>
        </p:nvSpPr>
        <p:spPr>
          <a:xfrm>
            <a:off x="7680925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Mechanical, Electrical Equipment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83C7A-03AD-B54B-8035-4D4E59B99313}"/>
              </a:ext>
            </a:extLst>
          </p:cNvPr>
          <p:cNvSpPr/>
          <p:nvPr/>
        </p:nvSpPr>
        <p:spPr>
          <a:xfrm>
            <a:off x="8618956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Building and Construction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9995B-BCF4-5A46-9841-E48BD93ADB4D}"/>
              </a:ext>
            </a:extLst>
          </p:cNvPr>
          <p:cNvSpPr/>
          <p:nvPr/>
        </p:nvSpPr>
        <p:spPr>
          <a:xfrm>
            <a:off x="9556987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Unallocated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C9B9B-0B93-A849-BD1A-68042954B0A7}"/>
              </a:ext>
            </a:extLst>
          </p:cNvPr>
          <p:cNvSpPr/>
          <p:nvPr/>
        </p:nvSpPr>
        <p:spPr>
          <a:xfrm>
            <a:off x="10495018" y="6189978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Commerciall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D41FE-57EF-024C-8354-8F4CE7818D20}"/>
              </a:ext>
            </a:extLst>
          </p:cNvPr>
          <p:cNvSpPr/>
          <p:nvPr/>
        </p:nvSpPr>
        <p:spPr>
          <a:xfrm>
            <a:off x="11361643" y="5817953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Transport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F4DED-A695-4A4E-B8CF-BC05ADED0317}"/>
              </a:ext>
            </a:extLst>
          </p:cNvPr>
          <p:cNvSpPr/>
          <p:nvPr/>
        </p:nvSpPr>
        <p:spPr>
          <a:xfrm>
            <a:off x="11361643" y="5340080"/>
            <a:ext cx="807720" cy="3720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Residential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4067A7-511D-E74A-8925-57A101379452}"/>
              </a:ext>
            </a:extLst>
          </p:cNvPr>
          <p:cNvSpPr/>
          <p:nvPr/>
        </p:nvSpPr>
        <p:spPr>
          <a:xfrm>
            <a:off x="11348833" y="4862206"/>
            <a:ext cx="833340" cy="372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Statistical Differences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4ABD27-32AF-DA47-A22B-529ED730F88A}"/>
              </a:ext>
            </a:extLst>
          </p:cNvPr>
          <p:cNvGrpSpPr/>
          <p:nvPr/>
        </p:nvGrpSpPr>
        <p:grpSpPr>
          <a:xfrm>
            <a:off x="1532147" y="100870"/>
            <a:ext cx="9127705" cy="892201"/>
            <a:chOff x="1453886" y="212033"/>
            <a:chExt cx="9127705" cy="8922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D9F220-C120-644B-A4C0-A1960FE2F183}"/>
                </a:ext>
              </a:extLst>
            </p:cNvPr>
            <p:cNvSpPr/>
            <p:nvPr/>
          </p:nvSpPr>
          <p:spPr>
            <a:xfrm rot="16200000">
              <a:off x="1180491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Bituminous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EE2C1D-C353-1945-8FCB-4519AA140EA3}"/>
                </a:ext>
              </a:extLst>
            </p:cNvPr>
            <p:cNvSpPr/>
            <p:nvPr/>
          </p:nvSpPr>
          <p:spPr>
            <a:xfrm rot="16200000">
              <a:off x="1642717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Sub-Bituminous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F790E2-CA8D-FF4E-A95A-0B76E21BCA4C}"/>
                </a:ext>
              </a:extLst>
            </p:cNvPr>
            <p:cNvSpPr/>
            <p:nvPr/>
          </p:nvSpPr>
          <p:spPr>
            <a:xfrm rot="16200000">
              <a:off x="2104943" y="485428"/>
              <a:ext cx="892200" cy="3454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Lignite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1A59F9-96D6-D048-BCDD-483C06B3A2F1}"/>
                </a:ext>
              </a:extLst>
            </p:cNvPr>
            <p:cNvSpPr/>
            <p:nvPr/>
          </p:nvSpPr>
          <p:spPr>
            <a:xfrm rot="16200000">
              <a:off x="256716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Crude Feedstocks /NGL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FE0A81-3A0C-A149-8283-92A741F42293}"/>
                </a:ext>
              </a:extLst>
            </p:cNvPr>
            <p:cNvSpPr/>
            <p:nvPr/>
          </p:nvSpPr>
          <p:spPr>
            <a:xfrm rot="16200000">
              <a:off x="302939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LPG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0A9EBF-4ABC-2E44-831A-45656B800EE4}"/>
                </a:ext>
              </a:extLst>
            </p:cNvPr>
            <p:cNvSpPr/>
            <p:nvPr/>
          </p:nvSpPr>
          <p:spPr>
            <a:xfrm rot="16200000">
              <a:off x="3491621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Petrol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DEF17C-B266-5448-B439-5B57C20ED43C}"/>
                </a:ext>
              </a:extLst>
            </p:cNvPr>
            <p:cNvSpPr/>
            <p:nvPr/>
          </p:nvSpPr>
          <p:spPr>
            <a:xfrm rot="16200000">
              <a:off x="3953847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Diesel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97237B-B34B-9A41-8998-7E862DE330E9}"/>
                </a:ext>
              </a:extLst>
            </p:cNvPr>
            <p:cNvSpPr/>
            <p:nvPr/>
          </p:nvSpPr>
          <p:spPr>
            <a:xfrm rot="16200000">
              <a:off x="4416073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Fuel Oil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188F3E-8644-FB48-8A1B-A1137F02184A}"/>
                </a:ext>
              </a:extLst>
            </p:cNvPr>
            <p:cNvSpPr/>
            <p:nvPr/>
          </p:nvSpPr>
          <p:spPr>
            <a:xfrm rot="16200000">
              <a:off x="4878299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Aviation Fuel and Kerosine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2630C-F7EC-224C-AB92-144A1971A20F}"/>
                </a:ext>
              </a:extLst>
            </p:cNvPr>
            <p:cNvSpPr/>
            <p:nvPr/>
          </p:nvSpPr>
          <p:spPr>
            <a:xfrm rot="16200000">
              <a:off x="5340525" y="485428"/>
              <a:ext cx="892200" cy="3454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Oil (Other)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082E01-05F5-414E-A832-D2A2E92FEE88}"/>
                </a:ext>
              </a:extLst>
            </p:cNvPr>
            <p:cNvSpPr/>
            <p:nvPr/>
          </p:nvSpPr>
          <p:spPr>
            <a:xfrm rot="16200000">
              <a:off x="5802751" y="485429"/>
              <a:ext cx="892200" cy="34541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Natural Gas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D4B30C-BDBE-594D-85AF-9F5DAAC71261}"/>
                </a:ext>
              </a:extLst>
            </p:cNvPr>
            <p:cNvSpPr/>
            <p:nvPr/>
          </p:nvSpPr>
          <p:spPr>
            <a:xfrm rot="16200000">
              <a:off x="6264977" y="485429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Hydro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9357C6-BD80-6641-8486-844EBAD18918}"/>
                </a:ext>
              </a:extLst>
            </p:cNvPr>
            <p:cNvSpPr/>
            <p:nvPr/>
          </p:nvSpPr>
          <p:spPr>
            <a:xfrm rot="16200000">
              <a:off x="672720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Geothermal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48E0C-C48B-D242-9B9D-28CC99E53D84}"/>
                </a:ext>
              </a:extLst>
            </p:cNvPr>
            <p:cNvSpPr/>
            <p:nvPr/>
          </p:nvSpPr>
          <p:spPr>
            <a:xfrm rot="16200000">
              <a:off x="7189429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Solar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088F89-BD7E-AB47-A974-2BCCC603CFC9}"/>
                </a:ext>
              </a:extLst>
            </p:cNvPr>
            <p:cNvSpPr/>
            <p:nvPr/>
          </p:nvSpPr>
          <p:spPr>
            <a:xfrm rot="16200000">
              <a:off x="7651655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Wind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2FA40-B0AA-984B-921B-EADCC6D1B9DA}"/>
                </a:ext>
              </a:extLst>
            </p:cNvPr>
            <p:cNvSpPr/>
            <p:nvPr/>
          </p:nvSpPr>
          <p:spPr>
            <a:xfrm rot="16200000">
              <a:off x="8113881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Liquid Biofuels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229BBD-9EFE-8C40-9EF3-1B547B930F2A}"/>
                </a:ext>
              </a:extLst>
            </p:cNvPr>
            <p:cNvSpPr/>
            <p:nvPr/>
          </p:nvSpPr>
          <p:spPr>
            <a:xfrm rot="16200000">
              <a:off x="8576107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Bio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B33108-6D40-FE4F-9DBE-C7447FAE3C55}"/>
                </a:ext>
              </a:extLst>
            </p:cNvPr>
            <p:cNvSpPr/>
            <p:nvPr/>
          </p:nvSpPr>
          <p:spPr>
            <a:xfrm rot="16200000">
              <a:off x="9038333" y="485428"/>
              <a:ext cx="892200" cy="34541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Wood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6264E1-1B64-374B-9B6C-C81992A16D69}"/>
                </a:ext>
              </a:extLst>
            </p:cNvPr>
            <p:cNvSpPr/>
            <p:nvPr/>
          </p:nvSpPr>
          <p:spPr>
            <a:xfrm rot="16200000">
              <a:off x="9500559" y="485428"/>
              <a:ext cx="892200" cy="34541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Electricity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174116-2687-9744-BB25-9E1361C2A6B7}"/>
                </a:ext>
              </a:extLst>
            </p:cNvPr>
            <p:cNvSpPr/>
            <p:nvPr/>
          </p:nvSpPr>
          <p:spPr>
            <a:xfrm rot="16200000">
              <a:off x="9962786" y="485428"/>
              <a:ext cx="892200" cy="34541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Waste Heat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7861EB3-8C00-C84E-8614-35E7B585AF0D}"/>
              </a:ext>
            </a:extLst>
          </p:cNvPr>
          <p:cNvCxnSpPr>
            <a:cxnSpLocks/>
            <a:stCxn id="38" idx="1"/>
            <a:endCxn id="5" idx="3"/>
          </p:cNvCxnSpPr>
          <p:nvPr/>
        </p:nvCxnSpPr>
        <p:spPr>
          <a:xfrm rot="5400000">
            <a:off x="1275468" y="708682"/>
            <a:ext cx="14499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F1D6DE-184E-A548-94C9-8CEE282BBD83}"/>
              </a:ext>
            </a:extLst>
          </p:cNvPr>
          <p:cNvCxnSpPr>
            <a:cxnSpLocks/>
            <a:stCxn id="39" idx="1"/>
            <a:endCxn id="5" idx="3"/>
          </p:cNvCxnSpPr>
          <p:nvPr/>
        </p:nvCxnSpPr>
        <p:spPr>
          <a:xfrm rot="5400000">
            <a:off x="1506581" y="477569"/>
            <a:ext cx="14499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55F39A2-21AF-9142-B5FE-B69BE46D0960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rot="5400000">
            <a:off x="1737694" y="246456"/>
            <a:ext cx="144997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DE1672C8-8509-944A-A8AA-3065050B0E13}"/>
              </a:ext>
            </a:extLst>
          </p:cNvPr>
          <p:cNvCxnSpPr>
            <a:cxnSpLocks/>
            <a:stCxn id="41" idx="1"/>
            <a:endCxn id="5" idx="3"/>
          </p:cNvCxnSpPr>
          <p:nvPr/>
        </p:nvCxnSpPr>
        <p:spPr>
          <a:xfrm rot="5400000">
            <a:off x="1968807" y="15343"/>
            <a:ext cx="144997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7B9D7F1-4DB4-3748-AD58-23A4769E8420}"/>
              </a:ext>
            </a:extLst>
          </p:cNvPr>
          <p:cNvCxnSpPr>
            <a:cxnSpLocks/>
            <a:stCxn id="42" idx="1"/>
            <a:endCxn id="5" idx="3"/>
          </p:cNvCxnSpPr>
          <p:nvPr/>
        </p:nvCxnSpPr>
        <p:spPr>
          <a:xfrm rot="5400000">
            <a:off x="2199920" y="-215770"/>
            <a:ext cx="144997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80EEA2D-1C4D-5C4F-A7DA-F9B0141E95D0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5400000">
            <a:off x="3586598" y="-1602447"/>
            <a:ext cx="144996" cy="5336032"/>
          </a:xfrm>
          <a:prstGeom prst="bentConnector2">
            <a:avLst/>
          </a:prstGeom>
          <a:ln w="25400" cmpd="dbl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2E5FD76-C6D9-6A4B-945A-784C2B99CE2C}"/>
              </a:ext>
            </a:extLst>
          </p:cNvPr>
          <p:cNvCxnSpPr>
            <a:cxnSpLocks/>
            <a:stCxn id="49" idx="1"/>
            <a:endCxn id="5" idx="3"/>
          </p:cNvCxnSpPr>
          <p:nvPr/>
        </p:nvCxnSpPr>
        <p:spPr>
          <a:xfrm rot="5400000">
            <a:off x="3817711" y="-1833560"/>
            <a:ext cx="144996" cy="579825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0D109A78-051D-114D-8EDB-69090095C681}"/>
              </a:ext>
            </a:extLst>
          </p:cNvPr>
          <p:cNvCxnSpPr>
            <a:cxnSpLocks/>
            <a:stCxn id="50" idx="1"/>
            <a:endCxn id="5" idx="3"/>
          </p:cNvCxnSpPr>
          <p:nvPr/>
        </p:nvCxnSpPr>
        <p:spPr>
          <a:xfrm rot="5400000">
            <a:off x="4048824" y="-2064674"/>
            <a:ext cx="144997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3277ED2-4B33-5647-97D7-C4947F3143B5}"/>
              </a:ext>
            </a:extLst>
          </p:cNvPr>
          <p:cNvCxnSpPr>
            <a:cxnSpLocks/>
            <a:stCxn id="51" idx="1"/>
            <a:endCxn id="5" idx="3"/>
          </p:cNvCxnSpPr>
          <p:nvPr/>
        </p:nvCxnSpPr>
        <p:spPr>
          <a:xfrm rot="5400000">
            <a:off x="4279937" y="-2295787"/>
            <a:ext cx="144997" cy="6722710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513596A-E214-DC45-B0C4-8B083E536130}"/>
              </a:ext>
            </a:extLst>
          </p:cNvPr>
          <p:cNvCxnSpPr>
            <a:cxnSpLocks/>
            <a:stCxn id="52" idx="1"/>
            <a:endCxn id="5" idx="3"/>
          </p:cNvCxnSpPr>
          <p:nvPr/>
        </p:nvCxnSpPr>
        <p:spPr>
          <a:xfrm rot="5400000">
            <a:off x="4511050" y="-2526900"/>
            <a:ext cx="144997" cy="7184936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C1474A5-8DF0-E640-8116-BAFBF644629E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5400000">
            <a:off x="4742163" y="-2758013"/>
            <a:ext cx="144997" cy="7647162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90D5FABA-D319-FD4D-B22C-15A6C6FA5E15}"/>
              </a:ext>
            </a:extLst>
          </p:cNvPr>
          <p:cNvCxnSpPr>
            <a:cxnSpLocks/>
            <a:stCxn id="54" idx="1"/>
            <a:endCxn id="5" idx="3"/>
          </p:cNvCxnSpPr>
          <p:nvPr/>
        </p:nvCxnSpPr>
        <p:spPr>
          <a:xfrm rot="5400000">
            <a:off x="4973276" y="-2989126"/>
            <a:ext cx="144997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3E9B0CA-9C46-7445-B325-590073212ED9}"/>
              </a:ext>
            </a:extLst>
          </p:cNvPr>
          <p:cNvCxnSpPr>
            <a:cxnSpLocks/>
            <a:stCxn id="55" idx="1"/>
            <a:endCxn id="5" idx="3"/>
          </p:cNvCxnSpPr>
          <p:nvPr/>
        </p:nvCxnSpPr>
        <p:spPr>
          <a:xfrm rot="5400000">
            <a:off x="5204389" y="-3220239"/>
            <a:ext cx="144997" cy="857161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F7CD44-D230-DF4E-99B9-7CD80F535914}"/>
              </a:ext>
            </a:extLst>
          </p:cNvPr>
          <p:cNvCxnSpPr>
            <a:cxnSpLocks/>
            <a:stCxn id="57" idx="1"/>
            <a:endCxn id="5" idx="3"/>
          </p:cNvCxnSpPr>
          <p:nvPr/>
        </p:nvCxnSpPr>
        <p:spPr>
          <a:xfrm rot="5400000">
            <a:off x="5666616" y="-3682465"/>
            <a:ext cx="144997" cy="9496067"/>
          </a:xfrm>
          <a:prstGeom prst="bentConnector2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C8F65433-E02A-564A-B2C7-AE54A86EDBF7}"/>
              </a:ext>
            </a:extLst>
          </p:cNvPr>
          <p:cNvCxnSpPr>
            <a:cxnSpLocks/>
            <a:stCxn id="43" idx="1"/>
            <a:endCxn id="6" idx="3"/>
          </p:cNvCxnSpPr>
          <p:nvPr/>
        </p:nvCxnSpPr>
        <p:spPr>
          <a:xfrm rot="5400000">
            <a:off x="2242305" y="-258155"/>
            <a:ext cx="52245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43FE1E2-A2AA-E047-860A-2B8CAFC656FA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rot="5400000">
            <a:off x="2473418" y="-489268"/>
            <a:ext cx="52245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F0D33A8-CD97-904A-9756-FF69FC964F2F}"/>
              </a:ext>
            </a:extLst>
          </p:cNvPr>
          <p:cNvCxnSpPr>
            <a:cxnSpLocks/>
            <a:stCxn id="45" idx="1"/>
            <a:endCxn id="6" idx="3"/>
          </p:cNvCxnSpPr>
          <p:nvPr/>
        </p:nvCxnSpPr>
        <p:spPr>
          <a:xfrm rot="5400000">
            <a:off x="2704531" y="-720381"/>
            <a:ext cx="52245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8B67C6A-6E9F-2243-B7C1-9C3CB4A83633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rot="5400000">
            <a:off x="2935644" y="-951494"/>
            <a:ext cx="52245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D2B2B37-8227-1141-A953-9F1700CA75DD}"/>
              </a:ext>
            </a:extLst>
          </p:cNvPr>
          <p:cNvCxnSpPr>
            <a:cxnSpLocks/>
            <a:stCxn id="47" idx="1"/>
            <a:endCxn id="6" idx="3"/>
          </p:cNvCxnSpPr>
          <p:nvPr/>
        </p:nvCxnSpPr>
        <p:spPr>
          <a:xfrm rot="5400000">
            <a:off x="3166757" y="-1182607"/>
            <a:ext cx="52245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CBD254AB-FF3E-A04E-924D-2CB08D82F94A}"/>
              </a:ext>
            </a:extLst>
          </p:cNvPr>
          <p:cNvCxnSpPr>
            <a:cxnSpLocks/>
            <a:stCxn id="41" idx="1"/>
            <a:endCxn id="6" idx="3"/>
          </p:cNvCxnSpPr>
          <p:nvPr/>
        </p:nvCxnSpPr>
        <p:spPr>
          <a:xfrm rot="5400000">
            <a:off x="1780079" y="204071"/>
            <a:ext cx="52245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1BEAE13D-E1EF-A846-A56A-F6C86696D2CB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rot="5400000">
            <a:off x="1086740" y="897410"/>
            <a:ext cx="52245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C5F8CCFC-8B8F-2A4D-8688-0E362414BC4E}"/>
              </a:ext>
            </a:extLst>
          </p:cNvPr>
          <p:cNvCxnSpPr>
            <a:cxnSpLocks/>
            <a:stCxn id="38" idx="1"/>
            <a:endCxn id="7" idx="3"/>
          </p:cNvCxnSpPr>
          <p:nvPr/>
        </p:nvCxnSpPr>
        <p:spPr>
          <a:xfrm rot="5400000">
            <a:off x="898013" y="1086137"/>
            <a:ext cx="89990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12E99B74-BA44-D941-B2B1-5161AE8B081E}"/>
              </a:ext>
            </a:extLst>
          </p:cNvPr>
          <p:cNvCxnSpPr>
            <a:cxnSpLocks/>
            <a:stCxn id="39" idx="1"/>
            <a:endCxn id="7" idx="3"/>
          </p:cNvCxnSpPr>
          <p:nvPr/>
        </p:nvCxnSpPr>
        <p:spPr>
          <a:xfrm rot="5400000">
            <a:off x="1129126" y="855024"/>
            <a:ext cx="89990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7883AA12-B601-CF44-B6C0-797AADFE5E7D}"/>
              </a:ext>
            </a:extLst>
          </p:cNvPr>
          <p:cNvCxnSpPr>
            <a:cxnSpLocks/>
            <a:stCxn id="41" idx="1"/>
            <a:endCxn id="7" idx="3"/>
          </p:cNvCxnSpPr>
          <p:nvPr/>
        </p:nvCxnSpPr>
        <p:spPr>
          <a:xfrm rot="5400000">
            <a:off x="1591352" y="392798"/>
            <a:ext cx="899907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CAD383A-C951-A14F-B2FD-E32B7564FA62}"/>
              </a:ext>
            </a:extLst>
          </p:cNvPr>
          <p:cNvCxnSpPr>
            <a:cxnSpLocks/>
            <a:stCxn id="42" idx="1"/>
            <a:endCxn id="7" idx="3"/>
          </p:cNvCxnSpPr>
          <p:nvPr/>
        </p:nvCxnSpPr>
        <p:spPr>
          <a:xfrm rot="5400000">
            <a:off x="1822465" y="161685"/>
            <a:ext cx="899907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C575F80C-67DE-1449-9C6B-97C2FFF99005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rot="5400000">
            <a:off x="2053578" y="-69428"/>
            <a:ext cx="899907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A23E6B7-D88E-7849-AF8D-0053CE2E1525}"/>
              </a:ext>
            </a:extLst>
          </p:cNvPr>
          <p:cNvCxnSpPr>
            <a:cxnSpLocks/>
            <a:stCxn id="45" idx="1"/>
            <a:endCxn id="7" idx="3"/>
          </p:cNvCxnSpPr>
          <p:nvPr/>
        </p:nvCxnSpPr>
        <p:spPr>
          <a:xfrm rot="5400000">
            <a:off x="2515804" y="-531654"/>
            <a:ext cx="899907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9AA6CFB2-A426-4142-91A9-D2EB8C4C911C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rot="5400000">
            <a:off x="709285" y="1274865"/>
            <a:ext cx="127736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DB5B47BA-A68A-2F4A-BFDB-530A0B20F4D1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5400000">
            <a:off x="940398" y="1043752"/>
            <a:ext cx="127736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3F3303A7-A9D8-D948-96D4-AEAC0E8A5DCE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rot="5400000">
            <a:off x="1402624" y="581526"/>
            <a:ext cx="127736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BD9DDD00-6C27-8B4C-BFBD-2D44FA0F956F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rot="5400000">
            <a:off x="1633737" y="350413"/>
            <a:ext cx="1277362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6D7EBB8D-89F8-194A-B892-11CABD5AF0F8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rot="5400000">
            <a:off x="1864850" y="119300"/>
            <a:ext cx="127736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941D206D-23A5-0B44-AB7E-9EF3ECB31B23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rot="5400000">
            <a:off x="2095963" y="-111813"/>
            <a:ext cx="127736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82660B83-E650-5C44-9BED-088573B5B392}"/>
              </a:ext>
            </a:extLst>
          </p:cNvPr>
          <p:cNvCxnSpPr>
            <a:cxnSpLocks/>
            <a:stCxn id="45" idx="1"/>
            <a:endCxn id="8" idx="3"/>
          </p:cNvCxnSpPr>
          <p:nvPr/>
        </p:nvCxnSpPr>
        <p:spPr>
          <a:xfrm rot="5400000">
            <a:off x="2327076" y="-342926"/>
            <a:ext cx="127736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21FCF369-FC4E-C443-915C-92DECB476CF4}"/>
              </a:ext>
            </a:extLst>
          </p:cNvPr>
          <p:cNvCxnSpPr>
            <a:cxnSpLocks/>
            <a:stCxn id="46" idx="1"/>
            <a:endCxn id="8" idx="3"/>
          </p:cNvCxnSpPr>
          <p:nvPr/>
        </p:nvCxnSpPr>
        <p:spPr>
          <a:xfrm rot="5400000">
            <a:off x="2558189" y="-574039"/>
            <a:ext cx="127736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051033A6-87A8-3942-9132-5D71EC371201}"/>
              </a:ext>
            </a:extLst>
          </p:cNvPr>
          <p:cNvCxnSpPr>
            <a:cxnSpLocks/>
            <a:stCxn id="48" idx="1"/>
            <a:endCxn id="8" idx="3"/>
          </p:cNvCxnSpPr>
          <p:nvPr/>
        </p:nvCxnSpPr>
        <p:spPr>
          <a:xfrm rot="5400000">
            <a:off x="3020416" y="-1036265"/>
            <a:ext cx="127736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D8022226-42F3-A340-83AC-4EF224DF08C9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rot="5400000">
            <a:off x="2789302" y="-805152"/>
            <a:ext cx="127736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B1192B72-2AFD-C840-A1A8-45A76CB7F844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5400000">
            <a:off x="3586598" y="-1602447"/>
            <a:ext cx="14499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C0D67B2-BF3D-4F4F-A8B3-53D90B7D967C}"/>
              </a:ext>
            </a:extLst>
          </p:cNvPr>
          <p:cNvCxnSpPr>
            <a:cxnSpLocks/>
            <a:stCxn id="43" idx="1"/>
            <a:endCxn id="9" idx="3"/>
          </p:cNvCxnSpPr>
          <p:nvPr/>
        </p:nvCxnSpPr>
        <p:spPr>
          <a:xfrm rot="5400000">
            <a:off x="1676123" y="308027"/>
            <a:ext cx="1654817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12BE2282-D431-C344-B724-D74164ADE291}"/>
              </a:ext>
            </a:extLst>
          </p:cNvPr>
          <p:cNvCxnSpPr>
            <a:cxnSpLocks/>
            <a:stCxn id="44" idx="1"/>
            <a:endCxn id="9" idx="3"/>
          </p:cNvCxnSpPr>
          <p:nvPr/>
        </p:nvCxnSpPr>
        <p:spPr>
          <a:xfrm rot="5400000">
            <a:off x="1907236" y="76914"/>
            <a:ext cx="1654817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CA49CDA0-3DF5-AA43-91B5-A2E9301250F7}"/>
              </a:ext>
            </a:extLst>
          </p:cNvPr>
          <p:cNvCxnSpPr>
            <a:cxnSpLocks/>
            <a:stCxn id="46" idx="1"/>
            <a:endCxn id="9" idx="3"/>
          </p:cNvCxnSpPr>
          <p:nvPr/>
        </p:nvCxnSpPr>
        <p:spPr>
          <a:xfrm rot="5400000">
            <a:off x="2369462" y="-385312"/>
            <a:ext cx="1654817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D883D46A-771A-7140-A831-A229FEA2BB62}"/>
              </a:ext>
            </a:extLst>
          </p:cNvPr>
          <p:cNvCxnSpPr>
            <a:cxnSpLocks/>
            <a:stCxn id="47" idx="1"/>
            <a:endCxn id="9" idx="3"/>
          </p:cNvCxnSpPr>
          <p:nvPr/>
        </p:nvCxnSpPr>
        <p:spPr>
          <a:xfrm rot="5400000">
            <a:off x="2600575" y="-616425"/>
            <a:ext cx="1654817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C24FE7B6-577D-4C42-97E4-0DE33168FD4B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rot="5400000">
            <a:off x="331830" y="1652320"/>
            <a:ext cx="203227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Elbow Connector 389">
            <a:extLst>
              <a:ext uri="{FF2B5EF4-FFF2-40B4-BE49-F238E27FC236}">
                <a16:creationId xmlns:a16="http://schemas.microsoft.com/office/drawing/2014/main" id="{13DA3456-0B83-274E-8107-3FE092B87682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rot="5400000">
            <a:off x="143103" y="1841047"/>
            <a:ext cx="240972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Elbow Connector 392">
            <a:extLst>
              <a:ext uri="{FF2B5EF4-FFF2-40B4-BE49-F238E27FC236}">
                <a16:creationId xmlns:a16="http://schemas.microsoft.com/office/drawing/2014/main" id="{8D255863-6122-B745-AD45-92B02F0C1BAF}"/>
              </a:ext>
            </a:extLst>
          </p:cNvPr>
          <p:cNvCxnSpPr>
            <a:cxnSpLocks/>
            <a:stCxn id="38" idx="1"/>
            <a:endCxn id="12" idx="3"/>
          </p:cNvCxnSpPr>
          <p:nvPr/>
        </p:nvCxnSpPr>
        <p:spPr>
          <a:xfrm rot="5400000">
            <a:off x="-45625" y="2029775"/>
            <a:ext cx="278718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>
            <a:extLst>
              <a:ext uri="{FF2B5EF4-FFF2-40B4-BE49-F238E27FC236}">
                <a16:creationId xmlns:a16="http://schemas.microsoft.com/office/drawing/2014/main" id="{ACB7E334-5E82-0E47-B3E5-7430BDF14B3C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5400000">
            <a:off x="-234352" y="2218502"/>
            <a:ext cx="316463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B9D79600-BB56-A54F-BEBB-C053C29C7AF2}"/>
              </a:ext>
            </a:extLst>
          </p:cNvPr>
          <p:cNvCxnSpPr>
            <a:cxnSpLocks/>
            <a:stCxn id="38" idx="1"/>
            <a:endCxn id="14" idx="3"/>
          </p:cNvCxnSpPr>
          <p:nvPr/>
        </p:nvCxnSpPr>
        <p:spPr>
          <a:xfrm rot="5400000">
            <a:off x="-423080" y="2407230"/>
            <a:ext cx="3542092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Elbow Connector 400">
            <a:extLst>
              <a:ext uri="{FF2B5EF4-FFF2-40B4-BE49-F238E27FC236}">
                <a16:creationId xmlns:a16="http://schemas.microsoft.com/office/drawing/2014/main" id="{1CCDEB39-A73A-2E41-B1F8-88C27A323586}"/>
              </a:ext>
            </a:extLst>
          </p:cNvPr>
          <p:cNvCxnSpPr>
            <a:cxnSpLocks/>
            <a:stCxn id="38" idx="1"/>
            <a:endCxn id="15" idx="3"/>
          </p:cNvCxnSpPr>
          <p:nvPr/>
        </p:nvCxnSpPr>
        <p:spPr>
          <a:xfrm rot="5400000">
            <a:off x="-611807" y="2595957"/>
            <a:ext cx="3919547" cy="713772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>
            <a:extLst>
              <a:ext uri="{FF2B5EF4-FFF2-40B4-BE49-F238E27FC236}">
                <a16:creationId xmlns:a16="http://schemas.microsoft.com/office/drawing/2014/main" id="{E6E0A7FA-6C74-CA4B-A07C-5063B41BDE5E}"/>
              </a:ext>
            </a:extLst>
          </p:cNvPr>
          <p:cNvCxnSpPr>
            <a:cxnSpLocks/>
            <a:stCxn id="38" idx="1"/>
            <a:endCxn id="16" idx="3"/>
          </p:cNvCxnSpPr>
          <p:nvPr/>
        </p:nvCxnSpPr>
        <p:spPr>
          <a:xfrm rot="5400000">
            <a:off x="-807072" y="2778148"/>
            <a:ext cx="4297002" cy="726847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Elbow Connector 407">
            <a:extLst>
              <a:ext uri="{FF2B5EF4-FFF2-40B4-BE49-F238E27FC236}">
                <a16:creationId xmlns:a16="http://schemas.microsoft.com/office/drawing/2014/main" id="{3935B7A8-C936-D44B-B890-CBB8AAE3447F}"/>
              </a:ext>
            </a:extLst>
          </p:cNvPr>
          <p:cNvCxnSpPr>
            <a:cxnSpLocks/>
            <a:stCxn id="39" idx="1"/>
            <a:endCxn id="10" idx="3"/>
          </p:cNvCxnSpPr>
          <p:nvPr/>
        </p:nvCxnSpPr>
        <p:spPr>
          <a:xfrm rot="5400000">
            <a:off x="562943" y="1421207"/>
            <a:ext cx="203227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Elbow Connector 410">
            <a:extLst>
              <a:ext uri="{FF2B5EF4-FFF2-40B4-BE49-F238E27FC236}">
                <a16:creationId xmlns:a16="http://schemas.microsoft.com/office/drawing/2014/main" id="{03B63322-6F12-9842-ADB0-3B60D554AC24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rot="5400000">
            <a:off x="374216" y="1609934"/>
            <a:ext cx="240972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Elbow Connector 413">
            <a:extLst>
              <a:ext uri="{FF2B5EF4-FFF2-40B4-BE49-F238E27FC236}">
                <a16:creationId xmlns:a16="http://schemas.microsoft.com/office/drawing/2014/main" id="{9807C1EB-34B6-AA4C-9FFB-90246703D3A8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5400000">
            <a:off x="185488" y="1798662"/>
            <a:ext cx="278718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>
            <a:extLst>
              <a:ext uri="{FF2B5EF4-FFF2-40B4-BE49-F238E27FC236}">
                <a16:creationId xmlns:a16="http://schemas.microsoft.com/office/drawing/2014/main" id="{9C378B68-3FCE-8742-9BD4-1B1C5F67C294}"/>
              </a:ext>
            </a:extLst>
          </p:cNvPr>
          <p:cNvCxnSpPr>
            <a:cxnSpLocks/>
            <a:stCxn id="39" idx="1"/>
            <a:endCxn id="13" idx="3"/>
          </p:cNvCxnSpPr>
          <p:nvPr/>
        </p:nvCxnSpPr>
        <p:spPr>
          <a:xfrm rot="5400000">
            <a:off x="-3239" y="1987389"/>
            <a:ext cx="316463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419">
            <a:extLst>
              <a:ext uri="{FF2B5EF4-FFF2-40B4-BE49-F238E27FC236}">
                <a16:creationId xmlns:a16="http://schemas.microsoft.com/office/drawing/2014/main" id="{9084CAED-B3C3-6F41-AF98-EDE498DD5018}"/>
              </a:ext>
            </a:extLst>
          </p:cNvPr>
          <p:cNvCxnSpPr>
            <a:cxnSpLocks/>
            <a:stCxn id="39" idx="1"/>
            <a:endCxn id="14" idx="3"/>
          </p:cNvCxnSpPr>
          <p:nvPr/>
        </p:nvCxnSpPr>
        <p:spPr>
          <a:xfrm rot="5400000">
            <a:off x="-191967" y="2176117"/>
            <a:ext cx="3542092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>
            <a:extLst>
              <a:ext uri="{FF2B5EF4-FFF2-40B4-BE49-F238E27FC236}">
                <a16:creationId xmlns:a16="http://schemas.microsoft.com/office/drawing/2014/main" id="{FAFF3FD2-69B1-9A44-BAE8-985900C93924}"/>
              </a:ext>
            </a:extLst>
          </p:cNvPr>
          <p:cNvCxnSpPr>
            <a:cxnSpLocks/>
            <a:stCxn id="39" idx="1"/>
            <a:endCxn id="15" idx="3"/>
          </p:cNvCxnSpPr>
          <p:nvPr/>
        </p:nvCxnSpPr>
        <p:spPr>
          <a:xfrm rot="5400000">
            <a:off x="-380694" y="2364844"/>
            <a:ext cx="3919547" cy="1175998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>
            <a:extLst>
              <a:ext uri="{FF2B5EF4-FFF2-40B4-BE49-F238E27FC236}">
                <a16:creationId xmlns:a16="http://schemas.microsoft.com/office/drawing/2014/main" id="{2D555307-5B29-FA42-98B3-D567A346449B}"/>
              </a:ext>
            </a:extLst>
          </p:cNvPr>
          <p:cNvCxnSpPr>
            <a:cxnSpLocks/>
            <a:stCxn id="39" idx="1"/>
            <a:endCxn id="16" idx="3"/>
          </p:cNvCxnSpPr>
          <p:nvPr/>
        </p:nvCxnSpPr>
        <p:spPr>
          <a:xfrm rot="5400000">
            <a:off x="-575959" y="2547035"/>
            <a:ext cx="4297002" cy="1189073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>
            <a:extLst>
              <a:ext uri="{FF2B5EF4-FFF2-40B4-BE49-F238E27FC236}">
                <a16:creationId xmlns:a16="http://schemas.microsoft.com/office/drawing/2014/main" id="{7A894F46-862D-6742-BE12-9A60049BA6D8}"/>
              </a:ext>
            </a:extLst>
          </p:cNvPr>
          <p:cNvCxnSpPr>
            <a:cxnSpLocks/>
            <a:stCxn id="38" idx="1"/>
            <a:endCxn id="19" idx="0"/>
          </p:cNvCxnSpPr>
          <p:nvPr/>
        </p:nvCxnSpPr>
        <p:spPr>
          <a:xfrm rot="5400000">
            <a:off x="-986744" y="3498382"/>
            <a:ext cx="5196908" cy="186284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>
            <a:extLst>
              <a:ext uri="{FF2B5EF4-FFF2-40B4-BE49-F238E27FC236}">
                <a16:creationId xmlns:a16="http://schemas.microsoft.com/office/drawing/2014/main" id="{FDF321B6-F5EC-FA4C-B315-52E77C940AE9}"/>
              </a:ext>
            </a:extLst>
          </p:cNvPr>
          <p:cNvCxnSpPr>
            <a:cxnSpLocks/>
            <a:stCxn id="38" idx="1"/>
            <a:endCxn id="20" idx="0"/>
          </p:cNvCxnSpPr>
          <p:nvPr/>
        </p:nvCxnSpPr>
        <p:spPr>
          <a:xfrm rot="16200000" flipH="1">
            <a:off x="-517729" y="3215650"/>
            <a:ext cx="5196908" cy="751747"/>
          </a:xfrm>
          <a:prstGeom prst="bentConnector3">
            <a:avLst>
              <a:gd name="adj1" fmla="val 91305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>
            <a:extLst>
              <a:ext uri="{FF2B5EF4-FFF2-40B4-BE49-F238E27FC236}">
                <a16:creationId xmlns:a16="http://schemas.microsoft.com/office/drawing/2014/main" id="{23B06E5B-19C2-1B47-8FFB-326E337F110C}"/>
              </a:ext>
            </a:extLst>
          </p:cNvPr>
          <p:cNvCxnSpPr>
            <a:cxnSpLocks/>
            <a:stCxn id="38" idx="1"/>
            <a:endCxn id="21" idx="0"/>
          </p:cNvCxnSpPr>
          <p:nvPr/>
        </p:nvCxnSpPr>
        <p:spPr>
          <a:xfrm rot="16200000" flipH="1">
            <a:off x="-48713" y="2746635"/>
            <a:ext cx="5196908" cy="1689778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Elbow Connector 438">
            <a:extLst>
              <a:ext uri="{FF2B5EF4-FFF2-40B4-BE49-F238E27FC236}">
                <a16:creationId xmlns:a16="http://schemas.microsoft.com/office/drawing/2014/main" id="{252962A7-2B4B-9B48-BF5F-D5FCE89E6539}"/>
              </a:ext>
            </a:extLst>
          </p:cNvPr>
          <p:cNvCxnSpPr>
            <a:cxnSpLocks/>
            <a:stCxn id="38" idx="1"/>
            <a:endCxn id="22" idx="0"/>
          </p:cNvCxnSpPr>
          <p:nvPr/>
        </p:nvCxnSpPr>
        <p:spPr>
          <a:xfrm rot="16200000" flipH="1">
            <a:off x="420302" y="2277619"/>
            <a:ext cx="5196908" cy="2627809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>
            <a:extLst>
              <a:ext uri="{FF2B5EF4-FFF2-40B4-BE49-F238E27FC236}">
                <a16:creationId xmlns:a16="http://schemas.microsoft.com/office/drawing/2014/main" id="{5D5EF410-3CAE-6747-9D22-EB00A90AE7B4}"/>
              </a:ext>
            </a:extLst>
          </p:cNvPr>
          <p:cNvCxnSpPr>
            <a:cxnSpLocks/>
            <a:stCxn id="38" idx="1"/>
            <a:endCxn id="23" idx="0"/>
          </p:cNvCxnSpPr>
          <p:nvPr/>
        </p:nvCxnSpPr>
        <p:spPr>
          <a:xfrm rot="16200000" flipH="1">
            <a:off x="889318" y="1808604"/>
            <a:ext cx="5196908" cy="3565840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C1928800-6301-5942-AD22-36CD66FAE3C0}"/>
              </a:ext>
            </a:extLst>
          </p:cNvPr>
          <p:cNvCxnSpPr>
            <a:cxnSpLocks/>
            <a:stCxn id="38" idx="1"/>
            <a:endCxn id="24" idx="0"/>
          </p:cNvCxnSpPr>
          <p:nvPr/>
        </p:nvCxnSpPr>
        <p:spPr>
          <a:xfrm rot="16200000" flipH="1">
            <a:off x="1358333" y="1339588"/>
            <a:ext cx="5196908" cy="4503871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A2B583F1-32A7-8A4D-AF47-DD93F0448167}"/>
              </a:ext>
            </a:extLst>
          </p:cNvPr>
          <p:cNvCxnSpPr>
            <a:cxnSpLocks/>
            <a:stCxn id="38" idx="1"/>
            <a:endCxn id="25" idx="0"/>
          </p:cNvCxnSpPr>
          <p:nvPr/>
        </p:nvCxnSpPr>
        <p:spPr>
          <a:xfrm rot="16200000" flipH="1">
            <a:off x="1827349" y="870573"/>
            <a:ext cx="5196908" cy="5441902"/>
          </a:xfrm>
          <a:prstGeom prst="bentConnector3">
            <a:avLst>
              <a:gd name="adj1" fmla="val 8968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30D153DD-0619-2649-B440-38B0BA17F27E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rot="16200000" flipH="1">
            <a:off x="2296364" y="401557"/>
            <a:ext cx="5196908" cy="6379933"/>
          </a:xfrm>
          <a:prstGeom prst="bentConnector3">
            <a:avLst>
              <a:gd name="adj1" fmla="val 91385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>
            <a:extLst>
              <a:ext uri="{FF2B5EF4-FFF2-40B4-BE49-F238E27FC236}">
                <a16:creationId xmlns:a16="http://schemas.microsoft.com/office/drawing/2014/main" id="{C49E2B53-9995-D942-AF74-8C71F1B8D9ED}"/>
              </a:ext>
            </a:extLst>
          </p:cNvPr>
          <p:cNvCxnSpPr>
            <a:cxnSpLocks/>
            <a:stCxn id="39" idx="1"/>
            <a:endCxn id="19" idx="0"/>
          </p:cNvCxnSpPr>
          <p:nvPr/>
        </p:nvCxnSpPr>
        <p:spPr>
          <a:xfrm rot="5400000">
            <a:off x="-755631" y="3267269"/>
            <a:ext cx="5196908" cy="648510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D04A159D-C808-EF49-8E57-CBB9A6CF428F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rot="5400000">
            <a:off x="605329" y="1378821"/>
            <a:ext cx="2409727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Elbow Connector 475">
            <a:extLst>
              <a:ext uri="{FF2B5EF4-FFF2-40B4-BE49-F238E27FC236}">
                <a16:creationId xmlns:a16="http://schemas.microsoft.com/office/drawing/2014/main" id="{BFACE044-EC45-5545-97D3-479325CC0282}"/>
              </a:ext>
            </a:extLst>
          </p:cNvPr>
          <p:cNvCxnSpPr>
            <a:cxnSpLocks/>
            <a:stCxn id="40" idx="1"/>
            <a:endCxn id="14" idx="3"/>
          </p:cNvCxnSpPr>
          <p:nvPr/>
        </p:nvCxnSpPr>
        <p:spPr>
          <a:xfrm rot="5400000">
            <a:off x="39146" y="1945004"/>
            <a:ext cx="3542092" cy="1638224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>
            <a:extLst>
              <a:ext uri="{FF2B5EF4-FFF2-40B4-BE49-F238E27FC236}">
                <a16:creationId xmlns:a16="http://schemas.microsoft.com/office/drawing/2014/main" id="{C8CC610D-0557-854E-865E-6FE87650D934}"/>
              </a:ext>
            </a:extLst>
          </p:cNvPr>
          <p:cNvCxnSpPr>
            <a:cxnSpLocks/>
            <a:stCxn id="40" idx="1"/>
            <a:endCxn id="16" idx="3"/>
          </p:cNvCxnSpPr>
          <p:nvPr/>
        </p:nvCxnSpPr>
        <p:spPr>
          <a:xfrm rot="5400000">
            <a:off x="-344846" y="2315922"/>
            <a:ext cx="4297002" cy="165129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Elbow Connector 481">
            <a:extLst>
              <a:ext uri="{FF2B5EF4-FFF2-40B4-BE49-F238E27FC236}">
                <a16:creationId xmlns:a16="http://schemas.microsoft.com/office/drawing/2014/main" id="{4312CA07-BAC6-2946-860C-61A3219C8768}"/>
              </a:ext>
            </a:extLst>
          </p:cNvPr>
          <p:cNvCxnSpPr>
            <a:cxnSpLocks/>
            <a:stCxn id="40" idx="1"/>
            <a:endCxn id="20" idx="0"/>
          </p:cNvCxnSpPr>
          <p:nvPr/>
        </p:nvCxnSpPr>
        <p:spPr>
          <a:xfrm rot="5400000">
            <a:off x="-55502" y="3505172"/>
            <a:ext cx="5196908" cy="172705"/>
          </a:xfrm>
          <a:prstGeom prst="bentConnector3">
            <a:avLst>
              <a:gd name="adj1" fmla="val 82706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>
            <a:extLst>
              <a:ext uri="{FF2B5EF4-FFF2-40B4-BE49-F238E27FC236}">
                <a16:creationId xmlns:a16="http://schemas.microsoft.com/office/drawing/2014/main" id="{F518D78E-2CD8-0C4D-9244-EBDE8E446948}"/>
              </a:ext>
            </a:extLst>
          </p:cNvPr>
          <p:cNvCxnSpPr>
            <a:cxnSpLocks/>
            <a:stCxn id="40" idx="1"/>
            <a:endCxn id="22" idx="0"/>
          </p:cNvCxnSpPr>
          <p:nvPr/>
        </p:nvCxnSpPr>
        <p:spPr>
          <a:xfrm rot="16200000" flipH="1">
            <a:off x="882528" y="2739845"/>
            <a:ext cx="5196908" cy="1703357"/>
          </a:xfrm>
          <a:prstGeom prst="bentConnector3">
            <a:avLst>
              <a:gd name="adj1" fmla="val 90986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8C86C803-A33C-F749-AB4A-31ED22805306}"/>
              </a:ext>
            </a:extLst>
          </p:cNvPr>
          <p:cNvCxnSpPr>
            <a:cxnSpLocks/>
            <a:stCxn id="40" idx="1"/>
            <a:endCxn id="24" idx="0"/>
          </p:cNvCxnSpPr>
          <p:nvPr/>
        </p:nvCxnSpPr>
        <p:spPr>
          <a:xfrm rot="16200000" flipH="1">
            <a:off x="1820559" y="1801814"/>
            <a:ext cx="5196908" cy="3579419"/>
          </a:xfrm>
          <a:prstGeom prst="bentConnector3">
            <a:avLst>
              <a:gd name="adj1" fmla="val 91400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>
            <a:extLst>
              <a:ext uri="{FF2B5EF4-FFF2-40B4-BE49-F238E27FC236}">
                <a16:creationId xmlns:a16="http://schemas.microsoft.com/office/drawing/2014/main" id="{480870CE-74CF-774A-BCA9-ECC729376E1C}"/>
              </a:ext>
            </a:extLst>
          </p:cNvPr>
          <p:cNvCxnSpPr>
            <a:cxnSpLocks/>
            <a:stCxn id="40" idx="1"/>
            <a:endCxn id="29" idx="0"/>
          </p:cNvCxnSpPr>
          <p:nvPr/>
        </p:nvCxnSpPr>
        <p:spPr>
          <a:xfrm rot="16200000" flipH="1">
            <a:off x="4165637" y="-543263"/>
            <a:ext cx="5196908" cy="8269574"/>
          </a:xfrm>
          <a:prstGeom prst="bentConnector3">
            <a:avLst>
              <a:gd name="adj1" fmla="val 9129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>
            <a:extLst>
              <a:ext uri="{FF2B5EF4-FFF2-40B4-BE49-F238E27FC236}">
                <a16:creationId xmlns:a16="http://schemas.microsoft.com/office/drawing/2014/main" id="{F6BA3D93-93F1-ED4F-9485-36422D2D61B0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 rot="16200000" flipH="1">
            <a:off x="4728962" y="-1106589"/>
            <a:ext cx="4533023" cy="873233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Elbow Connector 510">
            <a:extLst>
              <a:ext uri="{FF2B5EF4-FFF2-40B4-BE49-F238E27FC236}">
                <a16:creationId xmlns:a16="http://schemas.microsoft.com/office/drawing/2014/main" id="{22F078AD-1920-984E-9B43-6D4DC2025293}"/>
              </a:ext>
            </a:extLst>
          </p:cNvPr>
          <p:cNvCxnSpPr>
            <a:cxnSpLocks/>
            <a:stCxn id="38" idx="1"/>
            <a:endCxn id="29" idx="0"/>
          </p:cNvCxnSpPr>
          <p:nvPr/>
        </p:nvCxnSpPr>
        <p:spPr>
          <a:xfrm rot="16200000" flipH="1">
            <a:off x="3703411" y="-1005489"/>
            <a:ext cx="5196908" cy="9194026"/>
          </a:xfrm>
          <a:prstGeom prst="bentConnector3">
            <a:avLst>
              <a:gd name="adj1" fmla="val 91299"/>
            </a:avLst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>
            <a:extLst>
              <a:ext uri="{FF2B5EF4-FFF2-40B4-BE49-F238E27FC236}">
                <a16:creationId xmlns:a16="http://schemas.microsoft.com/office/drawing/2014/main" id="{1A07CFE8-0D22-A547-8594-C090A20353B9}"/>
              </a:ext>
            </a:extLst>
          </p:cNvPr>
          <p:cNvCxnSpPr>
            <a:cxnSpLocks/>
            <a:stCxn id="39" idx="1"/>
            <a:endCxn id="31" idx="1"/>
          </p:cNvCxnSpPr>
          <p:nvPr/>
        </p:nvCxnSpPr>
        <p:spPr>
          <a:xfrm rot="16200000" flipH="1">
            <a:off x="4497849" y="-1337702"/>
            <a:ext cx="4533023" cy="9194565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Elbow Connector 519">
            <a:extLst>
              <a:ext uri="{FF2B5EF4-FFF2-40B4-BE49-F238E27FC236}">
                <a16:creationId xmlns:a16="http://schemas.microsoft.com/office/drawing/2014/main" id="{F150158C-1BD0-AA4F-AF83-A2FEE872DD24}"/>
              </a:ext>
            </a:extLst>
          </p:cNvPr>
          <p:cNvCxnSpPr>
            <a:cxnSpLocks/>
            <a:stCxn id="41" idx="1"/>
            <a:endCxn id="12" idx="3"/>
          </p:cNvCxnSpPr>
          <p:nvPr/>
        </p:nvCxnSpPr>
        <p:spPr>
          <a:xfrm rot="5400000">
            <a:off x="647714" y="1336436"/>
            <a:ext cx="2787182" cy="210045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Elbow Connector 522">
            <a:extLst>
              <a:ext uri="{FF2B5EF4-FFF2-40B4-BE49-F238E27FC236}">
                <a16:creationId xmlns:a16="http://schemas.microsoft.com/office/drawing/2014/main" id="{256CFB1B-FA73-B546-BCC8-45A736468927}"/>
              </a:ext>
            </a:extLst>
          </p:cNvPr>
          <p:cNvCxnSpPr>
            <a:cxnSpLocks/>
            <a:stCxn id="38" idx="1"/>
            <a:endCxn id="32" idx="1"/>
          </p:cNvCxnSpPr>
          <p:nvPr/>
        </p:nvCxnSpPr>
        <p:spPr>
          <a:xfrm rot="16200000" flipH="1">
            <a:off x="4499268" y="-1801347"/>
            <a:ext cx="4055149" cy="9643981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Elbow Connector 525">
            <a:extLst>
              <a:ext uri="{FF2B5EF4-FFF2-40B4-BE49-F238E27FC236}">
                <a16:creationId xmlns:a16="http://schemas.microsoft.com/office/drawing/2014/main" id="{8167C9DA-0187-3D44-8AEF-24A3ECA81C46}"/>
              </a:ext>
            </a:extLst>
          </p:cNvPr>
          <p:cNvCxnSpPr>
            <a:cxnSpLocks/>
            <a:stCxn id="39" idx="1"/>
            <a:endCxn id="32" idx="1"/>
          </p:cNvCxnSpPr>
          <p:nvPr/>
        </p:nvCxnSpPr>
        <p:spPr>
          <a:xfrm rot="16200000" flipH="1">
            <a:off x="4730381" y="-1570234"/>
            <a:ext cx="4055149" cy="9181755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Elbow Connector 528">
            <a:extLst>
              <a:ext uri="{FF2B5EF4-FFF2-40B4-BE49-F238E27FC236}">
                <a16:creationId xmlns:a16="http://schemas.microsoft.com/office/drawing/2014/main" id="{3E25E9E3-1838-8449-A40C-DE856B1EF4F3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6200000" flipH="1">
            <a:off x="4961494" y="-1339121"/>
            <a:ext cx="4055149" cy="8719529"/>
          </a:xfrm>
          <a:prstGeom prst="bentConnector2">
            <a:avLst/>
          </a:prstGeom>
          <a:ln w="254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Elbow Connector 531">
            <a:extLst>
              <a:ext uri="{FF2B5EF4-FFF2-40B4-BE49-F238E27FC236}">
                <a16:creationId xmlns:a16="http://schemas.microsoft.com/office/drawing/2014/main" id="{48FCB495-923A-634F-8718-C95BDC34260D}"/>
              </a:ext>
            </a:extLst>
          </p:cNvPr>
          <p:cNvCxnSpPr>
            <a:cxnSpLocks/>
            <a:stCxn id="41" idx="1"/>
            <a:endCxn id="32" idx="1"/>
          </p:cNvCxnSpPr>
          <p:nvPr/>
        </p:nvCxnSpPr>
        <p:spPr>
          <a:xfrm rot="16200000" flipH="1">
            <a:off x="5192607" y="-1108008"/>
            <a:ext cx="4055149" cy="82573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>
            <a:extLst>
              <a:ext uri="{FF2B5EF4-FFF2-40B4-BE49-F238E27FC236}">
                <a16:creationId xmlns:a16="http://schemas.microsoft.com/office/drawing/2014/main" id="{76EC0EBF-B86D-B141-A071-4B30F1F58CD1}"/>
              </a:ext>
            </a:extLst>
          </p:cNvPr>
          <p:cNvCxnSpPr>
            <a:cxnSpLocks/>
            <a:stCxn id="42" idx="1"/>
            <a:endCxn id="14" idx="3"/>
          </p:cNvCxnSpPr>
          <p:nvPr/>
        </p:nvCxnSpPr>
        <p:spPr>
          <a:xfrm rot="5400000">
            <a:off x="501372" y="1482778"/>
            <a:ext cx="3542092" cy="256267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>
            <a:extLst>
              <a:ext uri="{FF2B5EF4-FFF2-40B4-BE49-F238E27FC236}">
                <a16:creationId xmlns:a16="http://schemas.microsoft.com/office/drawing/2014/main" id="{B9F5AAB7-E0EC-5F40-9505-01D44923BD5B}"/>
              </a:ext>
            </a:extLst>
          </p:cNvPr>
          <p:cNvCxnSpPr>
            <a:cxnSpLocks/>
            <a:stCxn id="42" idx="1"/>
            <a:endCxn id="28" idx="0"/>
          </p:cNvCxnSpPr>
          <p:nvPr/>
        </p:nvCxnSpPr>
        <p:spPr>
          <a:xfrm rot="16200000" flipH="1">
            <a:off x="4158847" y="387978"/>
            <a:ext cx="5196908" cy="6407091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Elbow Connector 541">
            <a:extLst>
              <a:ext uri="{FF2B5EF4-FFF2-40B4-BE49-F238E27FC236}">
                <a16:creationId xmlns:a16="http://schemas.microsoft.com/office/drawing/2014/main" id="{B411C853-B6A8-3446-9514-0AF721D3915B}"/>
              </a:ext>
            </a:extLst>
          </p:cNvPr>
          <p:cNvCxnSpPr>
            <a:cxnSpLocks/>
            <a:stCxn id="42" idx="1"/>
            <a:endCxn id="29" idx="0"/>
          </p:cNvCxnSpPr>
          <p:nvPr/>
        </p:nvCxnSpPr>
        <p:spPr>
          <a:xfrm rot="16200000" flipH="1">
            <a:off x="4627863" y="-81037"/>
            <a:ext cx="5196908" cy="7345122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Elbow Connector 545">
            <a:extLst>
              <a:ext uri="{FF2B5EF4-FFF2-40B4-BE49-F238E27FC236}">
                <a16:creationId xmlns:a16="http://schemas.microsoft.com/office/drawing/2014/main" id="{8552C1BA-A576-4F4C-A486-D71F8DE9170B}"/>
              </a:ext>
            </a:extLst>
          </p:cNvPr>
          <p:cNvCxnSpPr>
            <a:cxnSpLocks/>
            <a:stCxn id="42" idx="1"/>
            <a:endCxn id="30" idx="1"/>
          </p:cNvCxnSpPr>
          <p:nvPr/>
        </p:nvCxnSpPr>
        <p:spPr>
          <a:xfrm rot="16200000" flipH="1">
            <a:off x="4952251" y="-405426"/>
            <a:ext cx="5010896" cy="780788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>
            <a:extLst>
              <a:ext uri="{FF2B5EF4-FFF2-40B4-BE49-F238E27FC236}">
                <a16:creationId xmlns:a16="http://schemas.microsoft.com/office/drawing/2014/main" id="{82E794CF-1B84-E445-9008-75F9D8D1C1B5}"/>
              </a:ext>
            </a:extLst>
          </p:cNvPr>
          <p:cNvCxnSpPr>
            <a:cxnSpLocks/>
            <a:stCxn id="42" idx="1"/>
            <a:endCxn id="31" idx="1"/>
          </p:cNvCxnSpPr>
          <p:nvPr/>
        </p:nvCxnSpPr>
        <p:spPr>
          <a:xfrm rot="16200000" flipH="1">
            <a:off x="5191188" y="-644363"/>
            <a:ext cx="4533023" cy="780788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>
            <a:extLst>
              <a:ext uri="{FF2B5EF4-FFF2-40B4-BE49-F238E27FC236}">
                <a16:creationId xmlns:a16="http://schemas.microsoft.com/office/drawing/2014/main" id="{7D5D53F5-57FC-8341-BC72-2807A53DC4C8}"/>
              </a:ext>
            </a:extLst>
          </p:cNvPr>
          <p:cNvCxnSpPr>
            <a:cxnSpLocks/>
            <a:stCxn id="43" idx="1"/>
            <a:endCxn id="12" idx="3"/>
          </p:cNvCxnSpPr>
          <p:nvPr/>
        </p:nvCxnSpPr>
        <p:spPr>
          <a:xfrm rot="5400000">
            <a:off x="1109940" y="874210"/>
            <a:ext cx="278718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Elbow Connector 554">
            <a:extLst>
              <a:ext uri="{FF2B5EF4-FFF2-40B4-BE49-F238E27FC236}">
                <a16:creationId xmlns:a16="http://schemas.microsoft.com/office/drawing/2014/main" id="{FB482D7D-2C47-1B4D-B16F-9204915D59BB}"/>
              </a:ext>
            </a:extLst>
          </p:cNvPr>
          <p:cNvCxnSpPr>
            <a:cxnSpLocks/>
            <a:stCxn id="43" idx="1"/>
            <a:endCxn id="14" idx="3"/>
          </p:cNvCxnSpPr>
          <p:nvPr/>
        </p:nvCxnSpPr>
        <p:spPr>
          <a:xfrm rot="5400000">
            <a:off x="732485" y="1251665"/>
            <a:ext cx="354209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Elbow Connector 557">
            <a:extLst>
              <a:ext uri="{FF2B5EF4-FFF2-40B4-BE49-F238E27FC236}">
                <a16:creationId xmlns:a16="http://schemas.microsoft.com/office/drawing/2014/main" id="{03B11C93-FC7B-5A41-9CDC-334C9E95BF07}"/>
              </a:ext>
            </a:extLst>
          </p:cNvPr>
          <p:cNvCxnSpPr>
            <a:cxnSpLocks/>
            <a:stCxn id="43" idx="1"/>
            <a:endCxn id="16" idx="3"/>
          </p:cNvCxnSpPr>
          <p:nvPr/>
        </p:nvCxnSpPr>
        <p:spPr>
          <a:xfrm rot="5400000">
            <a:off x="348493" y="1622583"/>
            <a:ext cx="4297002" cy="3037977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>
            <a:extLst>
              <a:ext uri="{FF2B5EF4-FFF2-40B4-BE49-F238E27FC236}">
                <a16:creationId xmlns:a16="http://schemas.microsoft.com/office/drawing/2014/main" id="{BABC4B05-FF2F-FE45-885E-145F0D1E5DB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rot="5400000">
            <a:off x="-22425" y="2006575"/>
            <a:ext cx="5051912" cy="3024902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Elbow Connector 563">
            <a:extLst>
              <a:ext uri="{FF2B5EF4-FFF2-40B4-BE49-F238E27FC236}">
                <a16:creationId xmlns:a16="http://schemas.microsoft.com/office/drawing/2014/main" id="{6EF772E3-92F8-334D-B99B-54452920C411}"/>
              </a:ext>
            </a:extLst>
          </p:cNvPr>
          <p:cNvCxnSpPr>
            <a:cxnSpLocks/>
            <a:stCxn id="43" idx="1"/>
            <a:endCxn id="28" idx="0"/>
          </p:cNvCxnSpPr>
          <p:nvPr/>
        </p:nvCxnSpPr>
        <p:spPr>
          <a:xfrm rot="16200000" flipH="1">
            <a:off x="4389960" y="619091"/>
            <a:ext cx="5196908" cy="5944865"/>
          </a:xfrm>
          <a:prstGeom prst="bentConnector3">
            <a:avLst>
              <a:gd name="adj1" fmla="val 83235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1D5C57B2-05C8-0746-BE35-B59ED52FC77D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rot="16200000" flipH="1">
            <a:off x="4858976" y="150076"/>
            <a:ext cx="5196908" cy="6882896"/>
          </a:xfrm>
          <a:prstGeom prst="bentConnector3">
            <a:avLst>
              <a:gd name="adj1" fmla="val 96676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Elbow Connector 570">
            <a:extLst>
              <a:ext uri="{FF2B5EF4-FFF2-40B4-BE49-F238E27FC236}">
                <a16:creationId xmlns:a16="http://schemas.microsoft.com/office/drawing/2014/main" id="{3163B608-DB0D-F34C-A705-66B1B58A017E}"/>
              </a:ext>
            </a:extLst>
          </p:cNvPr>
          <p:cNvCxnSpPr>
            <a:cxnSpLocks/>
            <a:stCxn id="43" idx="1"/>
            <a:endCxn id="30" idx="1"/>
          </p:cNvCxnSpPr>
          <p:nvPr/>
        </p:nvCxnSpPr>
        <p:spPr>
          <a:xfrm rot="16200000" flipH="1">
            <a:off x="5183364" y="-174313"/>
            <a:ext cx="5010896" cy="734566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Elbow Connector 573">
            <a:extLst>
              <a:ext uri="{FF2B5EF4-FFF2-40B4-BE49-F238E27FC236}">
                <a16:creationId xmlns:a16="http://schemas.microsoft.com/office/drawing/2014/main" id="{FE31E03D-3E48-7C46-8229-F9D3385D4182}"/>
              </a:ext>
            </a:extLst>
          </p:cNvPr>
          <p:cNvCxnSpPr>
            <a:cxnSpLocks/>
            <a:stCxn id="43" idx="1"/>
            <a:endCxn id="31" idx="1"/>
          </p:cNvCxnSpPr>
          <p:nvPr/>
        </p:nvCxnSpPr>
        <p:spPr>
          <a:xfrm rot="16200000" flipH="1">
            <a:off x="5422301" y="-413250"/>
            <a:ext cx="4533023" cy="734566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A875172C-46A0-F74C-B547-89363994172B}"/>
              </a:ext>
            </a:extLst>
          </p:cNvPr>
          <p:cNvCxnSpPr>
            <a:cxnSpLocks/>
            <a:stCxn id="43" idx="1"/>
            <a:endCxn id="32" idx="1"/>
          </p:cNvCxnSpPr>
          <p:nvPr/>
        </p:nvCxnSpPr>
        <p:spPr>
          <a:xfrm rot="16200000" flipH="1">
            <a:off x="5654833" y="-645782"/>
            <a:ext cx="4055149" cy="7332851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>
            <a:extLst>
              <a:ext uri="{FF2B5EF4-FFF2-40B4-BE49-F238E27FC236}">
                <a16:creationId xmlns:a16="http://schemas.microsoft.com/office/drawing/2014/main" id="{0FF9491E-A956-6F46-92B5-42F4175B1D57}"/>
              </a:ext>
            </a:extLst>
          </p:cNvPr>
          <p:cNvCxnSpPr>
            <a:cxnSpLocks/>
            <a:stCxn id="44" idx="1"/>
            <a:endCxn id="10" idx="3"/>
          </p:cNvCxnSpPr>
          <p:nvPr/>
        </p:nvCxnSpPr>
        <p:spPr>
          <a:xfrm rot="5400000">
            <a:off x="1718508" y="265642"/>
            <a:ext cx="203227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Elbow Connector 583">
            <a:extLst>
              <a:ext uri="{FF2B5EF4-FFF2-40B4-BE49-F238E27FC236}">
                <a16:creationId xmlns:a16="http://schemas.microsoft.com/office/drawing/2014/main" id="{6FB879B4-A4E0-EA4F-A631-E8B216354237}"/>
              </a:ext>
            </a:extLst>
          </p:cNvPr>
          <p:cNvCxnSpPr>
            <a:cxnSpLocks/>
            <a:stCxn id="44" idx="1"/>
            <a:endCxn id="12" idx="3"/>
          </p:cNvCxnSpPr>
          <p:nvPr/>
        </p:nvCxnSpPr>
        <p:spPr>
          <a:xfrm rot="5400000">
            <a:off x="1341053" y="643097"/>
            <a:ext cx="278718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Elbow Connector 586">
            <a:extLst>
              <a:ext uri="{FF2B5EF4-FFF2-40B4-BE49-F238E27FC236}">
                <a16:creationId xmlns:a16="http://schemas.microsoft.com/office/drawing/2014/main" id="{30BB5278-5AD2-BE42-A46A-DFE22A8ED588}"/>
              </a:ext>
            </a:extLst>
          </p:cNvPr>
          <p:cNvCxnSpPr>
            <a:cxnSpLocks/>
            <a:stCxn id="44" idx="1"/>
            <a:endCxn id="16" idx="3"/>
          </p:cNvCxnSpPr>
          <p:nvPr/>
        </p:nvCxnSpPr>
        <p:spPr>
          <a:xfrm rot="5400000">
            <a:off x="579606" y="1391470"/>
            <a:ext cx="4297002" cy="35002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Elbow Connector 589">
            <a:extLst>
              <a:ext uri="{FF2B5EF4-FFF2-40B4-BE49-F238E27FC236}">
                <a16:creationId xmlns:a16="http://schemas.microsoft.com/office/drawing/2014/main" id="{0BEFF478-961E-0243-A7B7-F1509D90ADB7}"/>
              </a:ext>
            </a:extLst>
          </p:cNvPr>
          <p:cNvCxnSpPr>
            <a:cxnSpLocks/>
            <a:stCxn id="44" idx="1"/>
            <a:endCxn id="17" idx="3"/>
          </p:cNvCxnSpPr>
          <p:nvPr/>
        </p:nvCxnSpPr>
        <p:spPr>
          <a:xfrm rot="5400000">
            <a:off x="390879" y="1580197"/>
            <a:ext cx="4674457" cy="350020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Elbow Connector 592">
            <a:extLst>
              <a:ext uri="{FF2B5EF4-FFF2-40B4-BE49-F238E27FC236}">
                <a16:creationId xmlns:a16="http://schemas.microsoft.com/office/drawing/2014/main" id="{6C6339A9-8CE7-CC42-8735-7B340C3D3A6A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rot="5400000">
            <a:off x="208688" y="1775462"/>
            <a:ext cx="5051912" cy="3487128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Elbow Connector 595">
            <a:extLst>
              <a:ext uri="{FF2B5EF4-FFF2-40B4-BE49-F238E27FC236}">
                <a16:creationId xmlns:a16="http://schemas.microsoft.com/office/drawing/2014/main" id="{200A3E6A-A88D-8E46-A2DF-84697ED18611}"/>
              </a:ext>
            </a:extLst>
          </p:cNvPr>
          <p:cNvCxnSpPr>
            <a:cxnSpLocks/>
            <a:stCxn id="44" idx="1"/>
            <a:endCxn id="19" idx="0"/>
          </p:cNvCxnSpPr>
          <p:nvPr/>
        </p:nvCxnSpPr>
        <p:spPr>
          <a:xfrm rot="5400000">
            <a:off x="399934" y="2111704"/>
            <a:ext cx="5196908" cy="2959640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Elbow Connector 598">
            <a:extLst>
              <a:ext uri="{FF2B5EF4-FFF2-40B4-BE49-F238E27FC236}">
                <a16:creationId xmlns:a16="http://schemas.microsoft.com/office/drawing/2014/main" id="{1AF88A35-F56A-164E-A700-DAB78A220239}"/>
              </a:ext>
            </a:extLst>
          </p:cNvPr>
          <p:cNvCxnSpPr>
            <a:cxnSpLocks/>
            <a:stCxn id="44" idx="1"/>
            <a:endCxn id="27" idx="0"/>
          </p:cNvCxnSpPr>
          <p:nvPr/>
        </p:nvCxnSpPr>
        <p:spPr>
          <a:xfrm rot="16200000" flipH="1">
            <a:off x="4152058" y="1319220"/>
            <a:ext cx="5196908" cy="4544608"/>
          </a:xfrm>
          <a:prstGeom prst="bentConnector3">
            <a:avLst>
              <a:gd name="adj1" fmla="val 77859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Elbow Connector 601">
            <a:extLst>
              <a:ext uri="{FF2B5EF4-FFF2-40B4-BE49-F238E27FC236}">
                <a16:creationId xmlns:a16="http://schemas.microsoft.com/office/drawing/2014/main" id="{FE3E442F-44D7-FE4D-B95C-E46A029D1DD6}"/>
              </a:ext>
            </a:extLst>
          </p:cNvPr>
          <p:cNvCxnSpPr>
            <a:cxnSpLocks/>
            <a:stCxn id="44" idx="1"/>
            <a:endCxn id="28" idx="0"/>
          </p:cNvCxnSpPr>
          <p:nvPr/>
        </p:nvCxnSpPr>
        <p:spPr>
          <a:xfrm rot="16200000" flipH="1">
            <a:off x="4621073" y="850204"/>
            <a:ext cx="5196908" cy="5482639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Elbow Connector 604">
            <a:extLst>
              <a:ext uri="{FF2B5EF4-FFF2-40B4-BE49-F238E27FC236}">
                <a16:creationId xmlns:a16="http://schemas.microsoft.com/office/drawing/2014/main" id="{F0E30483-2F33-E448-BF9B-BB7D734D64DE}"/>
              </a:ext>
            </a:extLst>
          </p:cNvPr>
          <p:cNvCxnSpPr>
            <a:cxnSpLocks/>
            <a:stCxn id="44" idx="1"/>
            <a:endCxn id="28" idx="0"/>
          </p:cNvCxnSpPr>
          <p:nvPr/>
        </p:nvCxnSpPr>
        <p:spPr>
          <a:xfrm rot="16200000" flipH="1">
            <a:off x="4621073" y="850204"/>
            <a:ext cx="5196908" cy="5482639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Elbow Connector 607">
            <a:extLst>
              <a:ext uri="{FF2B5EF4-FFF2-40B4-BE49-F238E27FC236}">
                <a16:creationId xmlns:a16="http://schemas.microsoft.com/office/drawing/2014/main" id="{2BB01AB1-065C-E84D-A0B7-9F999989BFBA}"/>
              </a:ext>
            </a:extLst>
          </p:cNvPr>
          <p:cNvCxnSpPr>
            <a:cxnSpLocks/>
            <a:stCxn id="44" idx="1"/>
            <a:endCxn id="29" idx="0"/>
          </p:cNvCxnSpPr>
          <p:nvPr/>
        </p:nvCxnSpPr>
        <p:spPr>
          <a:xfrm rot="16200000" flipH="1">
            <a:off x="5090089" y="381189"/>
            <a:ext cx="5196908" cy="6420670"/>
          </a:xfrm>
          <a:prstGeom prst="bentConnector3">
            <a:avLst>
              <a:gd name="adj1" fmla="val 77859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Elbow Connector 610">
            <a:extLst>
              <a:ext uri="{FF2B5EF4-FFF2-40B4-BE49-F238E27FC236}">
                <a16:creationId xmlns:a16="http://schemas.microsoft.com/office/drawing/2014/main" id="{04FB9B12-0578-F64D-A990-A8D45D19207D}"/>
              </a:ext>
            </a:extLst>
          </p:cNvPr>
          <p:cNvCxnSpPr>
            <a:cxnSpLocks/>
            <a:stCxn id="44" idx="1"/>
            <a:endCxn id="30" idx="1"/>
          </p:cNvCxnSpPr>
          <p:nvPr/>
        </p:nvCxnSpPr>
        <p:spPr>
          <a:xfrm rot="16200000" flipH="1">
            <a:off x="5414477" y="56800"/>
            <a:ext cx="5010896" cy="688343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Elbow Connector 613">
            <a:extLst>
              <a:ext uri="{FF2B5EF4-FFF2-40B4-BE49-F238E27FC236}">
                <a16:creationId xmlns:a16="http://schemas.microsoft.com/office/drawing/2014/main" id="{889054DC-D6CF-E142-A1D0-25589F444A9A}"/>
              </a:ext>
            </a:extLst>
          </p:cNvPr>
          <p:cNvCxnSpPr>
            <a:cxnSpLocks/>
            <a:stCxn id="44" idx="1"/>
            <a:endCxn id="31" idx="1"/>
          </p:cNvCxnSpPr>
          <p:nvPr/>
        </p:nvCxnSpPr>
        <p:spPr>
          <a:xfrm rot="16200000" flipH="1">
            <a:off x="5653414" y="-182137"/>
            <a:ext cx="4533023" cy="688343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Elbow Connector 616">
            <a:extLst>
              <a:ext uri="{FF2B5EF4-FFF2-40B4-BE49-F238E27FC236}">
                <a16:creationId xmlns:a16="http://schemas.microsoft.com/office/drawing/2014/main" id="{061C687A-0D4B-304E-AF98-D866BE3FBA0C}"/>
              </a:ext>
            </a:extLst>
          </p:cNvPr>
          <p:cNvCxnSpPr>
            <a:cxnSpLocks/>
            <a:stCxn id="44" idx="1"/>
            <a:endCxn id="32" idx="1"/>
          </p:cNvCxnSpPr>
          <p:nvPr/>
        </p:nvCxnSpPr>
        <p:spPr>
          <a:xfrm rot="16200000" flipH="1">
            <a:off x="5885946" y="-414669"/>
            <a:ext cx="4055149" cy="6870625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>
            <a:extLst>
              <a:ext uri="{FF2B5EF4-FFF2-40B4-BE49-F238E27FC236}">
                <a16:creationId xmlns:a16="http://schemas.microsoft.com/office/drawing/2014/main" id="{F5A91643-CDC3-B948-80CD-2020C39B017D}"/>
              </a:ext>
            </a:extLst>
          </p:cNvPr>
          <p:cNvCxnSpPr>
            <a:cxnSpLocks/>
            <a:stCxn id="46" idx="1"/>
            <a:endCxn id="12" idx="3"/>
          </p:cNvCxnSpPr>
          <p:nvPr/>
        </p:nvCxnSpPr>
        <p:spPr>
          <a:xfrm rot="5400000">
            <a:off x="1803279" y="180871"/>
            <a:ext cx="278718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>
            <a:extLst>
              <a:ext uri="{FF2B5EF4-FFF2-40B4-BE49-F238E27FC236}">
                <a16:creationId xmlns:a16="http://schemas.microsoft.com/office/drawing/2014/main" id="{BC4773B5-ED65-ED47-8D07-0DCD1F38615E}"/>
              </a:ext>
            </a:extLst>
          </p:cNvPr>
          <p:cNvCxnSpPr>
            <a:cxnSpLocks/>
            <a:stCxn id="45" idx="1"/>
            <a:endCxn id="14" idx="3"/>
          </p:cNvCxnSpPr>
          <p:nvPr/>
        </p:nvCxnSpPr>
        <p:spPr>
          <a:xfrm rot="5400000">
            <a:off x="1194711" y="789439"/>
            <a:ext cx="354209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Elbow Connector 625">
            <a:extLst>
              <a:ext uri="{FF2B5EF4-FFF2-40B4-BE49-F238E27FC236}">
                <a16:creationId xmlns:a16="http://schemas.microsoft.com/office/drawing/2014/main" id="{9ED052FA-F7D8-8442-8EB5-2F08A389A904}"/>
              </a:ext>
            </a:extLst>
          </p:cNvPr>
          <p:cNvCxnSpPr>
            <a:cxnSpLocks/>
            <a:stCxn id="45" idx="1"/>
            <a:endCxn id="18" idx="3"/>
          </p:cNvCxnSpPr>
          <p:nvPr/>
        </p:nvCxnSpPr>
        <p:spPr>
          <a:xfrm rot="5400000">
            <a:off x="439801" y="1544349"/>
            <a:ext cx="5051912" cy="3949354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Elbow Connector 628">
            <a:extLst>
              <a:ext uri="{FF2B5EF4-FFF2-40B4-BE49-F238E27FC236}">
                <a16:creationId xmlns:a16="http://schemas.microsoft.com/office/drawing/2014/main" id="{2CCAC54F-8175-C147-B46B-CDAE88E5CA29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5400000">
            <a:off x="631047" y="1880591"/>
            <a:ext cx="5196908" cy="3421866"/>
          </a:xfrm>
          <a:prstGeom prst="bentConnector3">
            <a:avLst>
              <a:gd name="adj1" fmla="val 50000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03F370C4-1573-6B4A-89A9-7CA972BBD0C1}"/>
              </a:ext>
            </a:extLst>
          </p:cNvPr>
          <p:cNvCxnSpPr>
            <a:cxnSpLocks/>
            <a:stCxn id="45" idx="1"/>
            <a:endCxn id="27" idx="0"/>
          </p:cNvCxnSpPr>
          <p:nvPr/>
        </p:nvCxnSpPr>
        <p:spPr>
          <a:xfrm rot="16200000" flipH="1">
            <a:off x="4383171" y="1550333"/>
            <a:ext cx="5196908" cy="4082382"/>
          </a:xfrm>
          <a:prstGeom prst="bentConnector3">
            <a:avLst>
              <a:gd name="adj1" fmla="val 78348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Elbow Connector 634">
            <a:extLst>
              <a:ext uri="{FF2B5EF4-FFF2-40B4-BE49-F238E27FC236}">
                <a16:creationId xmlns:a16="http://schemas.microsoft.com/office/drawing/2014/main" id="{9977CC48-504D-CD4C-91FA-C33F10362F50}"/>
              </a:ext>
            </a:extLst>
          </p:cNvPr>
          <p:cNvCxnSpPr>
            <a:cxnSpLocks/>
            <a:stCxn id="45" idx="1"/>
            <a:endCxn id="28" idx="0"/>
          </p:cNvCxnSpPr>
          <p:nvPr/>
        </p:nvCxnSpPr>
        <p:spPr>
          <a:xfrm rot="16200000" flipH="1">
            <a:off x="4852186" y="1081317"/>
            <a:ext cx="5196908" cy="5020413"/>
          </a:xfrm>
          <a:prstGeom prst="bentConnector3">
            <a:avLst>
              <a:gd name="adj1" fmla="val 78103"/>
            </a:avLst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Elbow Connector 637">
            <a:extLst>
              <a:ext uri="{FF2B5EF4-FFF2-40B4-BE49-F238E27FC236}">
                <a16:creationId xmlns:a16="http://schemas.microsoft.com/office/drawing/2014/main" id="{20CF6500-5963-8E4B-935B-A3270FF26894}"/>
              </a:ext>
            </a:extLst>
          </p:cNvPr>
          <p:cNvCxnSpPr>
            <a:cxnSpLocks/>
            <a:stCxn id="45" idx="1"/>
            <a:endCxn id="30" idx="1"/>
          </p:cNvCxnSpPr>
          <p:nvPr/>
        </p:nvCxnSpPr>
        <p:spPr>
          <a:xfrm rot="16200000" flipH="1">
            <a:off x="5645590" y="287913"/>
            <a:ext cx="5010896" cy="6421209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>
            <a:extLst>
              <a:ext uri="{FF2B5EF4-FFF2-40B4-BE49-F238E27FC236}">
                <a16:creationId xmlns:a16="http://schemas.microsoft.com/office/drawing/2014/main" id="{2C2D06C9-2F7A-9442-ACC7-7C9B7D44ABAB}"/>
              </a:ext>
            </a:extLst>
          </p:cNvPr>
          <p:cNvCxnSpPr>
            <a:cxnSpLocks/>
            <a:stCxn id="45" idx="1"/>
            <a:endCxn id="32" idx="1"/>
          </p:cNvCxnSpPr>
          <p:nvPr/>
        </p:nvCxnSpPr>
        <p:spPr>
          <a:xfrm rot="16200000" flipH="1">
            <a:off x="6117059" y="-183556"/>
            <a:ext cx="4055149" cy="6408399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>
            <a:extLst>
              <a:ext uri="{FF2B5EF4-FFF2-40B4-BE49-F238E27FC236}">
                <a16:creationId xmlns:a16="http://schemas.microsoft.com/office/drawing/2014/main" id="{630D2C0E-1EC8-594D-ADE0-4D5832D575F0}"/>
              </a:ext>
            </a:extLst>
          </p:cNvPr>
          <p:cNvCxnSpPr>
            <a:cxnSpLocks/>
            <a:stCxn id="46" idx="1"/>
            <a:endCxn id="14" idx="3"/>
          </p:cNvCxnSpPr>
          <p:nvPr/>
        </p:nvCxnSpPr>
        <p:spPr>
          <a:xfrm rot="5400000">
            <a:off x="1425824" y="558326"/>
            <a:ext cx="3542092" cy="4411580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Elbow Connector 646">
            <a:extLst>
              <a:ext uri="{FF2B5EF4-FFF2-40B4-BE49-F238E27FC236}">
                <a16:creationId xmlns:a16="http://schemas.microsoft.com/office/drawing/2014/main" id="{89A47ABF-4BFB-8441-B509-45D3D8D4884B}"/>
              </a:ext>
            </a:extLst>
          </p:cNvPr>
          <p:cNvCxnSpPr>
            <a:cxnSpLocks/>
            <a:stCxn id="46" idx="1"/>
            <a:endCxn id="30" idx="1"/>
          </p:cNvCxnSpPr>
          <p:nvPr/>
        </p:nvCxnSpPr>
        <p:spPr>
          <a:xfrm rot="16200000" flipH="1">
            <a:off x="5876703" y="519026"/>
            <a:ext cx="5010896" cy="595898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649">
            <a:extLst>
              <a:ext uri="{FF2B5EF4-FFF2-40B4-BE49-F238E27FC236}">
                <a16:creationId xmlns:a16="http://schemas.microsoft.com/office/drawing/2014/main" id="{9B989896-8A1C-CD48-8B7F-5540BD5F73DA}"/>
              </a:ext>
            </a:extLst>
          </p:cNvPr>
          <p:cNvCxnSpPr>
            <a:cxnSpLocks/>
            <a:stCxn id="46" idx="1"/>
            <a:endCxn id="32" idx="1"/>
          </p:cNvCxnSpPr>
          <p:nvPr/>
        </p:nvCxnSpPr>
        <p:spPr>
          <a:xfrm rot="16200000" flipH="1">
            <a:off x="6348172" y="47557"/>
            <a:ext cx="4055149" cy="5946173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Elbow Connector 652">
            <a:extLst>
              <a:ext uri="{FF2B5EF4-FFF2-40B4-BE49-F238E27FC236}">
                <a16:creationId xmlns:a16="http://schemas.microsoft.com/office/drawing/2014/main" id="{7B9FD5A4-1858-964A-AA18-DBF06DA02E92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rot="5400000">
            <a:off x="2034392" y="-50242"/>
            <a:ext cx="278718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Elbow Connector 655">
            <a:extLst>
              <a:ext uri="{FF2B5EF4-FFF2-40B4-BE49-F238E27FC236}">
                <a16:creationId xmlns:a16="http://schemas.microsoft.com/office/drawing/2014/main" id="{0363ACDC-9467-114C-8693-29B8E4EBAF45}"/>
              </a:ext>
            </a:extLst>
          </p:cNvPr>
          <p:cNvCxnSpPr>
            <a:cxnSpLocks/>
            <a:stCxn id="47" idx="1"/>
            <a:endCxn id="14" idx="3"/>
          </p:cNvCxnSpPr>
          <p:nvPr/>
        </p:nvCxnSpPr>
        <p:spPr>
          <a:xfrm rot="5400000">
            <a:off x="1656937" y="327213"/>
            <a:ext cx="3542092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>
            <a:extLst>
              <a:ext uri="{FF2B5EF4-FFF2-40B4-BE49-F238E27FC236}">
                <a16:creationId xmlns:a16="http://schemas.microsoft.com/office/drawing/2014/main" id="{521466A1-6905-CA49-A766-44BDD3A34CD1}"/>
              </a:ext>
            </a:extLst>
          </p:cNvPr>
          <p:cNvCxnSpPr>
            <a:cxnSpLocks/>
            <a:stCxn id="48" idx="1"/>
            <a:endCxn id="10" idx="3"/>
          </p:cNvCxnSpPr>
          <p:nvPr/>
        </p:nvCxnSpPr>
        <p:spPr>
          <a:xfrm rot="5400000">
            <a:off x="2642961" y="-658810"/>
            <a:ext cx="203227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Elbow Connector 667">
            <a:extLst>
              <a:ext uri="{FF2B5EF4-FFF2-40B4-BE49-F238E27FC236}">
                <a16:creationId xmlns:a16="http://schemas.microsoft.com/office/drawing/2014/main" id="{EB0A0C88-53A9-D744-97CB-84DBD6614A7B}"/>
              </a:ext>
            </a:extLst>
          </p:cNvPr>
          <p:cNvCxnSpPr>
            <a:cxnSpLocks/>
            <a:stCxn id="48" idx="1"/>
            <a:endCxn id="11" idx="3"/>
          </p:cNvCxnSpPr>
          <p:nvPr/>
        </p:nvCxnSpPr>
        <p:spPr>
          <a:xfrm rot="5400000">
            <a:off x="2454233" y="-470082"/>
            <a:ext cx="240972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Elbow Connector 670">
            <a:extLst>
              <a:ext uri="{FF2B5EF4-FFF2-40B4-BE49-F238E27FC236}">
                <a16:creationId xmlns:a16="http://schemas.microsoft.com/office/drawing/2014/main" id="{4A6D1F45-3BEA-E24D-A52C-05197F9510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5400000">
            <a:off x="1888051" y="96100"/>
            <a:ext cx="3542091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Elbow Connector 673">
            <a:extLst>
              <a:ext uri="{FF2B5EF4-FFF2-40B4-BE49-F238E27FC236}">
                <a16:creationId xmlns:a16="http://schemas.microsoft.com/office/drawing/2014/main" id="{6B187637-A7D6-6346-B0DE-6EC8485A9806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rot="5400000">
            <a:off x="1699323" y="284828"/>
            <a:ext cx="3919546" cy="5336032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Elbow Connector 676">
            <a:extLst>
              <a:ext uri="{FF2B5EF4-FFF2-40B4-BE49-F238E27FC236}">
                <a16:creationId xmlns:a16="http://schemas.microsoft.com/office/drawing/2014/main" id="{EAC06684-DA49-7549-8355-9EFD15ACB437}"/>
              </a:ext>
            </a:extLst>
          </p:cNvPr>
          <p:cNvCxnSpPr>
            <a:cxnSpLocks/>
            <a:stCxn id="47" idx="1"/>
            <a:endCxn id="15" idx="3"/>
          </p:cNvCxnSpPr>
          <p:nvPr/>
        </p:nvCxnSpPr>
        <p:spPr>
          <a:xfrm rot="5400000">
            <a:off x="1468210" y="515940"/>
            <a:ext cx="3919547" cy="4873806"/>
          </a:xfrm>
          <a:prstGeom prst="bentConnector2">
            <a:avLst/>
          </a:prstGeom>
          <a:ln w="25400" cmpd="dbl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>
            <a:extLst>
              <a:ext uri="{FF2B5EF4-FFF2-40B4-BE49-F238E27FC236}">
                <a16:creationId xmlns:a16="http://schemas.microsoft.com/office/drawing/2014/main" id="{7B004185-7219-E84D-93BB-CA0C17A348F8}"/>
              </a:ext>
            </a:extLst>
          </p:cNvPr>
          <p:cNvCxnSpPr>
            <a:cxnSpLocks/>
            <a:stCxn id="48" idx="1"/>
            <a:endCxn id="16" idx="3"/>
          </p:cNvCxnSpPr>
          <p:nvPr/>
        </p:nvCxnSpPr>
        <p:spPr>
          <a:xfrm rot="5400000">
            <a:off x="1504059" y="467018"/>
            <a:ext cx="4297001" cy="5349107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Elbow Connector 682">
            <a:extLst>
              <a:ext uri="{FF2B5EF4-FFF2-40B4-BE49-F238E27FC236}">
                <a16:creationId xmlns:a16="http://schemas.microsoft.com/office/drawing/2014/main" id="{252F8A5C-2894-C547-9BE0-D17FFBAA7926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rot="5400000">
            <a:off x="1315331" y="655746"/>
            <a:ext cx="4674456" cy="5349107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Elbow Connector 685">
            <a:extLst>
              <a:ext uri="{FF2B5EF4-FFF2-40B4-BE49-F238E27FC236}">
                <a16:creationId xmlns:a16="http://schemas.microsoft.com/office/drawing/2014/main" id="{09C6C546-073A-F84B-86E4-BF51CA17DE4E}"/>
              </a:ext>
            </a:extLst>
          </p:cNvPr>
          <p:cNvCxnSpPr>
            <a:cxnSpLocks/>
            <a:stCxn id="48" idx="1"/>
            <a:endCxn id="19" idx="0"/>
          </p:cNvCxnSpPr>
          <p:nvPr/>
        </p:nvCxnSpPr>
        <p:spPr>
          <a:xfrm rot="5400000">
            <a:off x="1324387" y="1187252"/>
            <a:ext cx="5196907" cy="480854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Elbow Connector 688">
            <a:extLst>
              <a:ext uri="{FF2B5EF4-FFF2-40B4-BE49-F238E27FC236}">
                <a16:creationId xmlns:a16="http://schemas.microsoft.com/office/drawing/2014/main" id="{F4424BB1-1C08-4743-B0EF-5FB5CA810060}"/>
              </a:ext>
            </a:extLst>
          </p:cNvPr>
          <p:cNvCxnSpPr>
            <a:cxnSpLocks/>
            <a:stCxn id="48" idx="1"/>
            <a:endCxn id="20" idx="0"/>
          </p:cNvCxnSpPr>
          <p:nvPr/>
        </p:nvCxnSpPr>
        <p:spPr>
          <a:xfrm rot="5400000">
            <a:off x="1793403" y="1656268"/>
            <a:ext cx="5196907" cy="387051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Elbow Connector 691">
            <a:extLst>
              <a:ext uri="{FF2B5EF4-FFF2-40B4-BE49-F238E27FC236}">
                <a16:creationId xmlns:a16="http://schemas.microsoft.com/office/drawing/2014/main" id="{C7B3832C-A277-8043-8186-6F3481F3D1F6}"/>
              </a:ext>
            </a:extLst>
          </p:cNvPr>
          <p:cNvCxnSpPr>
            <a:cxnSpLocks/>
            <a:stCxn id="48" idx="1"/>
            <a:endCxn id="21" idx="0"/>
          </p:cNvCxnSpPr>
          <p:nvPr/>
        </p:nvCxnSpPr>
        <p:spPr>
          <a:xfrm rot="5400000">
            <a:off x="2262418" y="2125283"/>
            <a:ext cx="5196907" cy="293248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Elbow Connector 694">
            <a:extLst>
              <a:ext uri="{FF2B5EF4-FFF2-40B4-BE49-F238E27FC236}">
                <a16:creationId xmlns:a16="http://schemas.microsoft.com/office/drawing/2014/main" id="{48F3A3A4-27D5-FA40-89D3-819A5EECD775}"/>
              </a:ext>
            </a:extLst>
          </p:cNvPr>
          <p:cNvCxnSpPr>
            <a:cxnSpLocks/>
            <a:stCxn id="48" idx="1"/>
            <a:endCxn id="22" idx="0"/>
          </p:cNvCxnSpPr>
          <p:nvPr/>
        </p:nvCxnSpPr>
        <p:spPr>
          <a:xfrm rot="5400000">
            <a:off x="2731434" y="2594299"/>
            <a:ext cx="5196907" cy="1994451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Elbow Connector 697">
            <a:extLst>
              <a:ext uri="{FF2B5EF4-FFF2-40B4-BE49-F238E27FC236}">
                <a16:creationId xmlns:a16="http://schemas.microsoft.com/office/drawing/2014/main" id="{4CB6133D-8C71-C647-A214-465640A14D22}"/>
              </a:ext>
            </a:extLst>
          </p:cNvPr>
          <p:cNvCxnSpPr>
            <a:cxnSpLocks/>
            <a:stCxn id="48" idx="1"/>
            <a:endCxn id="23" idx="0"/>
          </p:cNvCxnSpPr>
          <p:nvPr/>
        </p:nvCxnSpPr>
        <p:spPr>
          <a:xfrm rot="5400000">
            <a:off x="3200449" y="3063314"/>
            <a:ext cx="5196907" cy="105642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Elbow Connector 700">
            <a:extLst>
              <a:ext uri="{FF2B5EF4-FFF2-40B4-BE49-F238E27FC236}">
                <a16:creationId xmlns:a16="http://schemas.microsoft.com/office/drawing/2014/main" id="{698059C8-8E61-3E43-B194-2B2951CBA02E}"/>
              </a:ext>
            </a:extLst>
          </p:cNvPr>
          <p:cNvCxnSpPr>
            <a:cxnSpLocks/>
            <a:stCxn id="48" idx="1"/>
            <a:endCxn id="24" idx="0"/>
          </p:cNvCxnSpPr>
          <p:nvPr/>
        </p:nvCxnSpPr>
        <p:spPr>
          <a:xfrm rot="5400000">
            <a:off x="3669465" y="3532330"/>
            <a:ext cx="5196907" cy="11838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Elbow Connector 703">
            <a:extLst>
              <a:ext uri="{FF2B5EF4-FFF2-40B4-BE49-F238E27FC236}">
                <a16:creationId xmlns:a16="http://schemas.microsoft.com/office/drawing/2014/main" id="{7AEDF719-88E1-0344-9D91-78BFAF802C5F}"/>
              </a:ext>
            </a:extLst>
          </p:cNvPr>
          <p:cNvCxnSpPr>
            <a:cxnSpLocks/>
            <a:stCxn id="48" idx="1"/>
            <a:endCxn id="25" idx="0"/>
          </p:cNvCxnSpPr>
          <p:nvPr/>
        </p:nvCxnSpPr>
        <p:spPr>
          <a:xfrm rot="16200000" flipH="1">
            <a:off x="4138480" y="3181703"/>
            <a:ext cx="5196907" cy="81964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Elbow Connector 706">
            <a:extLst>
              <a:ext uri="{FF2B5EF4-FFF2-40B4-BE49-F238E27FC236}">
                <a16:creationId xmlns:a16="http://schemas.microsoft.com/office/drawing/2014/main" id="{36A392DC-00C0-3248-B884-07176DE3DDC2}"/>
              </a:ext>
            </a:extLst>
          </p:cNvPr>
          <p:cNvCxnSpPr>
            <a:cxnSpLocks/>
            <a:stCxn id="48" idx="1"/>
            <a:endCxn id="26" idx="0"/>
          </p:cNvCxnSpPr>
          <p:nvPr/>
        </p:nvCxnSpPr>
        <p:spPr>
          <a:xfrm rot="16200000" flipH="1">
            <a:off x="4607495" y="2712687"/>
            <a:ext cx="5196907" cy="175767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>
            <a:extLst>
              <a:ext uri="{FF2B5EF4-FFF2-40B4-BE49-F238E27FC236}">
                <a16:creationId xmlns:a16="http://schemas.microsoft.com/office/drawing/2014/main" id="{44C991E5-48A9-6C41-9B6C-E4A7273DA175}"/>
              </a:ext>
            </a:extLst>
          </p:cNvPr>
          <p:cNvCxnSpPr>
            <a:cxnSpLocks/>
            <a:stCxn id="48" idx="1"/>
            <a:endCxn id="27" idx="0"/>
          </p:cNvCxnSpPr>
          <p:nvPr/>
        </p:nvCxnSpPr>
        <p:spPr>
          <a:xfrm rot="16200000" flipH="1">
            <a:off x="5076511" y="2243672"/>
            <a:ext cx="5196907" cy="269570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Elbow Connector 712">
            <a:extLst>
              <a:ext uri="{FF2B5EF4-FFF2-40B4-BE49-F238E27FC236}">
                <a16:creationId xmlns:a16="http://schemas.microsoft.com/office/drawing/2014/main" id="{7AA3CF43-2895-EF45-A0B3-2175E2EA2CB3}"/>
              </a:ext>
            </a:extLst>
          </p:cNvPr>
          <p:cNvCxnSpPr>
            <a:cxnSpLocks/>
            <a:stCxn id="48" idx="1"/>
            <a:endCxn id="28" idx="0"/>
          </p:cNvCxnSpPr>
          <p:nvPr/>
        </p:nvCxnSpPr>
        <p:spPr>
          <a:xfrm rot="16200000" flipH="1">
            <a:off x="5545526" y="1774656"/>
            <a:ext cx="5196907" cy="3633735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715">
            <a:extLst>
              <a:ext uri="{FF2B5EF4-FFF2-40B4-BE49-F238E27FC236}">
                <a16:creationId xmlns:a16="http://schemas.microsoft.com/office/drawing/2014/main" id="{185CADC8-7755-9F48-B1D2-4157DF7CB9DD}"/>
              </a:ext>
            </a:extLst>
          </p:cNvPr>
          <p:cNvCxnSpPr>
            <a:cxnSpLocks/>
            <a:stCxn id="48" idx="1"/>
            <a:endCxn id="29" idx="0"/>
          </p:cNvCxnSpPr>
          <p:nvPr/>
        </p:nvCxnSpPr>
        <p:spPr>
          <a:xfrm rot="16200000" flipH="1">
            <a:off x="6014542" y="1305641"/>
            <a:ext cx="5196907" cy="4571766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Elbow Connector 718">
            <a:extLst>
              <a:ext uri="{FF2B5EF4-FFF2-40B4-BE49-F238E27FC236}">
                <a16:creationId xmlns:a16="http://schemas.microsoft.com/office/drawing/2014/main" id="{992B8FD6-D728-3C49-A229-E6920AE46400}"/>
              </a:ext>
            </a:extLst>
          </p:cNvPr>
          <p:cNvCxnSpPr>
            <a:cxnSpLocks/>
            <a:stCxn id="48" idx="1"/>
            <a:endCxn id="31" idx="1"/>
          </p:cNvCxnSpPr>
          <p:nvPr/>
        </p:nvCxnSpPr>
        <p:spPr>
          <a:xfrm rot="16200000" flipH="1">
            <a:off x="6577866" y="742316"/>
            <a:ext cx="4533022" cy="503453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Elbow Connector 721">
            <a:extLst>
              <a:ext uri="{FF2B5EF4-FFF2-40B4-BE49-F238E27FC236}">
                <a16:creationId xmlns:a16="http://schemas.microsoft.com/office/drawing/2014/main" id="{4DDD03AC-55EF-BA4F-BE26-F052125F85A2}"/>
              </a:ext>
            </a:extLst>
          </p:cNvPr>
          <p:cNvCxnSpPr>
            <a:cxnSpLocks/>
            <a:stCxn id="48" idx="1"/>
            <a:endCxn id="31" idx="1"/>
          </p:cNvCxnSpPr>
          <p:nvPr/>
        </p:nvCxnSpPr>
        <p:spPr>
          <a:xfrm rot="16200000" flipH="1">
            <a:off x="6577866" y="742316"/>
            <a:ext cx="4533022" cy="503453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>
            <a:extLst>
              <a:ext uri="{FF2B5EF4-FFF2-40B4-BE49-F238E27FC236}">
                <a16:creationId xmlns:a16="http://schemas.microsoft.com/office/drawing/2014/main" id="{48F45812-E4D6-3E47-BD8A-B8FFCD16920F}"/>
              </a:ext>
            </a:extLst>
          </p:cNvPr>
          <p:cNvCxnSpPr>
            <a:cxnSpLocks/>
            <a:stCxn id="48" idx="1"/>
            <a:endCxn id="32" idx="1"/>
          </p:cNvCxnSpPr>
          <p:nvPr/>
        </p:nvCxnSpPr>
        <p:spPr>
          <a:xfrm rot="16200000" flipH="1">
            <a:off x="6810398" y="509784"/>
            <a:ext cx="4055148" cy="5021721"/>
          </a:xfrm>
          <a:prstGeom prst="bentConnector2">
            <a:avLst/>
          </a:prstGeom>
          <a:ln w="25400" cmpd="dbl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>
            <a:extLst>
              <a:ext uri="{FF2B5EF4-FFF2-40B4-BE49-F238E27FC236}">
                <a16:creationId xmlns:a16="http://schemas.microsoft.com/office/drawing/2014/main" id="{34953E03-90A4-0F41-9CA0-A81543CC488A}"/>
              </a:ext>
            </a:extLst>
          </p:cNvPr>
          <p:cNvCxnSpPr>
            <a:cxnSpLocks/>
            <a:stCxn id="49" idx="1"/>
            <a:endCxn id="10" idx="3"/>
          </p:cNvCxnSpPr>
          <p:nvPr/>
        </p:nvCxnSpPr>
        <p:spPr>
          <a:xfrm rot="5400000">
            <a:off x="2874074" y="-889923"/>
            <a:ext cx="2032271" cy="579825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Elbow Connector 731">
            <a:extLst>
              <a:ext uri="{FF2B5EF4-FFF2-40B4-BE49-F238E27FC236}">
                <a16:creationId xmlns:a16="http://schemas.microsoft.com/office/drawing/2014/main" id="{4ED40867-B762-444B-B7CE-438ABA10124C}"/>
              </a:ext>
            </a:extLst>
          </p:cNvPr>
          <p:cNvCxnSpPr>
            <a:cxnSpLocks/>
            <a:stCxn id="50" idx="1"/>
            <a:endCxn id="10" idx="3"/>
          </p:cNvCxnSpPr>
          <p:nvPr/>
        </p:nvCxnSpPr>
        <p:spPr>
          <a:xfrm rot="5400000">
            <a:off x="3105186" y="-1121036"/>
            <a:ext cx="2032272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>
            <a:extLst>
              <a:ext uri="{FF2B5EF4-FFF2-40B4-BE49-F238E27FC236}">
                <a16:creationId xmlns:a16="http://schemas.microsoft.com/office/drawing/2014/main" id="{078F03C9-9142-8942-A343-60E6C689559E}"/>
              </a:ext>
            </a:extLst>
          </p:cNvPr>
          <p:cNvCxnSpPr>
            <a:cxnSpLocks/>
            <a:stCxn id="50" idx="1"/>
            <a:endCxn id="11" idx="3"/>
          </p:cNvCxnSpPr>
          <p:nvPr/>
        </p:nvCxnSpPr>
        <p:spPr>
          <a:xfrm rot="5400000">
            <a:off x="2916459" y="-932309"/>
            <a:ext cx="2409727" cy="6260484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19B9D1AE-BC51-8D46-8338-4327F41B2EB3}"/>
              </a:ext>
            </a:extLst>
          </p:cNvPr>
          <p:cNvCxnSpPr>
            <a:cxnSpLocks/>
            <a:stCxn id="50" idx="1"/>
            <a:endCxn id="28" idx="0"/>
          </p:cNvCxnSpPr>
          <p:nvPr/>
        </p:nvCxnSpPr>
        <p:spPr>
          <a:xfrm rot="16200000" flipH="1">
            <a:off x="6007751" y="2236882"/>
            <a:ext cx="5196908" cy="270928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Elbow Connector 740">
            <a:extLst>
              <a:ext uri="{FF2B5EF4-FFF2-40B4-BE49-F238E27FC236}">
                <a16:creationId xmlns:a16="http://schemas.microsoft.com/office/drawing/2014/main" id="{42210E1A-BC7C-2D4D-BDBC-637E2EF2A407}"/>
              </a:ext>
            </a:extLst>
          </p:cNvPr>
          <p:cNvCxnSpPr>
            <a:cxnSpLocks/>
            <a:stCxn id="50" idx="1"/>
            <a:endCxn id="29" idx="0"/>
          </p:cNvCxnSpPr>
          <p:nvPr/>
        </p:nvCxnSpPr>
        <p:spPr>
          <a:xfrm rot="16200000" flipH="1">
            <a:off x="6476767" y="1767867"/>
            <a:ext cx="5196908" cy="364731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Elbow Connector 743">
            <a:extLst>
              <a:ext uri="{FF2B5EF4-FFF2-40B4-BE49-F238E27FC236}">
                <a16:creationId xmlns:a16="http://schemas.microsoft.com/office/drawing/2014/main" id="{CDD37B86-E73D-6143-92B4-83679CDC7C53}"/>
              </a:ext>
            </a:extLst>
          </p:cNvPr>
          <p:cNvCxnSpPr>
            <a:cxnSpLocks/>
            <a:stCxn id="50" idx="1"/>
            <a:endCxn id="30" idx="1"/>
          </p:cNvCxnSpPr>
          <p:nvPr/>
        </p:nvCxnSpPr>
        <p:spPr>
          <a:xfrm rot="16200000" flipH="1">
            <a:off x="6801155" y="1443478"/>
            <a:ext cx="5010896" cy="411007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Elbow Connector 746">
            <a:extLst>
              <a:ext uri="{FF2B5EF4-FFF2-40B4-BE49-F238E27FC236}">
                <a16:creationId xmlns:a16="http://schemas.microsoft.com/office/drawing/2014/main" id="{EE92BAE7-A3DD-0A49-8035-CE9727541152}"/>
              </a:ext>
            </a:extLst>
          </p:cNvPr>
          <p:cNvCxnSpPr>
            <a:cxnSpLocks/>
            <a:stCxn id="50" idx="1"/>
            <a:endCxn id="31" idx="1"/>
          </p:cNvCxnSpPr>
          <p:nvPr/>
        </p:nvCxnSpPr>
        <p:spPr>
          <a:xfrm rot="16200000" flipH="1">
            <a:off x="7040092" y="1204541"/>
            <a:ext cx="4533023" cy="411007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Elbow Connector 749">
            <a:extLst>
              <a:ext uri="{FF2B5EF4-FFF2-40B4-BE49-F238E27FC236}">
                <a16:creationId xmlns:a16="http://schemas.microsoft.com/office/drawing/2014/main" id="{85FA469A-700A-FF4A-8121-74BFD6D42113}"/>
              </a:ext>
            </a:extLst>
          </p:cNvPr>
          <p:cNvCxnSpPr>
            <a:cxnSpLocks/>
            <a:stCxn id="51" idx="1"/>
            <a:endCxn id="10" idx="3"/>
          </p:cNvCxnSpPr>
          <p:nvPr/>
        </p:nvCxnSpPr>
        <p:spPr>
          <a:xfrm rot="5400000">
            <a:off x="3336299" y="-1352149"/>
            <a:ext cx="2032272" cy="6722710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Elbow Connector 752">
            <a:extLst>
              <a:ext uri="{FF2B5EF4-FFF2-40B4-BE49-F238E27FC236}">
                <a16:creationId xmlns:a16="http://schemas.microsoft.com/office/drawing/2014/main" id="{5B31F33B-45C1-0547-8B12-CEB64EBB847B}"/>
              </a:ext>
            </a:extLst>
          </p:cNvPr>
          <p:cNvCxnSpPr>
            <a:cxnSpLocks/>
            <a:stCxn id="51" idx="1"/>
            <a:endCxn id="31" idx="1"/>
          </p:cNvCxnSpPr>
          <p:nvPr/>
        </p:nvCxnSpPr>
        <p:spPr>
          <a:xfrm rot="16200000" flipH="1">
            <a:off x="7271205" y="1435654"/>
            <a:ext cx="4533023" cy="3647853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Elbow Connector 755">
            <a:extLst>
              <a:ext uri="{FF2B5EF4-FFF2-40B4-BE49-F238E27FC236}">
                <a16:creationId xmlns:a16="http://schemas.microsoft.com/office/drawing/2014/main" id="{F4865B9A-C488-384F-87DC-556B924DE7FF}"/>
              </a:ext>
            </a:extLst>
          </p:cNvPr>
          <p:cNvCxnSpPr>
            <a:cxnSpLocks/>
            <a:stCxn id="52" idx="1"/>
            <a:endCxn id="10" idx="3"/>
          </p:cNvCxnSpPr>
          <p:nvPr/>
        </p:nvCxnSpPr>
        <p:spPr>
          <a:xfrm rot="5400000">
            <a:off x="3567412" y="-1583262"/>
            <a:ext cx="2032272" cy="7184936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Elbow Connector 759">
            <a:extLst>
              <a:ext uri="{FF2B5EF4-FFF2-40B4-BE49-F238E27FC236}">
                <a16:creationId xmlns:a16="http://schemas.microsoft.com/office/drawing/2014/main" id="{58EECF12-24FA-C54F-A40E-C5DBB70BFE57}"/>
              </a:ext>
            </a:extLst>
          </p:cNvPr>
          <p:cNvCxnSpPr>
            <a:cxnSpLocks/>
            <a:stCxn id="53" idx="1"/>
            <a:endCxn id="12" idx="3"/>
          </p:cNvCxnSpPr>
          <p:nvPr/>
        </p:nvCxnSpPr>
        <p:spPr>
          <a:xfrm rot="5400000">
            <a:off x="3421070" y="-1436920"/>
            <a:ext cx="2787182" cy="7647162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Elbow Connector 763">
            <a:extLst>
              <a:ext uri="{FF2B5EF4-FFF2-40B4-BE49-F238E27FC236}">
                <a16:creationId xmlns:a16="http://schemas.microsoft.com/office/drawing/2014/main" id="{15958604-973C-2B4D-B511-120E4B39238F}"/>
              </a:ext>
            </a:extLst>
          </p:cNvPr>
          <p:cNvCxnSpPr>
            <a:cxnSpLocks/>
            <a:stCxn id="54" idx="1"/>
            <a:endCxn id="10" idx="3"/>
          </p:cNvCxnSpPr>
          <p:nvPr/>
        </p:nvCxnSpPr>
        <p:spPr>
          <a:xfrm rot="5400000">
            <a:off x="4029638" y="-2045488"/>
            <a:ext cx="2032272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Elbow Connector 766">
            <a:extLst>
              <a:ext uri="{FF2B5EF4-FFF2-40B4-BE49-F238E27FC236}">
                <a16:creationId xmlns:a16="http://schemas.microsoft.com/office/drawing/2014/main" id="{2B45A177-C5C5-ED4B-A0BC-2BB792A77CB1}"/>
              </a:ext>
            </a:extLst>
          </p:cNvPr>
          <p:cNvCxnSpPr>
            <a:cxnSpLocks/>
            <a:stCxn id="54" idx="1"/>
            <a:endCxn id="11" idx="3"/>
          </p:cNvCxnSpPr>
          <p:nvPr/>
        </p:nvCxnSpPr>
        <p:spPr>
          <a:xfrm rot="5400000">
            <a:off x="3840911" y="-1856761"/>
            <a:ext cx="2409727" cy="8109388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Elbow Connector 769">
            <a:extLst>
              <a:ext uri="{FF2B5EF4-FFF2-40B4-BE49-F238E27FC236}">
                <a16:creationId xmlns:a16="http://schemas.microsoft.com/office/drawing/2014/main" id="{3E61CAD2-F762-EE4D-8EA9-36993AB4E3D1}"/>
              </a:ext>
            </a:extLst>
          </p:cNvPr>
          <p:cNvCxnSpPr>
            <a:cxnSpLocks/>
            <a:stCxn id="54" idx="1"/>
            <a:endCxn id="28" idx="0"/>
          </p:cNvCxnSpPr>
          <p:nvPr/>
        </p:nvCxnSpPr>
        <p:spPr>
          <a:xfrm rot="16200000" flipH="1">
            <a:off x="6932203" y="3161334"/>
            <a:ext cx="5196908" cy="86037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Elbow Connector 772">
            <a:extLst>
              <a:ext uri="{FF2B5EF4-FFF2-40B4-BE49-F238E27FC236}">
                <a16:creationId xmlns:a16="http://schemas.microsoft.com/office/drawing/2014/main" id="{BF1B0D44-B3C0-CF49-B095-7D2A44E501F7}"/>
              </a:ext>
            </a:extLst>
          </p:cNvPr>
          <p:cNvCxnSpPr>
            <a:cxnSpLocks/>
            <a:stCxn id="54" idx="1"/>
            <a:endCxn id="29" idx="0"/>
          </p:cNvCxnSpPr>
          <p:nvPr/>
        </p:nvCxnSpPr>
        <p:spPr>
          <a:xfrm rot="16200000" flipH="1">
            <a:off x="7401219" y="2692319"/>
            <a:ext cx="5196908" cy="179841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Elbow Connector 775">
            <a:extLst>
              <a:ext uri="{FF2B5EF4-FFF2-40B4-BE49-F238E27FC236}">
                <a16:creationId xmlns:a16="http://schemas.microsoft.com/office/drawing/2014/main" id="{59F9C089-9B58-A04F-9B67-1752DD232724}"/>
              </a:ext>
            </a:extLst>
          </p:cNvPr>
          <p:cNvCxnSpPr>
            <a:cxnSpLocks/>
            <a:stCxn id="54" idx="1"/>
            <a:endCxn id="32" idx="1"/>
          </p:cNvCxnSpPr>
          <p:nvPr/>
        </p:nvCxnSpPr>
        <p:spPr>
          <a:xfrm rot="16200000" flipH="1">
            <a:off x="8197076" y="1896461"/>
            <a:ext cx="4055149" cy="2248365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Elbow Connector 778">
            <a:extLst>
              <a:ext uri="{FF2B5EF4-FFF2-40B4-BE49-F238E27FC236}">
                <a16:creationId xmlns:a16="http://schemas.microsoft.com/office/drawing/2014/main" id="{00A691BC-BFEF-A44D-AE3B-AA3E71453176}"/>
              </a:ext>
            </a:extLst>
          </p:cNvPr>
          <p:cNvCxnSpPr>
            <a:cxnSpLocks/>
            <a:stCxn id="55" idx="1"/>
            <a:endCxn id="28" idx="0"/>
          </p:cNvCxnSpPr>
          <p:nvPr/>
        </p:nvCxnSpPr>
        <p:spPr>
          <a:xfrm rot="16200000" flipH="1">
            <a:off x="7163316" y="3392447"/>
            <a:ext cx="5196908" cy="39815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>
            <a:extLst>
              <a:ext uri="{FF2B5EF4-FFF2-40B4-BE49-F238E27FC236}">
                <a16:creationId xmlns:a16="http://schemas.microsoft.com/office/drawing/2014/main" id="{39E52F3F-5AEF-0C44-8FB0-86F4584F8B1F}"/>
              </a:ext>
            </a:extLst>
          </p:cNvPr>
          <p:cNvCxnSpPr>
            <a:cxnSpLocks/>
            <a:stCxn id="55" idx="1"/>
            <a:endCxn id="31" idx="1"/>
          </p:cNvCxnSpPr>
          <p:nvPr/>
        </p:nvCxnSpPr>
        <p:spPr>
          <a:xfrm rot="16200000" flipH="1">
            <a:off x="8195657" y="2360106"/>
            <a:ext cx="4533023" cy="179894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Elbow Connector 784">
            <a:extLst>
              <a:ext uri="{FF2B5EF4-FFF2-40B4-BE49-F238E27FC236}">
                <a16:creationId xmlns:a16="http://schemas.microsoft.com/office/drawing/2014/main" id="{2F12F244-6B72-F74F-9825-2436E819D390}"/>
              </a:ext>
            </a:extLst>
          </p:cNvPr>
          <p:cNvCxnSpPr>
            <a:cxnSpLocks/>
            <a:stCxn id="55" idx="1"/>
            <a:endCxn id="32" idx="1"/>
          </p:cNvCxnSpPr>
          <p:nvPr/>
        </p:nvCxnSpPr>
        <p:spPr>
          <a:xfrm rot="16200000" flipH="1">
            <a:off x="8428189" y="2127574"/>
            <a:ext cx="4055149" cy="1786139"/>
          </a:xfrm>
          <a:prstGeom prst="bentConnector2">
            <a:avLst/>
          </a:prstGeom>
          <a:ln w="25400" cmpd="dbl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Elbow Connector 787">
            <a:extLst>
              <a:ext uri="{FF2B5EF4-FFF2-40B4-BE49-F238E27FC236}">
                <a16:creationId xmlns:a16="http://schemas.microsoft.com/office/drawing/2014/main" id="{BE511AB6-E970-E846-938E-65A4FEA968C5}"/>
              </a:ext>
            </a:extLst>
          </p:cNvPr>
          <p:cNvCxnSpPr>
            <a:cxnSpLocks/>
            <a:stCxn id="56" idx="1"/>
            <a:endCxn id="10" idx="3"/>
          </p:cNvCxnSpPr>
          <p:nvPr/>
        </p:nvCxnSpPr>
        <p:spPr>
          <a:xfrm rot="5400000">
            <a:off x="4491864" y="-2507714"/>
            <a:ext cx="2032272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Elbow Connector 790">
            <a:extLst>
              <a:ext uri="{FF2B5EF4-FFF2-40B4-BE49-F238E27FC236}">
                <a16:creationId xmlns:a16="http://schemas.microsoft.com/office/drawing/2014/main" id="{29994EFF-7AAB-FA4E-864D-908820E859EE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rot="5400000">
            <a:off x="4303137" y="-2318987"/>
            <a:ext cx="2409727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Elbow Connector 793">
            <a:extLst>
              <a:ext uri="{FF2B5EF4-FFF2-40B4-BE49-F238E27FC236}">
                <a16:creationId xmlns:a16="http://schemas.microsoft.com/office/drawing/2014/main" id="{15B5B044-907D-CB4A-90AE-8A8D88C213B3}"/>
              </a:ext>
            </a:extLst>
          </p:cNvPr>
          <p:cNvCxnSpPr>
            <a:cxnSpLocks/>
            <a:stCxn id="56" idx="1"/>
            <a:endCxn id="15" idx="3"/>
          </p:cNvCxnSpPr>
          <p:nvPr/>
        </p:nvCxnSpPr>
        <p:spPr>
          <a:xfrm rot="5400000">
            <a:off x="3548227" y="-1564077"/>
            <a:ext cx="3919547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Elbow Connector 796">
            <a:extLst>
              <a:ext uri="{FF2B5EF4-FFF2-40B4-BE49-F238E27FC236}">
                <a16:creationId xmlns:a16="http://schemas.microsoft.com/office/drawing/2014/main" id="{C01B6C26-4E88-B641-858E-569BB15911BD}"/>
              </a:ext>
            </a:extLst>
          </p:cNvPr>
          <p:cNvCxnSpPr>
            <a:cxnSpLocks/>
            <a:stCxn id="56" idx="1"/>
            <a:endCxn id="16" idx="3"/>
          </p:cNvCxnSpPr>
          <p:nvPr/>
        </p:nvCxnSpPr>
        <p:spPr>
          <a:xfrm rot="5400000">
            <a:off x="3352962" y="-1381886"/>
            <a:ext cx="4297002" cy="9046915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Elbow Connector 799">
            <a:extLst>
              <a:ext uri="{FF2B5EF4-FFF2-40B4-BE49-F238E27FC236}">
                <a16:creationId xmlns:a16="http://schemas.microsoft.com/office/drawing/2014/main" id="{C9F60E9F-D0F1-9E48-AD56-8A2317333075}"/>
              </a:ext>
            </a:extLst>
          </p:cNvPr>
          <p:cNvCxnSpPr>
            <a:cxnSpLocks/>
            <a:stCxn id="56" idx="1"/>
            <a:endCxn id="17" idx="3"/>
          </p:cNvCxnSpPr>
          <p:nvPr/>
        </p:nvCxnSpPr>
        <p:spPr>
          <a:xfrm rot="5400000">
            <a:off x="3164235" y="-1193159"/>
            <a:ext cx="4674457" cy="9046915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Elbow Connector 802">
            <a:extLst>
              <a:ext uri="{FF2B5EF4-FFF2-40B4-BE49-F238E27FC236}">
                <a16:creationId xmlns:a16="http://schemas.microsoft.com/office/drawing/2014/main" id="{A9E2E512-99A9-9546-AAEF-749025D6FF93}"/>
              </a:ext>
            </a:extLst>
          </p:cNvPr>
          <p:cNvCxnSpPr>
            <a:cxnSpLocks/>
            <a:stCxn id="56" idx="1"/>
            <a:endCxn id="18" idx="3"/>
          </p:cNvCxnSpPr>
          <p:nvPr/>
        </p:nvCxnSpPr>
        <p:spPr>
          <a:xfrm rot="5400000">
            <a:off x="2982044" y="-997894"/>
            <a:ext cx="5051912" cy="9033840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Elbow Connector 805">
            <a:extLst>
              <a:ext uri="{FF2B5EF4-FFF2-40B4-BE49-F238E27FC236}">
                <a16:creationId xmlns:a16="http://schemas.microsoft.com/office/drawing/2014/main" id="{82C3A984-FB67-1441-9213-B8E64B707F8E}"/>
              </a:ext>
            </a:extLst>
          </p:cNvPr>
          <p:cNvCxnSpPr>
            <a:cxnSpLocks/>
            <a:stCxn id="56" idx="1"/>
            <a:endCxn id="19" idx="0"/>
          </p:cNvCxnSpPr>
          <p:nvPr/>
        </p:nvCxnSpPr>
        <p:spPr>
          <a:xfrm rot="5400000">
            <a:off x="3173290" y="-661652"/>
            <a:ext cx="5196908" cy="8506352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Elbow Connector 808">
            <a:extLst>
              <a:ext uri="{FF2B5EF4-FFF2-40B4-BE49-F238E27FC236}">
                <a16:creationId xmlns:a16="http://schemas.microsoft.com/office/drawing/2014/main" id="{8010AD36-03CE-0540-BD7A-2C6FBB21E4E7}"/>
              </a:ext>
            </a:extLst>
          </p:cNvPr>
          <p:cNvCxnSpPr>
            <a:cxnSpLocks/>
            <a:stCxn id="56" idx="1"/>
            <a:endCxn id="20" idx="0"/>
          </p:cNvCxnSpPr>
          <p:nvPr/>
        </p:nvCxnSpPr>
        <p:spPr>
          <a:xfrm rot="5400000">
            <a:off x="3642306" y="-192636"/>
            <a:ext cx="5196908" cy="7568321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Elbow Connector 811">
            <a:extLst>
              <a:ext uri="{FF2B5EF4-FFF2-40B4-BE49-F238E27FC236}">
                <a16:creationId xmlns:a16="http://schemas.microsoft.com/office/drawing/2014/main" id="{89297EE9-B57D-7F4B-8003-789E42F1C617}"/>
              </a:ext>
            </a:extLst>
          </p:cNvPr>
          <p:cNvCxnSpPr>
            <a:cxnSpLocks/>
            <a:stCxn id="56" idx="1"/>
            <a:endCxn id="21" idx="0"/>
          </p:cNvCxnSpPr>
          <p:nvPr/>
        </p:nvCxnSpPr>
        <p:spPr>
          <a:xfrm rot="5400000">
            <a:off x="4111321" y="276379"/>
            <a:ext cx="5196908" cy="6630290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Elbow Connector 814">
            <a:extLst>
              <a:ext uri="{FF2B5EF4-FFF2-40B4-BE49-F238E27FC236}">
                <a16:creationId xmlns:a16="http://schemas.microsoft.com/office/drawing/2014/main" id="{82DF0A0C-B89F-0142-98ED-335D27A8B9A1}"/>
              </a:ext>
            </a:extLst>
          </p:cNvPr>
          <p:cNvCxnSpPr>
            <a:cxnSpLocks/>
            <a:stCxn id="56" idx="1"/>
            <a:endCxn id="22" idx="0"/>
          </p:cNvCxnSpPr>
          <p:nvPr/>
        </p:nvCxnSpPr>
        <p:spPr>
          <a:xfrm rot="5400000">
            <a:off x="4580337" y="745395"/>
            <a:ext cx="5196908" cy="5692259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Elbow Connector 817">
            <a:extLst>
              <a:ext uri="{FF2B5EF4-FFF2-40B4-BE49-F238E27FC236}">
                <a16:creationId xmlns:a16="http://schemas.microsoft.com/office/drawing/2014/main" id="{3FB4C58F-44D7-FF49-BF1F-16F9D6142BBE}"/>
              </a:ext>
            </a:extLst>
          </p:cNvPr>
          <p:cNvCxnSpPr>
            <a:cxnSpLocks/>
            <a:stCxn id="56" idx="1"/>
            <a:endCxn id="23" idx="0"/>
          </p:cNvCxnSpPr>
          <p:nvPr/>
        </p:nvCxnSpPr>
        <p:spPr>
          <a:xfrm rot="5400000">
            <a:off x="5049352" y="1214410"/>
            <a:ext cx="5196908" cy="4754228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Elbow Connector 820">
            <a:extLst>
              <a:ext uri="{FF2B5EF4-FFF2-40B4-BE49-F238E27FC236}">
                <a16:creationId xmlns:a16="http://schemas.microsoft.com/office/drawing/2014/main" id="{671FD392-5DB6-5048-900D-06ABE2F95643}"/>
              </a:ext>
            </a:extLst>
          </p:cNvPr>
          <p:cNvCxnSpPr>
            <a:cxnSpLocks/>
            <a:stCxn id="56" idx="1"/>
            <a:endCxn id="24" idx="0"/>
          </p:cNvCxnSpPr>
          <p:nvPr/>
        </p:nvCxnSpPr>
        <p:spPr>
          <a:xfrm rot="5400000">
            <a:off x="5518368" y="1683426"/>
            <a:ext cx="5196908" cy="3816197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Elbow Connector 823">
            <a:extLst>
              <a:ext uri="{FF2B5EF4-FFF2-40B4-BE49-F238E27FC236}">
                <a16:creationId xmlns:a16="http://schemas.microsoft.com/office/drawing/2014/main" id="{0149105E-AADB-4C4B-9EF9-D7B3E11874CA}"/>
              </a:ext>
            </a:extLst>
          </p:cNvPr>
          <p:cNvCxnSpPr>
            <a:cxnSpLocks/>
            <a:stCxn id="56" idx="1"/>
            <a:endCxn id="25" idx="0"/>
          </p:cNvCxnSpPr>
          <p:nvPr/>
        </p:nvCxnSpPr>
        <p:spPr>
          <a:xfrm rot="5400000">
            <a:off x="5987383" y="2152441"/>
            <a:ext cx="5196908" cy="2878166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Elbow Connector 826">
            <a:extLst>
              <a:ext uri="{FF2B5EF4-FFF2-40B4-BE49-F238E27FC236}">
                <a16:creationId xmlns:a16="http://schemas.microsoft.com/office/drawing/2014/main" id="{E48A1C6B-4D45-0E4E-AE96-935D8DCCE938}"/>
              </a:ext>
            </a:extLst>
          </p:cNvPr>
          <p:cNvCxnSpPr>
            <a:cxnSpLocks/>
            <a:stCxn id="56" idx="1"/>
            <a:endCxn id="26" idx="0"/>
          </p:cNvCxnSpPr>
          <p:nvPr/>
        </p:nvCxnSpPr>
        <p:spPr>
          <a:xfrm rot="5400000">
            <a:off x="6456399" y="2621457"/>
            <a:ext cx="5196908" cy="1940135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Elbow Connector 829">
            <a:extLst>
              <a:ext uri="{FF2B5EF4-FFF2-40B4-BE49-F238E27FC236}">
                <a16:creationId xmlns:a16="http://schemas.microsoft.com/office/drawing/2014/main" id="{0AE814F6-437D-CD45-A5FB-4843C9536706}"/>
              </a:ext>
            </a:extLst>
          </p:cNvPr>
          <p:cNvCxnSpPr>
            <a:cxnSpLocks/>
            <a:stCxn id="56" idx="1"/>
            <a:endCxn id="27" idx="0"/>
          </p:cNvCxnSpPr>
          <p:nvPr/>
        </p:nvCxnSpPr>
        <p:spPr>
          <a:xfrm rot="5400000">
            <a:off x="6925414" y="3090472"/>
            <a:ext cx="5196908" cy="1002104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Elbow Connector 832">
            <a:extLst>
              <a:ext uri="{FF2B5EF4-FFF2-40B4-BE49-F238E27FC236}">
                <a16:creationId xmlns:a16="http://schemas.microsoft.com/office/drawing/2014/main" id="{A69FC6D0-99E8-3D44-9AAE-977128DEDDDC}"/>
              </a:ext>
            </a:extLst>
          </p:cNvPr>
          <p:cNvCxnSpPr>
            <a:cxnSpLocks/>
            <a:stCxn id="56" idx="1"/>
            <a:endCxn id="28" idx="0"/>
          </p:cNvCxnSpPr>
          <p:nvPr/>
        </p:nvCxnSpPr>
        <p:spPr>
          <a:xfrm rot="5400000">
            <a:off x="7394430" y="3559488"/>
            <a:ext cx="5196908" cy="64073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Elbow Connector 835">
            <a:extLst>
              <a:ext uri="{FF2B5EF4-FFF2-40B4-BE49-F238E27FC236}">
                <a16:creationId xmlns:a16="http://schemas.microsoft.com/office/drawing/2014/main" id="{868D3AE4-997D-4145-A858-2FA3406EFC08}"/>
              </a:ext>
            </a:extLst>
          </p:cNvPr>
          <p:cNvCxnSpPr>
            <a:cxnSpLocks/>
            <a:stCxn id="56" idx="1"/>
            <a:endCxn id="29" idx="0"/>
          </p:cNvCxnSpPr>
          <p:nvPr/>
        </p:nvCxnSpPr>
        <p:spPr>
          <a:xfrm rot="16200000" flipH="1">
            <a:off x="7863445" y="3154545"/>
            <a:ext cx="5196908" cy="873958"/>
          </a:xfrm>
          <a:prstGeom prst="bentConnector3">
            <a:avLst>
              <a:gd name="adj1" fmla="val 50000"/>
            </a:avLst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Elbow Connector 838">
            <a:extLst>
              <a:ext uri="{FF2B5EF4-FFF2-40B4-BE49-F238E27FC236}">
                <a16:creationId xmlns:a16="http://schemas.microsoft.com/office/drawing/2014/main" id="{2B13DA42-3AE8-164E-8244-6CCF2EA5BFB4}"/>
              </a:ext>
            </a:extLst>
          </p:cNvPr>
          <p:cNvCxnSpPr>
            <a:cxnSpLocks/>
            <a:stCxn id="56" idx="1"/>
            <a:endCxn id="30" idx="1"/>
          </p:cNvCxnSpPr>
          <p:nvPr/>
        </p:nvCxnSpPr>
        <p:spPr>
          <a:xfrm rot="16200000" flipH="1">
            <a:off x="8187833" y="2830156"/>
            <a:ext cx="5010896" cy="133672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Elbow Connector 841">
            <a:extLst>
              <a:ext uri="{FF2B5EF4-FFF2-40B4-BE49-F238E27FC236}">
                <a16:creationId xmlns:a16="http://schemas.microsoft.com/office/drawing/2014/main" id="{7B889AB5-41BA-224C-82CE-01CE83ED61FB}"/>
              </a:ext>
            </a:extLst>
          </p:cNvPr>
          <p:cNvCxnSpPr>
            <a:cxnSpLocks/>
            <a:stCxn id="56" idx="1"/>
            <a:endCxn id="31" idx="1"/>
          </p:cNvCxnSpPr>
          <p:nvPr/>
        </p:nvCxnSpPr>
        <p:spPr>
          <a:xfrm rot="16200000" flipH="1">
            <a:off x="8426770" y="2591219"/>
            <a:ext cx="4533023" cy="133672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Elbow Connector 844">
            <a:extLst>
              <a:ext uri="{FF2B5EF4-FFF2-40B4-BE49-F238E27FC236}">
                <a16:creationId xmlns:a16="http://schemas.microsoft.com/office/drawing/2014/main" id="{927E7D6E-DA4F-0943-84E4-2D0C5FE5A12C}"/>
              </a:ext>
            </a:extLst>
          </p:cNvPr>
          <p:cNvCxnSpPr>
            <a:cxnSpLocks/>
            <a:stCxn id="56" idx="1"/>
            <a:endCxn id="32" idx="1"/>
          </p:cNvCxnSpPr>
          <p:nvPr/>
        </p:nvCxnSpPr>
        <p:spPr>
          <a:xfrm rot="16200000" flipH="1">
            <a:off x="8659302" y="2358687"/>
            <a:ext cx="4055149" cy="1323913"/>
          </a:xfrm>
          <a:prstGeom prst="bentConnector2">
            <a:avLst/>
          </a:prstGeom>
          <a:ln w="25400" cmpd="dbl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Elbow Connector 847">
            <a:extLst>
              <a:ext uri="{FF2B5EF4-FFF2-40B4-BE49-F238E27FC236}">
                <a16:creationId xmlns:a16="http://schemas.microsoft.com/office/drawing/2014/main" id="{A85C08FF-99A9-BE48-9BAD-606F393E9B30}"/>
              </a:ext>
            </a:extLst>
          </p:cNvPr>
          <p:cNvCxnSpPr>
            <a:cxnSpLocks/>
            <a:stCxn id="57" idx="1"/>
            <a:endCxn id="11" idx="3"/>
          </p:cNvCxnSpPr>
          <p:nvPr/>
        </p:nvCxnSpPr>
        <p:spPr>
          <a:xfrm rot="5400000">
            <a:off x="4534251" y="-2550100"/>
            <a:ext cx="2409727" cy="9496067"/>
          </a:xfrm>
          <a:prstGeom prst="bentConnector2">
            <a:avLst/>
          </a:prstGeom>
          <a:ln w="25400" cmpd="dbl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" name="TextBox 850">
            <a:extLst>
              <a:ext uri="{FF2B5EF4-FFF2-40B4-BE49-F238E27FC236}">
                <a16:creationId xmlns:a16="http://schemas.microsoft.com/office/drawing/2014/main" id="{EAFD8106-C97C-1744-B085-DF5778002030}"/>
              </a:ext>
            </a:extLst>
          </p:cNvPr>
          <p:cNvSpPr txBox="1"/>
          <p:nvPr/>
        </p:nvSpPr>
        <p:spPr>
          <a:xfrm>
            <a:off x="11121505" y="-6679"/>
            <a:ext cx="83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NZ</a:t>
            </a: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35EED50C-B0D9-2647-8EC8-9E37E7F1616A}"/>
              </a:ext>
            </a:extLst>
          </p:cNvPr>
          <p:cNvSpPr/>
          <p:nvPr/>
        </p:nvSpPr>
        <p:spPr>
          <a:xfrm>
            <a:off x="11100833" y="794630"/>
            <a:ext cx="874684" cy="28999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Production</a:t>
            </a: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FC4ABBBE-1DFD-F546-81BE-75D65EE1F3F1}"/>
              </a:ext>
            </a:extLst>
          </p:cNvPr>
          <p:cNvSpPr/>
          <p:nvPr/>
        </p:nvSpPr>
        <p:spPr>
          <a:xfrm>
            <a:off x="11100833" y="1178046"/>
            <a:ext cx="874684" cy="289993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Conversion</a:t>
            </a:r>
            <a:endParaRPr lang="en-US" sz="800" dirty="0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808CA424-409D-5E41-9576-6D47F9F090F1}"/>
              </a:ext>
            </a:extLst>
          </p:cNvPr>
          <p:cNvSpPr/>
          <p:nvPr/>
        </p:nvSpPr>
        <p:spPr>
          <a:xfrm>
            <a:off x="11100833" y="1561462"/>
            <a:ext cx="874684" cy="28999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Consumption</a:t>
            </a:r>
            <a:endParaRPr lang="en-US" sz="800" dirty="0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0F254C7B-82BD-6E4C-8432-E2F005DFCC48}"/>
              </a:ext>
            </a:extLst>
          </p:cNvPr>
          <p:cNvSpPr/>
          <p:nvPr/>
        </p:nvSpPr>
        <p:spPr>
          <a:xfrm>
            <a:off x="11100833" y="1944878"/>
            <a:ext cx="874684" cy="289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Coal</a:t>
            </a:r>
            <a:endParaRPr lang="en-US" sz="800" dirty="0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B2D3921-F0BF-3F41-9A41-8C1B34736D7A}"/>
              </a:ext>
            </a:extLst>
          </p:cNvPr>
          <p:cNvSpPr/>
          <p:nvPr/>
        </p:nvSpPr>
        <p:spPr>
          <a:xfrm>
            <a:off x="11100833" y="2328294"/>
            <a:ext cx="874684" cy="28999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Oil</a:t>
            </a:r>
            <a:endParaRPr lang="en-US" sz="800" dirty="0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12A307F7-1AD9-C249-959A-F3FEF8AEAEC1}"/>
              </a:ext>
            </a:extLst>
          </p:cNvPr>
          <p:cNvSpPr/>
          <p:nvPr/>
        </p:nvSpPr>
        <p:spPr>
          <a:xfrm>
            <a:off x="11100833" y="2711710"/>
            <a:ext cx="874684" cy="28999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Natural Gas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7E8A50A2-DDAD-AD41-9FC6-D238DFD54F13}"/>
              </a:ext>
            </a:extLst>
          </p:cNvPr>
          <p:cNvSpPr/>
          <p:nvPr/>
        </p:nvSpPr>
        <p:spPr>
          <a:xfrm>
            <a:off x="11100833" y="3095126"/>
            <a:ext cx="874684" cy="28999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Renewables</a:t>
            </a:r>
            <a:endParaRPr lang="en-US" sz="800" dirty="0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2ED33CAC-222A-9749-BA2C-8C3A18316561}"/>
              </a:ext>
            </a:extLst>
          </p:cNvPr>
          <p:cNvSpPr/>
          <p:nvPr/>
        </p:nvSpPr>
        <p:spPr>
          <a:xfrm>
            <a:off x="11100833" y="3478542"/>
            <a:ext cx="874684" cy="289993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Electricity</a:t>
            </a:r>
            <a:endParaRPr lang="en-US" sz="800" dirty="0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29BB08B0-31D4-E94B-85C2-8B8876660105}"/>
              </a:ext>
            </a:extLst>
          </p:cNvPr>
          <p:cNvSpPr/>
          <p:nvPr/>
        </p:nvSpPr>
        <p:spPr>
          <a:xfrm>
            <a:off x="11100833" y="3861958"/>
            <a:ext cx="874684" cy="289993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Waste Heat</a:t>
            </a:r>
            <a:endParaRPr lang="en-US" sz="800" dirty="0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43BA3C13-4DC5-6F41-9CC7-DF03CA667CD2}"/>
              </a:ext>
            </a:extLst>
          </p:cNvPr>
          <p:cNvSpPr/>
          <p:nvPr/>
        </p:nvSpPr>
        <p:spPr>
          <a:xfrm>
            <a:off x="11100833" y="4245373"/>
            <a:ext cx="874684" cy="289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ysClr val="windowText" lastClr="000000"/>
                </a:solidFill>
              </a:rPr>
              <a:t>Statistical Differences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5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102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McDowall</dc:creator>
  <cp:lastModifiedBy>Connor McDowall</cp:lastModifiedBy>
  <cp:revision>38</cp:revision>
  <dcterms:created xsi:type="dcterms:W3CDTF">2020-08-23T05:34:02Z</dcterms:created>
  <dcterms:modified xsi:type="dcterms:W3CDTF">2020-10-21T09:01:24Z</dcterms:modified>
</cp:coreProperties>
</file>