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 showGuides="1">
      <p:cViewPr>
        <p:scale>
          <a:sx n="93" d="100"/>
          <a:sy n="93" d="100"/>
        </p:scale>
        <p:origin x="1224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FADA-6E99-3343-BD3A-2A32F51C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0EA56-06E4-054C-844E-D7F7A5EF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C226-4B3E-EB4C-A4AE-B04D19F1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22C8-A8C3-234D-BCF2-751B9BC8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63B8-13FF-2841-ACDF-5C6F15AF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CFD8-F16F-B84E-AC3C-72E5C83A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7571-8A2C-EA44-9670-5C15E7EF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6523-2F08-8D4B-B186-3FF73BB7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E3E7-7AD8-A74F-96E2-53CDA53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5846-B3DF-7648-A778-1A56E9EB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88DA9-A4E8-6241-BC7A-705451109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7F455-3EED-EA49-A968-C1EAB290F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7EF6-2DB3-8247-89A9-A13471D9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2923-F622-F44B-BDCE-F57F4F1B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B3A6-4F11-8846-8E4C-6E665E51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D03A-2485-5B49-AB21-A824CF6F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8993-8AFA-B64C-BD0C-93C71717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CFB3-7994-9746-90A4-BEF9090B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C504-BB15-4D48-B041-887FF7CB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9D33-8F21-D44D-BFFC-7C6F3CB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AFDE-081F-6445-8984-4316921C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0655-1024-CE49-970B-D594EAF4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8FD2-343F-7147-8A1A-CC63DA9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EED0-14B5-BE4B-8A18-AA9CFEC5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FDEB-4442-0B46-A1E2-B549B9C8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03E5-ACAC-A341-9152-A7D6F972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FB39-1198-F641-A7B6-95F33687A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F3505-711E-D843-9726-58C0E7B0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0BF3-1E84-9C42-BC44-A817E16A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AE21-708E-3C40-9B6E-0BA78D3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0C91D-B3E4-4445-AC5E-7A4B98FF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C9CB-FB69-B84E-B82F-998F955D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C1459-2C2B-CF49-8ACE-0756904C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5166D-CDD3-F144-89B7-96C684A8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7DF6F-55EF-6C43-B8B2-40353C3F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5EE8F-2C73-8F45-BF85-65D91B248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2A16F-6A6C-2C43-B651-510064D9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F626C-597B-D54D-8E7D-0766E338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DAC40-34E6-3244-BE16-00DE6F28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657D-C6F7-7B4F-AF2D-0EFE76FC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A3015-0744-FE4C-8C64-290F2FE1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23190-7A26-1145-AB8A-D871CD75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3164E-B4B6-0B4D-846C-76DD03D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E2D2A-BB93-5548-AF90-49265B9B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CB4CD-12FE-B444-AE10-8BF461E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7502-2B09-8B4F-A79E-E439A924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B95-5583-7646-A1DC-87FB47D6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67C2-2942-1347-AAE4-CC6F12F1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3808C-A59F-8C45-A204-23DCA375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1D8CA-4044-5F44-9D34-0D419C59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0364F-973C-5F45-A1B5-AEA5EC55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94D21-C71A-1E4E-A771-2D66B7A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63C4-E15D-9A43-BEA5-340E198A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B33B1-8A60-7842-94E0-A7196609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7EA9-B1BC-C94C-B8B6-95A45721F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C1CFE-7635-B94F-87D8-FA2B69F3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0BCD8-DADA-074E-A200-E03CC5A1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EEC23-B2CB-2F41-9A0C-ACE6D0BC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F637D-FB1D-3E4F-981B-0EE4677B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1B9DA-AC37-684A-B616-FD30406C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A1D0-42B3-6F4B-8672-9CB41A7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671F-761C-7448-A8E5-1330DA6CD8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F98B-EF87-6C4D-9890-3E14E2117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8D56-4FBF-804A-9A26-102A52E3C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D15CAA-20F6-F945-8292-E9B9F4B4C4E6}"/>
              </a:ext>
            </a:extLst>
          </p:cNvPr>
          <p:cNvSpPr/>
          <p:nvPr/>
        </p:nvSpPr>
        <p:spPr>
          <a:xfrm>
            <a:off x="443044" y="1627033"/>
            <a:ext cx="833340" cy="4666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Indigenous 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7DFE0-8EB3-9D45-8B0D-A859012B75BC}"/>
              </a:ext>
            </a:extLst>
          </p:cNvPr>
          <p:cNvSpPr/>
          <p:nvPr/>
        </p:nvSpPr>
        <p:spPr>
          <a:xfrm>
            <a:off x="443044" y="2490558"/>
            <a:ext cx="833340" cy="4666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Imports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ECD18-FF10-7948-BAF3-B24499519D2F}"/>
              </a:ext>
            </a:extLst>
          </p:cNvPr>
          <p:cNvSpPr/>
          <p:nvPr/>
        </p:nvSpPr>
        <p:spPr>
          <a:xfrm>
            <a:off x="443044" y="3354083"/>
            <a:ext cx="833340" cy="4666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Exports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9FBB1-136C-4F47-9D25-75E41448309C}"/>
              </a:ext>
            </a:extLst>
          </p:cNvPr>
          <p:cNvSpPr/>
          <p:nvPr/>
        </p:nvSpPr>
        <p:spPr>
          <a:xfrm>
            <a:off x="443044" y="4217608"/>
            <a:ext cx="833340" cy="4666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Stock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30D3B-2314-D940-85E6-5E4241A833B5}"/>
              </a:ext>
            </a:extLst>
          </p:cNvPr>
          <p:cNvSpPr/>
          <p:nvPr/>
        </p:nvSpPr>
        <p:spPr>
          <a:xfrm>
            <a:off x="443044" y="5081133"/>
            <a:ext cx="833340" cy="4666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International Transport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4E36C-3733-324B-997F-50F80D708B5D}"/>
              </a:ext>
            </a:extLst>
          </p:cNvPr>
          <p:cNvSpPr/>
          <p:nvPr/>
        </p:nvSpPr>
        <p:spPr>
          <a:xfrm>
            <a:off x="1619340" y="2828281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Electricity Generation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F2B11-E91C-AA44-B58E-1F38FEB56173}"/>
              </a:ext>
            </a:extLst>
          </p:cNvPr>
          <p:cNvSpPr/>
          <p:nvPr/>
        </p:nvSpPr>
        <p:spPr>
          <a:xfrm>
            <a:off x="1619340" y="3691214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1A80A-06B7-CA4F-84C9-301D1F179D0F}"/>
              </a:ext>
            </a:extLst>
          </p:cNvPr>
          <p:cNvSpPr/>
          <p:nvPr/>
        </p:nvSpPr>
        <p:spPr>
          <a:xfrm>
            <a:off x="2719696" y="2828281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Fuel Production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6261A-3CEF-A446-AAAB-418B96C535E7}"/>
              </a:ext>
            </a:extLst>
          </p:cNvPr>
          <p:cNvSpPr/>
          <p:nvPr/>
        </p:nvSpPr>
        <p:spPr>
          <a:xfrm>
            <a:off x="2719696" y="3691214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Other Transformation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95002-B215-1E48-A708-663709BAEB39}"/>
              </a:ext>
            </a:extLst>
          </p:cNvPr>
          <p:cNvSpPr/>
          <p:nvPr/>
        </p:nvSpPr>
        <p:spPr>
          <a:xfrm>
            <a:off x="3817573" y="2817686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Losses and Own 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EDB5E8-B7CA-484B-98DF-4D24E1E744F2}"/>
              </a:ext>
            </a:extLst>
          </p:cNvPr>
          <p:cNvSpPr/>
          <p:nvPr/>
        </p:nvSpPr>
        <p:spPr>
          <a:xfrm>
            <a:off x="3817573" y="3680620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Non-Energy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13BA4F-5554-7945-853E-A6E0CDDB096E}"/>
              </a:ext>
            </a:extLst>
          </p:cNvPr>
          <p:cNvSpPr/>
          <p:nvPr/>
        </p:nvSpPr>
        <p:spPr>
          <a:xfrm>
            <a:off x="5292587" y="227844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Agriculture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55C6-A3B8-1442-8714-356B452546B5}"/>
              </a:ext>
            </a:extLst>
          </p:cNvPr>
          <p:cNvSpPr/>
          <p:nvPr/>
        </p:nvSpPr>
        <p:spPr>
          <a:xfrm>
            <a:off x="5292587" y="314196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Forestry and Logging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06DD-CA39-004C-80E7-6E664D1E1EAB}"/>
              </a:ext>
            </a:extLst>
          </p:cNvPr>
          <p:cNvSpPr/>
          <p:nvPr/>
        </p:nvSpPr>
        <p:spPr>
          <a:xfrm>
            <a:off x="5292587" y="400549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Fishing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1D4454-0AEB-B142-953C-AFE8BDFD3EF8}"/>
              </a:ext>
            </a:extLst>
          </p:cNvPr>
          <p:cNvSpPr/>
          <p:nvPr/>
        </p:nvSpPr>
        <p:spPr>
          <a:xfrm>
            <a:off x="6551782" y="226784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Mining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799143-4E23-934B-A5AA-26A4A45EE682}"/>
              </a:ext>
            </a:extLst>
          </p:cNvPr>
          <p:cNvSpPr/>
          <p:nvPr/>
        </p:nvSpPr>
        <p:spPr>
          <a:xfrm>
            <a:off x="6551782" y="313137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Food Processing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9328FD-24F5-204E-9A1A-D3DCB83418B3}"/>
              </a:ext>
            </a:extLst>
          </p:cNvPr>
          <p:cNvSpPr/>
          <p:nvPr/>
        </p:nvSpPr>
        <p:spPr>
          <a:xfrm>
            <a:off x="6551782" y="3994896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Textiles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C692AC-3F04-7B4C-9137-0F9401DFDAB1}"/>
              </a:ext>
            </a:extLst>
          </p:cNvPr>
          <p:cNvSpPr/>
          <p:nvPr/>
        </p:nvSpPr>
        <p:spPr>
          <a:xfrm>
            <a:off x="7803708" y="227844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Wood, Pulp, Paper and Printing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3D2A9-7144-404B-92DE-684E97DC7D7C}"/>
              </a:ext>
            </a:extLst>
          </p:cNvPr>
          <p:cNvSpPr/>
          <p:nvPr/>
        </p:nvSpPr>
        <p:spPr>
          <a:xfrm>
            <a:off x="7803708" y="314196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Chemicals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36510A-9522-AC4C-8F86-93C54F42E2ED}"/>
              </a:ext>
            </a:extLst>
          </p:cNvPr>
          <p:cNvSpPr/>
          <p:nvPr/>
        </p:nvSpPr>
        <p:spPr>
          <a:xfrm>
            <a:off x="7803708" y="400549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Non-Metallic Minerals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942B6B-3527-8F4B-9A78-43482D68931B}"/>
              </a:ext>
            </a:extLst>
          </p:cNvPr>
          <p:cNvSpPr/>
          <p:nvPr/>
        </p:nvSpPr>
        <p:spPr>
          <a:xfrm>
            <a:off x="10153511" y="226784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Basic Metals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2399A-6649-2A46-A6AC-2B78A5C85484}"/>
              </a:ext>
            </a:extLst>
          </p:cNvPr>
          <p:cNvSpPr/>
          <p:nvPr/>
        </p:nvSpPr>
        <p:spPr>
          <a:xfrm>
            <a:off x="10153511" y="313137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Mechanical, Electrical Equipment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C83C7A-03AD-B54B-8035-4D4E59B99313}"/>
              </a:ext>
            </a:extLst>
          </p:cNvPr>
          <p:cNvSpPr/>
          <p:nvPr/>
        </p:nvSpPr>
        <p:spPr>
          <a:xfrm>
            <a:off x="10153511" y="3994895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Building and Construction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A9995B-BCF4-5A46-9841-E48BD93ADB4D}"/>
              </a:ext>
            </a:extLst>
          </p:cNvPr>
          <p:cNvSpPr/>
          <p:nvPr/>
        </p:nvSpPr>
        <p:spPr>
          <a:xfrm>
            <a:off x="9055634" y="226784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Unallocated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C9B9B-0B93-A849-BD1A-68042954B0A7}"/>
              </a:ext>
            </a:extLst>
          </p:cNvPr>
          <p:cNvSpPr/>
          <p:nvPr/>
        </p:nvSpPr>
        <p:spPr>
          <a:xfrm>
            <a:off x="9055634" y="314196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Commerical</a:t>
            </a:r>
            <a:endParaRPr lang="en-US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9D41FE-57EF-024C-8354-8F4CE7818D20}"/>
              </a:ext>
            </a:extLst>
          </p:cNvPr>
          <p:cNvSpPr/>
          <p:nvPr/>
        </p:nvSpPr>
        <p:spPr>
          <a:xfrm>
            <a:off x="9055634" y="399489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Transport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1F4DED-A695-4A4E-B8CF-BC05ADED0317}"/>
              </a:ext>
            </a:extLst>
          </p:cNvPr>
          <p:cNvSpPr/>
          <p:nvPr/>
        </p:nvSpPr>
        <p:spPr>
          <a:xfrm>
            <a:off x="11182417" y="2745054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Residential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4067A7-511D-E74A-8925-57A101379452}"/>
              </a:ext>
            </a:extLst>
          </p:cNvPr>
          <p:cNvSpPr/>
          <p:nvPr/>
        </p:nvSpPr>
        <p:spPr>
          <a:xfrm>
            <a:off x="11182417" y="3600091"/>
            <a:ext cx="833340" cy="46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Statistical Differences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4ABD27-32AF-DA47-A22B-529ED730F88A}"/>
              </a:ext>
            </a:extLst>
          </p:cNvPr>
          <p:cNvGrpSpPr/>
          <p:nvPr/>
        </p:nvGrpSpPr>
        <p:grpSpPr>
          <a:xfrm>
            <a:off x="1532147" y="100870"/>
            <a:ext cx="9127705" cy="892201"/>
            <a:chOff x="1453886" y="212033"/>
            <a:chExt cx="9127705" cy="8922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D9F220-C120-644B-A4C0-A1960FE2F183}"/>
                </a:ext>
              </a:extLst>
            </p:cNvPr>
            <p:cNvSpPr/>
            <p:nvPr/>
          </p:nvSpPr>
          <p:spPr>
            <a:xfrm rot="16200000">
              <a:off x="1180491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Bituminous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EE2C1D-C353-1945-8FCB-4519AA140EA3}"/>
                </a:ext>
              </a:extLst>
            </p:cNvPr>
            <p:cNvSpPr/>
            <p:nvPr/>
          </p:nvSpPr>
          <p:spPr>
            <a:xfrm rot="16200000">
              <a:off x="1642717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Sub-Bituminous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F790E2-CA8D-FF4E-A95A-0B76E21BCA4C}"/>
                </a:ext>
              </a:extLst>
            </p:cNvPr>
            <p:cNvSpPr/>
            <p:nvPr/>
          </p:nvSpPr>
          <p:spPr>
            <a:xfrm rot="16200000">
              <a:off x="2104943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Lignite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1A59F9-96D6-D048-BCDD-483C06B3A2F1}"/>
                </a:ext>
              </a:extLst>
            </p:cNvPr>
            <p:cNvSpPr/>
            <p:nvPr/>
          </p:nvSpPr>
          <p:spPr>
            <a:xfrm rot="16200000">
              <a:off x="2567169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Crude Feedstocks /NGL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FE0A81-3A0C-A149-8283-92A741F42293}"/>
                </a:ext>
              </a:extLst>
            </p:cNvPr>
            <p:cNvSpPr/>
            <p:nvPr/>
          </p:nvSpPr>
          <p:spPr>
            <a:xfrm rot="16200000">
              <a:off x="3029395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LPG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0A9EBF-4ABC-2E44-831A-45656B800EE4}"/>
                </a:ext>
              </a:extLst>
            </p:cNvPr>
            <p:cNvSpPr/>
            <p:nvPr/>
          </p:nvSpPr>
          <p:spPr>
            <a:xfrm rot="16200000">
              <a:off x="3491621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Petrol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DEF17C-B266-5448-B439-5B57C20ED43C}"/>
                </a:ext>
              </a:extLst>
            </p:cNvPr>
            <p:cNvSpPr/>
            <p:nvPr/>
          </p:nvSpPr>
          <p:spPr>
            <a:xfrm rot="16200000">
              <a:off x="3953847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Diesel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E97237B-B34B-9A41-8998-7E862DE330E9}"/>
                </a:ext>
              </a:extLst>
            </p:cNvPr>
            <p:cNvSpPr/>
            <p:nvPr/>
          </p:nvSpPr>
          <p:spPr>
            <a:xfrm rot="16200000">
              <a:off x="4416073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Fuel Oil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188F3E-8644-FB48-8A1B-A1137F02184A}"/>
                </a:ext>
              </a:extLst>
            </p:cNvPr>
            <p:cNvSpPr/>
            <p:nvPr/>
          </p:nvSpPr>
          <p:spPr>
            <a:xfrm rot="16200000">
              <a:off x="4878299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Aviation Fuel and Kerosine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32630C-F7EC-224C-AB92-144A1971A20F}"/>
                </a:ext>
              </a:extLst>
            </p:cNvPr>
            <p:cNvSpPr/>
            <p:nvPr/>
          </p:nvSpPr>
          <p:spPr>
            <a:xfrm rot="16200000">
              <a:off x="5340525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Oil (Other)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082E01-05F5-414E-A832-D2A2E92FEE88}"/>
                </a:ext>
              </a:extLst>
            </p:cNvPr>
            <p:cNvSpPr/>
            <p:nvPr/>
          </p:nvSpPr>
          <p:spPr>
            <a:xfrm rot="16200000">
              <a:off x="5802751" y="485429"/>
              <a:ext cx="892200" cy="34541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Natural Gas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D4B30C-BDBE-594D-85AF-9F5DAAC71261}"/>
                </a:ext>
              </a:extLst>
            </p:cNvPr>
            <p:cNvSpPr/>
            <p:nvPr/>
          </p:nvSpPr>
          <p:spPr>
            <a:xfrm rot="16200000">
              <a:off x="6264977" y="485429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Hydro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9357C6-BD80-6641-8486-844EBAD18918}"/>
                </a:ext>
              </a:extLst>
            </p:cNvPr>
            <p:cNvSpPr/>
            <p:nvPr/>
          </p:nvSpPr>
          <p:spPr>
            <a:xfrm rot="16200000">
              <a:off x="6727203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Geothermal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48E0C-C48B-D242-9B9D-28CC99E53D84}"/>
                </a:ext>
              </a:extLst>
            </p:cNvPr>
            <p:cNvSpPr/>
            <p:nvPr/>
          </p:nvSpPr>
          <p:spPr>
            <a:xfrm rot="16200000">
              <a:off x="7189429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Solar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088F89-BD7E-AB47-A974-2BCCC603CFC9}"/>
                </a:ext>
              </a:extLst>
            </p:cNvPr>
            <p:cNvSpPr/>
            <p:nvPr/>
          </p:nvSpPr>
          <p:spPr>
            <a:xfrm rot="16200000">
              <a:off x="7651655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Wind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2FA40-B0AA-984B-921B-EADCC6D1B9DA}"/>
                </a:ext>
              </a:extLst>
            </p:cNvPr>
            <p:cNvSpPr/>
            <p:nvPr/>
          </p:nvSpPr>
          <p:spPr>
            <a:xfrm rot="16200000">
              <a:off x="8113881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Liquid Biofuels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229BBD-9EFE-8C40-9EF3-1B547B930F2A}"/>
                </a:ext>
              </a:extLst>
            </p:cNvPr>
            <p:cNvSpPr/>
            <p:nvPr/>
          </p:nvSpPr>
          <p:spPr>
            <a:xfrm rot="16200000">
              <a:off x="8576107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Bio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CB33108-6D40-FE4F-9DBE-C7447FAE3C55}"/>
                </a:ext>
              </a:extLst>
            </p:cNvPr>
            <p:cNvSpPr/>
            <p:nvPr/>
          </p:nvSpPr>
          <p:spPr>
            <a:xfrm rot="16200000">
              <a:off x="9038333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Wood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6264E1-1B64-374B-9B6C-C81992A16D69}"/>
                </a:ext>
              </a:extLst>
            </p:cNvPr>
            <p:cNvSpPr/>
            <p:nvPr/>
          </p:nvSpPr>
          <p:spPr>
            <a:xfrm rot="16200000">
              <a:off x="9500559" y="485428"/>
              <a:ext cx="892200" cy="34541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Electricity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174116-2687-9744-BB25-9E1361C2A6B7}"/>
                </a:ext>
              </a:extLst>
            </p:cNvPr>
            <p:cNvSpPr/>
            <p:nvPr/>
          </p:nvSpPr>
          <p:spPr>
            <a:xfrm rot="16200000">
              <a:off x="9962786" y="485428"/>
              <a:ext cx="892200" cy="34541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Waste Heat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0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D15CAA-20F6-F945-8292-E9B9F4B4C4E6}"/>
              </a:ext>
            </a:extLst>
          </p:cNvPr>
          <p:cNvSpPr/>
          <p:nvPr/>
        </p:nvSpPr>
        <p:spPr>
          <a:xfrm>
            <a:off x="443044" y="1627033"/>
            <a:ext cx="833340" cy="4666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Indigenous 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7DFE0-8EB3-9D45-8B0D-A859012B75BC}"/>
              </a:ext>
            </a:extLst>
          </p:cNvPr>
          <p:cNvSpPr/>
          <p:nvPr/>
        </p:nvSpPr>
        <p:spPr>
          <a:xfrm>
            <a:off x="443044" y="2490558"/>
            <a:ext cx="833340" cy="4666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Imports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ECD18-FF10-7948-BAF3-B24499519D2F}"/>
              </a:ext>
            </a:extLst>
          </p:cNvPr>
          <p:cNvSpPr/>
          <p:nvPr/>
        </p:nvSpPr>
        <p:spPr>
          <a:xfrm>
            <a:off x="443044" y="3354083"/>
            <a:ext cx="833340" cy="4666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Exports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9FBB1-136C-4F47-9D25-75E41448309C}"/>
              </a:ext>
            </a:extLst>
          </p:cNvPr>
          <p:cNvSpPr/>
          <p:nvPr/>
        </p:nvSpPr>
        <p:spPr>
          <a:xfrm>
            <a:off x="443044" y="4217608"/>
            <a:ext cx="833340" cy="4666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Stock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30D3B-2314-D940-85E6-5E4241A833B5}"/>
              </a:ext>
            </a:extLst>
          </p:cNvPr>
          <p:cNvSpPr/>
          <p:nvPr/>
        </p:nvSpPr>
        <p:spPr>
          <a:xfrm>
            <a:off x="443044" y="5081133"/>
            <a:ext cx="833340" cy="4666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International Transport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4E36C-3733-324B-997F-50F80D708B5D}"/>
              </a:ext>
            </a:extLst>
          </p:cNvPr>
          <p:cNvSpPr/>
          <p:nvPr/>
        </p:nvSpPr>
        <p:spPr>
          <a:xfrm>
            <a:off x="1619340" y="2828281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Electricity Generation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F2B11-E91C-AA44-B58E-1F38FEB56173}"/>
              </a:ext>
            </a:extLst>
          </p:cNvPr>
          <p:cNvSpPr/>
          <p:nvPr/>
        </p:nvSpPr>
        <p:spPr>
          <a:xfrm>
            <a:off x="1619340" y="3691214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1A80A-06B7-CA4F-84C9-301D1F179D0F}"/>
              </a:ext>
            </a:extLst>
          </p:cNvPr>
          <p:cNvSpPr/>
          <p:nvPr/>
        </p:nvSpPr>
        <p:spPr>
          <a:xfrm>
            <a:off x="2719696" y="2828281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Fuel Production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6261A-3CEF-A446-AAAB-418B96C535E7}"/>
              </a:ext>
            </a:extLst>
          </p:cNvPr>
          <p:cNvSpPr/>
          <p:nvPr/>
        </p:nvSpPr>
        <p:spPr>
          <a:xfrm>
            <a:off x="2719696" y="3691214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Other Transformation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95002-B215-1E48-A708-663709BAEB39}"/>
              </a:ext>
            </a:extLst>
          </p:cNvPr>
          <p:cNvSpPr/>
          <p:nvPr/>
        </p:nvSpPr>
        <p:spPr>
          <a:xfrm>
            <a:off x="3817573" y="2817686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Losses and Own 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EDB5E8-B7CA-484B-98DF-4D24E1E744F2}"/>
              </a:ext>
            </a:extLst>
          </p:cNvPr>
          <p:cNvSpPr/>
          <p:nvPr/>
        </p:nvSpPr>
        <p:spPr>
          <a:xfrm>
            <a:off x="3817573" y="3680620"/>
            <a:ext cx="833340" cy="46661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Non-Energy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13BA4F-5554-7945-853E-A6E0CDDB096E}"/>
              </a:ext>
            </a:extLst>
          </p:cNvPr>
          <p:cNvSpPr/>
          <p:nvPr/>
        </p:nvSpPr>
        <p:spPr>
          <a:xfrm>
            <a:off x="5292587" y="227844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Agriculture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55C6-A3B8-1442-8714-356B452546B5}"/>
              </a:ext>
            </a:extLst>
          </p:cNvPr>
          <p:cNvSpPr/>
          <p:nvPr/>
        </p:nvSpPr>
        <p:spPr>
          <a:xfrm>
            <a:off x="5292587" y="314196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Forestry and Logging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06DD-CA39-004C-80E7-6E664D1E1EAB}"/>
              </a:ext>
            </a:extLst>
          </p:cNvPr>
          <p:cNvSpPr/>
          <p:nvPr/>
        </p:nvSpPr>
        <p:spPr>
          <a:xfrm>
            <a:off x="5292587" y="400549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Fishing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1D4454-0AEB-B142-953C-AFE8BDFD3EF8}"/>
              </a:ext>
            </a:extLst>
          </p:cNvPr>
          <p:cNvSpPr/>
          <p:nvPr/>
        </p:nvSpPr>
        <p:spPr>
          <a:xfrm>
            <a:off x="6551782" y="226784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Mining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799143-4E23-934B-A5AA-26A4A45EE682}"/>
              </a:ext>
            </a:extLst>
          </p:cNvPr>
          <p:cNvSpPr/>
          <p:nvPr/>
        </p:nvSpPr>
        <p:spPr>
          <a:xfrm>
            <a:off x="6551782" y="313137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Food Processing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9328FD-24F5-204E-9A1A-D3DCB83418B3}"/>
              </a:ext>
            </a:extLst>
          </p:cNvPr>
          <p:cNvSpPr/>
          <p:nvPr/>
        </p:nvSpPr>
        <p:spPr>
          <a:xfrm>
            <a:off x="6551782" y="3994896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Textiles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C692AC-3F04-7B4C-9137-0F9401DFDAB1}"/>
              </a:ext>
            </a:extLst>
          </p:cNvPr>
          <p:cNvSpPr/>
          <p:nvPr/>
        </p:nvSpPr>
        <p:spPr>
          <a:xfrm>
            <a:off x="7803708" y="227844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Wood, Pulp, Paper and Printing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3D2A9-7144-404B-92DE-684E97DC7D7C}"/>
              </a:ext>
            </a:extLst>
          </p:cNvPr>
          <p:cNvSpPr/>
          <p:nvPr/>
        </p:nvSpPr>
        <p:spPr>
          <a:xfrm>
            <a:off x="7803708" y="314196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Chemicals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36510A-9522-AC4C-8F86-93C54F42E2ED}"/>
              </a:ext>
            </a:extLst>
          </p:cNvPr>
          <p:cNvSpPr/>
          <p:nvPr/>
        </p:nvSpPr>
        <p:spPr>
          <a:xfrm>
            <a:off x="7803708" y="400549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Non-Metallic Minerals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942B6B-3527-8F4B-9A78-43482D68931B}"/>
              </a:ext>
            </a:extLst>
          </p:cNvPr>
          <p:cNvSpPr/>
          <p:nvPr/>
        </p:nvSpPr>
        <p:spPr>
          <a:xfrm>
            <a:off x="10153511" y="226784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Basic Metals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2399A-6649-2A46-A6AC-2B78A5C85484}"/>
              </a:ext>
            </a:extLst>
          </p:cNvPr>
          <p:cNvSpPr/>
          <p:nvPr/>
        </p:nvSpPr>
        <p:spPr>
          <a:xfrm>
            <a:off x="10153511" y="3131372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Mechanical, Electrical Equipment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C83C7A-03AD-B54B-8035-4D4E59B99313}"/>
              </a:ext>
            </a:extLst>
          </p:cNvPr>
          <p:cNvSpPr/>
          <p:nvPr/>
        </p:nvSpPr>
        <p:spPr>
          <a:xfrm>
            <a:off x="10153511" y="3994895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Building and Construction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A9995B-BCF4-5A46-9841-E48BD93ADB4D}"/>
              </a:ext>
            </a:extLst>
          </p:cNvPr>
          <p:cNvSpPr/>
          <p:nvPr/>
        </p:nvSpPr>
        <p:spPr>
          <a:xfrm>
            <a:off x="9055634" y="226784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Unallocated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C9B9B-0B93-A849-BD1A-68042954B0A7}"/>
              </a:ext>
            </a:extLst>
          </p:cNvPr>
          <p:cNvSpPr/>
          <p:nvPr/>
        </p:nvSpPr>
        <p:spPr>
          <a:xfrm>
            <a:off x="9055634" y="314196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Commerical</a:t>
            </a:r>
            <a:endParaRPr lang="en-US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9D41FE-57EF-024C-8354-8F4CE7818D20}"/>
              </a:ext>
            </a:extLst>
          </p:cNvPr>
          <p:cNvSpPr/>
          <p:nvPr/>
        </p:nvSpPr>
        <p:spPr>
          <a:xfrm>
            <a:off x="9055634" y="3994897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Transport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1F4DED-A695-4A4E-B8CF-BC05ADED0317}"/>
              </a:ext>
            </a:extLst>
          </p:cNvPr>
          <p:cNvSpPr/>
          <p:nvPr/>
        </p:nvSpPr>
        <p:spPr>
          <a:xfrm>
            <a:off x="11182417" y="2745054"/>
            <a:ext cx="833340" cy="4666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Residential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4067A7-511D-E74A-8925-57A101379452}"/>
              </a:ext>
            </a:extLst>
          </p:cNvPr>
          <p:cNvSpPr/>
          <p:nvPr/>
        </p:nvSpPr>
        <p:spPr>
          <a:xfrm>
            <a:off x="11182417" y="3600091"/>
            <a:ext cx="833340" cy="46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Statistical Differences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4ABD27-32AF-DA47-A22B-529ED730F88A}"/>
              </a:ext>
            </a:extLst>
          </p:cNvPr>
          <p:cNvGrpSpPr/>
          <p:nvPr/>
        </p:nvGrpSpPr>
        <p:grpSpPr>
          <a:xfrm>
            <a:off x="1532147" y="100870"/>
            <a:ext cx="9127705" cy="892201"/>
            <a:chOff x="1453886" y="212033"/>
            <a:chExt cx="9127705" cy="8922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D9F220-C120-644B-A4C0-A1960FE2F183}"/>
                </a:ext>
              </a:extLst>
            </p:cNvPr>
            <p:cNvSpPr/>
            <p:nvPr/>
          </p:nvSpPr>
          <p:spPr>
            <a:xfrm rot="16200000">
              <a:off x="1180491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Bituminous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EE2C1D-C353-1945-8FCB-4519AA140EA3}"/>
                </a:ext>
              </a:extLst>
            </p:cNvPr>
            <p:cNvSpPr/>
            <p:nvPr/>
          </p:nvSpPr>
          <p:spPr>
            <a:xfrm rot="16200000">
              <a:off x="1642717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Sub-Bituminous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F790E2-CA8D-FF4E-A95A-0B76E21BCA4C}"/>
                </a:ext>
              </a:extLst>
            </p:cNvPr>
            <p:cNvSpPr/>
            <p:nvPr/>
          </p:nvSpPr>
          <p:spPr>
            <a:xfrm rot="16200000">
              <a:off x="2104943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Lignite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1A59F9-96D6-D048-BCDD-483C06B3A2F1}"/>
                </a:ext>
              </a:extLst>
            </p:cNvPr>
            <p:cNvSpPr/>
            <p:nvPr/>
          </p:nvSpPr>
          <p:spPr>
            <a:xfrm rot="16200000">
              <a:off x="2567169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Crude Feedstocks /NGL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FE0A81-3A0C-A149-8283-92A741F42293}"/>
                </a:ext>
              </a:extLst>
            </p:cNvPr>
            <p:cNvSpPr/>
            <p:nvPr/>
          </p:nvSpPr>
          <p:spPr>
            <a:xfrm rot="16200000">
              <a:off x="3029395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LPG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0A9EBF-4ABC-2E44-831A-45656B800EE4}"/>
                </a:ext>
              </a:extLst>
            </p:cNvPr>
            <p:cNvSpPr/>
            <p:nvPr/>
          </p:nvSpPr>
          <p:spPr>
            <a:xfrm rot="16200000">
              <a:off x="3491621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Petrol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DEF17C-B266-5448-B439-5B57C20ED43C}"/>
                </a:ext>
              </a:extLst>
            </p:cNvPr>
            <p:cNvSpPr/>
            <p:nvPr/>
          </p:nvSpPr>
          <p:spPr>
            <a:xfrm rot="16200000">
              <a:off x="3953847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Diesel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E97237B-B34B-9A41-8998-7E862DE330E9}"/>
                </a:ext>
              </a:extLst>
            </p:cNvPr>
            <p:cNvSpPr/>
            <p:nvPr/>
          </p:nvSpPr>
          <p:spPr>
            <a:xfrm rot="16200000">
              <a:off x="4416073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Fuel Oil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188F3E-8644-FB48-8A1B-A1137F02184A}"/>
                </a:ext>
              </a:extLst>
            </p:cNvPr>
            <p:cNvSpPr/>
            <p:nvPr/>
          </p:nvSpPr>
          <p:spPr>
            <a:xfrm rot="16200000">
              <a:off x="4878299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Aviation Fuel and Kerosine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32630C-F7EC-224C-AB92-144A1971A20F}"/>
                </a:ext>
              </a:extLst>
            </p:cNvPr>
            <p:cNvSpPr/>
            <p:nvPr/>
          </p:nvSpPr>
          <p:spPr>
            <a:xfrm rot="16200000">
              <a:off x="5340525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Oil (Other)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082E01-05F5-414E-A832-D2A2E92FEE88}"/>
                </a:ext>
              </a:extLst>
            </p:cNvPr>
            <p:cNvSpPr/>
            <p:nvPr/>
          </p:nvSpPr>
          <p:spPr>
            <a:xfrm rot="16200000">
              <a:off x="5802751" y="485429"/>
              <a:ext cx="892200" cy="34541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Natural Gas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D4B30C-BDBE-594D-85AF-9F5DAAC71261}"/>
                </a:ext>
              </a:extLst>
            </p:cNvPr>
            <p:cNvSpPr/>
            <p:nvPr/>
          </p:nvSpPr>
          <p:spPr>
            <a:xfrm rot="16200000">
              <a:off x="6264977" y="485429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Hydro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9357C6-BD80-6641-8486-844EBAD18918}"/>
                </a:ext>
              </a:extLst>
            </p:cNvPr>
            <p:cNvSpPr/>
            <p:nvPr/>
          </p:nvSpPr>
          <p:spPr>
            <a:xfrm rot="16200000">
              <a:off x="6727203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Geothermal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48E0C-C48B-D242-9B9D-28CC99E53D84}"/>
                </a:ext>
              </a:extLst>
            </p:cNvPr>
            <p:cNvSpPr/>
            <p:nvPr/>
          </p:nvSpPr>
          <p:spPr>
            <a:xfrm rot="16200000">
              <a:off x="7189429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Solar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088F89-BD7E-AB47-A974-2BCCC603CFC9}"/>
                </a:ext>
              </a:extLst>
            </p:cNvPr>
            <p:cNvSpPr/>
            <p:nvPr/>
          </p:nvSpPr>
          <p:spPr>
            <a:xfrm rot="16200000">
              <a:off x="7651655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Wind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2FA40-B0AA-984B-921B-EADCC6D1B9DA}"/>
                </a:ext>
              </a:extLst>
            </p:cNvPr>
            <p:cNvSpPr/>
            <p:nvPr/>
          </p:nvSpPr>
          <p:spPr>
            <a:xfrm rot="16200000">
              <a:off x="8113881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Liquid Biofuels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229BBD-9EFE-8C40-9EF3-1B547B930F2A}"/>
                </a:ext>
              </a:extLst>
            </p:cNvPr>
            <p:cNvSpPr/>
            <p:nvPr/>
          </p:nvSpPr>
          <p:spPr>
            <a:xfrm rot="16200000">
              <a:off x="8576107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Bio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CB33108-6D40-FE4F-9DBE-C7447FAE3C55}"/>
                </a:ext>
              </a:extLst>
            </p:cNvPr>
            <p:cNvSpPr/>
            <p:nvPr/>
          </p:nvSpPr>
          <p:spPr>
            <a:xfrm rot="16200000">
              <a:off x="9038333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Wood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6264E1-1B64-374B-9B6C-C81992A16D69}"/>
                </a:ext>
              </a:extLst>
            </p:cNvPr>
            <p:cNvSpPr/>
            <p:nvPr/>
          </p:nvSpPr>
          <p:spPr>
            <a:xfrm rot="16200000">
              <a:off x="9500559" y="485428"/>
              <a:ext cx="892200" cy="34541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Electricity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174116-2687-9744-BB25-9E1361C2A6B7}"/>
                </a:ext>
              </a:extLst>
            </p:cNvPr>
            <p:cNvSpPr/>
            <p:nvPr/>
          </p:nvSpPr>
          <p:spPr>
            <a:xfrm rot="16200000">
              <a:off x="9962786" y="485428"/>
              <a:ext cx="892200" cy="34541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Waste Heat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13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176</Words>
  <Application>Microsoft Macintosh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McDowall</dc:creator>
  <cp:lastModifiedBy>Connor McDowall</cp:lastModifiedBy>
  <cp:revision>13</cp:revision>
  <dcterms:created xsi:type="dcterms:W3CDTF">2020-08-23T05:34:02Z</dcterms:created>
  <dcterms:modified xsi:type="dcterms:W3CDTF">2020-08-23T07:23:36Z</dcterms:modified>
</cp:coreProperties>
</file>