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 showGuides="1">
      <p:cViewPr varScale="1">
        <p:scale>
          <a:sx n="88" d="100"/>
          <a:sy n="88" d="100"/>
        </p:scale>
        <p:origin x="18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3F4D-C821-7F4D-94D8-C03B9D81F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C19DC-ADA7-AD40-9B9A-340133C4F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083AE-2566-8640-BD38-31A8CF74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E90A-69D4-2048-9C6C-D333C1D9259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7206E-F567-CD41-AC25-86C7F0ED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5DE1-1A1D-3D44-A949-1024FE1A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DC31-A028-A94B-B0EB-06FA2DAC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9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F994-96DE-FE41-A6CA-4D368DAE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E95C2-EBDE-AE4E-9588-391D4F06F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EEE0C-9D28-E64C-AB18-16FAFC5B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E90A-69D4-2048-9C6C-D333C1D9259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5A20-A400-FE4A-A51C-CAB4859F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97CD-9C25-0449-9493-21FAE9AE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DC31-A028-A94B-B0EB-06FA2DAC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9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0919B-8D66-0F4D-862F-A72C027D1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ECA6D-AB53-3A48-97C7-386F39D7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43CE8-110D-964B-8696-CBC24EFD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E90A-69D4-2048-9C6C-D333C1D9259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6EA11-62E6-984A-B9F1-B0FDAA16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92BF-9F27-BE49-8A68-364E6D37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DC31-A028-A94B-B0EB-06FA2DAC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6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9DBA-1838-A34E-B6F2-85E226B5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D187-381F-CA4D-A5F6-B76F5281F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A11C-5B14-A847-9054-0FB7A682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E90A-69D4-2048-9C6C-D333C1D9259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AD94-0CE4-4B44-9736-BBA7B8F7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80617-72BC-3E4C-8139-CD2BFDF6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DC31-A028-A94B-B0EB-06FA2DAC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1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E049-FC0F-2A4F-8374-6E3EC1B4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E2EEC-1796-C340-AE96-41BF9458B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8CB2-1A04-AC43-B8BD-37206855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E90A-69D4-2048-9C6C-D333C1D9259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0001-C760-9948-B59D-F9B00854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8729-D51A-6849-9FDE-E01E72F5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DC31-A028-A94B-B0EB-06FA2DAC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6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B638-7019-F441-964E-E79D088E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A48E-97BB-FB4F-8410-3328888A1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A6444-FFC7-8B47-8169-F69E7BE7D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8CE39-5EFC-F24E-BFB3-04990EF0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E90A-69D4-2048-9C6C-D333C1D9259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5DF53-D6AA-4441-ACF9-D9C9F243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A5F16-51D6-EF45-867F-FE34F25E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DC31-A028-A94B-B0EB-06FA2DAC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9C6F-40C9-E14E-938C-8506CF9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A3717-6C16-FC49-ABA1-BF8928D4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D4B66-3828-034E-9E16-0052209E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C9340-14DD-C144-920C-72FE66862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298A5-64DE-2D4A-8839-95B78350D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75637-CE18-EB4B-890C-A4144C6C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E90A-69D4-2048-9C6C-D333C1D9259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03E0D-F104-214F-BE7C-36F9CA70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FCDFD-B905-6B4C-979D-D5EE0E3F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DC31-A028-A94B-B0EB-06FA2DAC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D4B0-BB3F-7E48-B42F-AF678DF7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B3068-4D97-1847-92EF-1D7ACC69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E90A-69D4-2048-9C6C-D333C1D9259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F08C-92FF-DD4A-8A95-9A732E4D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18450-09D1-AC42-80D6-9A132ECF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DC31-A028-A94B-B0EB-06FA2DAC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7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C5AE5-754A-8A49-90BF-ED3A6449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E90A-69D4-2048-9C6C-D333C1D9259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A5E3B-BCBB-404C-8B83-F01462DD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C3ED-DD35-0A4C-8F61-3D71489C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DC31-A028-A94B-B0EB-06FA2DAC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9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87DB-C55D-8B4B-9800-A945A882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94A3-1881-3947-AA7C-D37950B2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7FE87-AEE2-B646-A3D4-C566D06EB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19406-0A14-AE46-852A-82AC261B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E90A-69D4-2048-9C6C-D333C1D9259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8E641-1E2F-A74E-AC67-23C14398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708C4-CFE9-F14E-BF8E-676B44F1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DC31-A028-A94B-B0EB-06FA2DAC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2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0646-7998-3845-8B7D-498037EA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105D8-D023-F54E-88A0-69B8075A1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716-4EB1-684F-85A3-04A9F4740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037B6-16DA-F04F-B9EB-577A2080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E90A-69D4-2048-9C6C-D333C1D9259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B6C39-6E14-7B45-B32B-A7F70E02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6F777-1066-394B-A0C8-EB862537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DC31-A028-A94B-B0EB-06FA2DAC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0E4D1-38F3-194A-8E9B-1699B437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FE177-ECF8-9C4C-AFC3-825C9F33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8B4E-88A6-904F-B5A8-02DB1D3D5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E90A-69D4-2048-9C6C-D333C1D92598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4222B-541C-FC44-A042-82DCE27CD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D11D-45B7-F744-AECC-047A048A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0DC31-A028-A94B-B0EB-06FA2DAC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7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1B9D21-94C7-DD4F-AA24-355E76CF5E52}"/>
              </a:ext>
            </a:extLst>
          </p:cNvPr>
          <p:cNvSpPr/>
          <p:nvPr/>
        </p:nvSpPr>
        <p:spPr>
          <a:xfrm>
            <a:off x="355600" y="2832100"/>
            <a:ext cx="1625600" cy="1130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Energy System and Scenarios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F23CE4-A36C-E848-9C06-AA345A829CFD}"/>
              </a:ext>
            </a:extLst>
          </p:cNvPr>
          <p:cNvSpPr/>
          <p:nvPr/>
        </p:nvSpPr>
        <p:spPr>
          <a:xfrm>
            <a:off x="2755900" y="2832100"/>
            <a:ext cx="1625600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VEDA_FE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EF560C-6A69-4C49-9B31-5617A2CA1D1C}"/>
              </a:ext>
            </a:extLst>
          </p:cNvPr>
          <p:cNvSpPr/>
          <p:nvPr/>
        </p:nvSpPr>
        <p:spPr>
          <a:xfrm>
            <a:off x="5156200" y="2832100"/>
            <a:ext cx="1625600" cy="1130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GAMS Optimisation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E2692-3F80-834F-98D3-86716C854514}"/>
              </a:ext>
            </a:extLst>
          </p:cNvPr>
          <p:cNvSpPr/>
          <p:nvPr/>
        </p:nvSpPr>
        <p:spPr>
          <a:xfrm>
            <a:off x="7556500" y="2832100"/>
            <a:ext cx="1625600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VEDA_BE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25863-65DD-A549-BBFF-5D7F96D0E790}"/>
              </a:ext>
            </a:extLst>
          </p:cNvPr>
          <p:cNvSpPr/>
          <p:nvPr/>
        </p:nvSpPr>
        <p:spPr>
          <a:xfrm>
            <a:off x="9956800" y="2832100"/>
            <a:ext cx="1625600" cy="1130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00D4AC-72B2-E441-A8F7-C00B2252C24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81200" y="3397250"/>
            <a:ext cx="7747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C345E4-9F6A-9F4A-82B4-8F0FE05E249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381500" y="3397250"/>
            <a:ext cx="7747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A79478-4276-C040-B9A3-871B7ED0FF6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781800" y="3397250"/>
            <a:ext cx="7747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7390C-FA08-7946-8318-CED1DEFC127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182100" y="3397250"/>
            <a:ext cx="7747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00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McDowall</dc:creator>
  <cp:lastModifiedBy>Connor McDowall</cp:lastModifiedBy>
  <cp:revision>3</cp:revision>
  <dcterms:created xsi:type="dcterms:W3CDTF">2020-10-02T23:52:41Z</dcterms:created>
  <dcterms:modified xsi:type="dcterms:W3CDTF">2020-10-03T00:01:42Z</dcterms:modified>
</cp:coreProperties>
</file>