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 showGuides="1">
      <p:cViewPr>
        <p:scale>
          <a:sx n="101" d="100"/>
          <a:sy n="101" d="100"/>
        </p:scale>
        <p:origin x="904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430B-2013-CE46-86FD-15447A6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B902-B2D5-9644-B762-C3AAF5BF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473D-6F6C-494B-AD9A-40E890F4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6519-3840-5443-9263-26CBF7E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4FB6-3320-E244-B01E-DA19F4A0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60F7-CA6F-D846-9284-80A6B1DC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151B-3998-544C-A21B-9E394648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FEEC2-925F-3547-AF63-031D7A9A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EC769-15E4-7140-A1ED-1D9B7B63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1338E-2CF2-7F44-BCDD-9144A42D6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3190E-00BD-864A-BDE3-E38A35D1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5E595-16CB-D049-9B5C-A4F43540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7293-CA44-A941-9D23-8C9C2696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BA73-2C7E-1D47-B464-6B68E752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20C4A-83D4-C549-943D-09874EE9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6ADCC-71B0-A94D-8D85-52360644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C3F4-3010-F242-B055-4D2D2D32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68275-9C7C-A843-8382-E6C5A9BC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04AE-8229-E646-9091-1DAB71CD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B41F1-ED3C-E147-8604-5293E0B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EFFC-DA14-F04B-A0F1-866A77CE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7385-A3C0-8A42-8C08-86F34B0F3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B4B3-00F4-1844-9FBC-5DF8C90C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54935-C5DD-A74E-80FE-AF69346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3962-6B5B-2543-8751-D4A8467A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2019-9F78-C34A-8708-CABFBF73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3038-AFC4-164D-8315-84CA82B9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4B8D1-FD62-1045-97C2-99E5D0345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D8664-8FAC-AC4F-810A-EF8A079B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FF27-CA2D-9048-8CAE-4FD5BCEC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31EC-13E8-3A46-A085-01FBA442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89F1-468B-0841-AB9E-8F77EA72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3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E54-40CB-AD41-B74C-D189ED9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237B-F81E-404E-81F4-5DB14F61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4325-47D2-864D-9494-EC65166B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CED7-C873-634D-ACE4-8CA985E6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A8B9-80AD-5F4E-A345-B28C53AB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189E5-3B05-834D-992A-0B0FF31A3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615C6-A6C8-094D-A504-F11AA23E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F922-404E-7143-B246-497D6BD0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AED8-E688-2646-A9F2-F76B5C20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955-1C93-CA43-8686-96FBEADF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819F5D-98BD-4542-961E-DEA7CB1B312F}"/>
              </a:ext>
            </a:extLst>
          </p:cNvPr>
          <p:cNvSpPr txBox="1">
            <a:spLocks/>
          </p:cNvSpPr>
          <p:nvPr userDrawn="1"/>
        </p:nvSpPr>
        <p:spPr>
          <a:xfrm>
            <a:off x="11448874" y="6209227"/>
            <a:ext cx="542214" cy="416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EBFF96-7426-487C-A70E-95B647F0BF2E}" type="slidenum">
              <a:rPr lang="en-NZ" smtClean="0"/>
              <a:pPr/>
              <a:t>‹#›</a:t>
            </a:fld>
            <a:endParaRPr lang="en-NZ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0275F93-B6A2-904E-AA64-A30A1F6261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0" y="1974850"/>
            <a:ext cx="8128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095E-7576-0D45-ADDE-7F60604BA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389F9-726D-2B44-93D8-F5DD34B2D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477C5-206F-1041-807D-C2C49920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8874" y="6209227"/>
            <a:ext cx="542214" cy="41643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E2EBFF96-7426-487C-A70E-95B647F0BF2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938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4598A3-E83E-4143-8A45-0C320B9F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703" y="365124"/>
            <a:ext cx="1819759" cy="651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84878-C98A-684E-879D-40D4AFFD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34"/>
          </a:xfrm>
          <a:prstGeom prst="rect">
            <a:avLst/>
          </a:prstGeom>
        </p:spPr>
        <p:txBody>
          <a:bodyPr lIns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DA16B-1BAD-6C4F-BB91-737BD7423C2C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135AA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Competition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EA2FDE-5BBC-C146-AC19-D7EBE65E13E5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13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08EF6-53AD-AA46-9E8D-EA257E9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8874" y="6209227"/>
            <a:ext cx="542214" cy="41643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E2EBFF96-7426-487C-A70E-95B647F0BF2E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6B747-95CD-724C-81EA-31EF78A5AA94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14C73-4914-DF46-ACF4-A7162D93F7BB}"/>
              </a:ext>
            </a:extLst>
          </p:cNvPr>
          <p:cNvSpPr/>
          <p:nvPr userDrawn="1"/>
        </p:nvSpPr>
        <p:spPr>
          <a:xfrm>
            <a:off x="3488266" y="6229023"/>
            <a:ext cx="2554996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Proposal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72D77-CE44-D64A-9B33-0B7347B8F121}"/>
              </a:ext>
            </a:extLst>
          </p:cNvPr>
          <p:cNvSpPr/>
          <p:nvPr userDrawn="1"/>
        </p:nvSpPr>
        <p:spPr>
          <a:xfrm>
            <a:off x="6138333" y="6229023"/>
            <a:ext cx="2560199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Work Completed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F2D78-DBF2-F54E-84BA-C86E13D473F5}"/>
              </a:ext>
            </a:extLst>
          </p:cNvPr>
          <p:cNvSpPr/>
          <p:nvPr userDrawn="1"/>
        </p:nvSpPr>
        <p:spPr>
          <a:xfrm>
            <a:off x="8793603" y="6229023"/>
            <a:ext cx="2560200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Future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92130-6431-C74B-9199-3BD8EF85418D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0F48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3F614-0223-4246-8412-B65F4C608DCB}"/>
              </a:ext>
            </a:extLst>
          </p:cNvPr>
          <p:cNvSpPr/>
          <p:nvPr userDrawn="1"/>
        </p:nvSpPr>
        <p:spPr>
          <a:xfrm>
            <a:off x="838199" y="1171574"/>
            <a:ext cx="4881599" cy="4363191"/>
          </a:xfrm>
          <a:prstGeom prst="rect">
            <a:avLst/>
          </a:prstGeom>
          <a:noFill/>
          <a:ln w="3810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9F20-353A-554B-B937-F07B38B7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34"/>
          </a:xfrm>
          <a:prstGeom prst="rect">
            <a:avLst/>
          </a:prstGeom>
        </p:spPr>
        <p:txBody>
          <a:bodyPr lIns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C80E359-520A-7947-966F-4B8AA031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8874" y="6209227"/>
            <a:ext cx="542214" cy="41643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E2EBFF96-7426-487C-A70E-95B647F0BF2E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0A1E0-4F25-3146-AA1F-96E596391521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135AA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Competition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6D6737-5CFD-AA4A-9542-6C17E7EA28A2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13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AE03ED-1C4E-9441-AE61-FBB521943E1D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0F487E"/>
          </a:solidFill>
          <a:ln w="1905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F21DD-A99A-7946-86F9-3BC67FE37CBB}"/>
              </a:ext>
            </a:extLst>
          </p:cNvPr>
          <p:cNvSpPr/>
          <p:nvPr userDrawn="1"/>
        </p:nvSpPr>
        <p:spPr>
          <a:xfrm>
            <a:off x="3488266" y="6229023"/>
            <a:ext cx="2554996" cy="29210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9464A-86F2-2144-AAC2-99DC17BE91F9}"/>
              </a:ext>
            </a:extLst>
          </p:cNvPr>
          <p:cNvSpPr/>
          <p:nvPr userDrawn="1"/>
        </p:nvSpPr>
        <p:spPr>
          <a:xfrm>
            <a:off x="6138333" y="6229023"/>
            <a:ext cx="2560199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Work 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5441C-3C67-B043-8A60-B768FD035788}"/>
              </a:ext>
            </a:extLst>
          </p:cNvPr>
          <p:cNvSpPr/>
          <p:nvPr userDrawn="1"/>
        </p:nvSpPr>
        <p:spPr>
          <a:xfrm>
            <a:off x="8793603" y="6229023"/>
            <a:ext cx="2560200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Future 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5EB0B4-563F-2640-A720-3121C1CFFE2C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0F48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AF6D9366-9143-8D4D-9078-9074575F4B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703" y="365124"/>
            <a:ext cx="1819759" cy="6511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DF419F-E567-1F46-A8CA-0738BCDE8AE3}"/>
              </a:ext>
            </a:extLst>
          </p:cNvPr>
          <p:cNvSpPr/>
          <p:nvPr userDrawn="1"/>
        </p:nvSpPr>
        <p:spPr>
          <a:xfrm>
            <a:off x="838199" y="1171574"/>
            <a:ext cx="4881599" cy="4363191"/>
          </a:xfrm>
          <a:prstGeom prst="rect">
            <a:avLst/>
          </a:prstGeom>
          <a:noFill/>
          <a:ln w="3810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Comp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8DF8-EEFE-4547-8AEC-3733FF60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34"/>
          </a:xfrm>
          <a:prstGeom prst="rect">
            <a:avLst/>
          </a:prstGeom>
        </p:spPr>
        <p:txBody>
          <a:bodyPr lIns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FC04226-61F0-884D-83D5-77BBDD0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8874" y="6209227"/>
            <a:ext cx="542214" cy="41643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E2EBFF96-7426-487C-A70E-95B647F0BF2E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DE171-61CC-094D-A826-0DAA8D8A681F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135AA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Competition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0AB5F-D1B4-B241-A84C-28C7DD319AD6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13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B3DBF-1321-6E40-8EBF-4D19C97F0D1B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0F487E"/>
          </a:solidFill>
          <a:ln w="1905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704A1-5304-054F-B8C8-2B7809E30CCF}"/>
              </a:ext>
            </a:extLst>
          </p:cNvPr>
          <p:cNvSpPr/>
          <p:nvPr userDrawn="1"/>
        </p:nvSpPr>
        <p:spPr>
          <a:xfrm>
            <a:off x="3488266" y="6229023"/>
            <a:ext cx="2554996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Proposal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C42D1-F32E-5E45-B84B-2F46A4C889E4}"/>
              </a:ext>
            </a:extLst>
          </p:cNvPr>
          <p:cNvSpPr/>
          <p:nvPr userDrawn="1"/>
        </p:nvSpPr>
        <p:spPr>
          <a:xfrm>
            <a:off x="6138333" y="6229023"/>
            <a:ext cx="2560199" cy="29210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Work Completed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9B915F-C8C9-C246-90F8-0FC7E60E9CA1}"/>
              </a:ext>
            </a:extLst>
          </p:cNvPr>
          <p:cNvSpPr/>
          <p:nvPr userDrawn="1"/>
        </p:nvSpPr>
        <p:spPr>
          <a:xfrm>
            <a:off x="8793603" y="6229023"/>
            <a:ext cx="2560200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Future Work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C01918-F4A6-C74B-BCA8-687FD02B51CD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0F48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150E0765-D296-8D4C-A33F-31461B22B5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703" y="365124"/>
            <a:ext cx="1819759" cy="6511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BA5688E-E4CB-BC41-AE67-413B447B9B50}"/>
              </a:ext>
            </a:extLst>
          </p:cNvPr>
          <p:cNvSpPr/>
          <p:nvPr userDrawn="1"/>
        </p:nvSpPr>
        <p:spPr>
          <a:xfrm>
            <a:off x="838199" y="1171574"/>
            <a:ext cx="4881599" cy="4363191"/>
          </a:xfrm>
          <a:prstGeom prst="rect">
            <a:avLst/>
          </a:prstGeom>
          <a:noFill/>
          <a:ln w="3810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E874-578D-BF48-894D-7BDCB68A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34"/>
          </a:xfrm>
          <a:prstGeom prst="rect">
            <a:avLst/>
          </a:prstGeom>
        </p:spPr>
        <p:txBody>
          <a:bodyPr lIns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50B27-91D6-E74A-ADA1-1E875FDD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8874" y="6209227"/>
            <a:ext cx="542214" cy="41643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E2EBFF96-7426-487C-A70E-95B647F0BF2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002AD5-9BDE-BF4D-8AFA-A34F4B226CB8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135AA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Competition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CF06F-B634-344E-82B1-AEF1AA311036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13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34E99-D5C6-2E41-A621-D1D947D7F008}"/>
              </a:ext>
            </a:extLst>
          </p:cNvPr>
          <p:cNvSpPr/>
          <p:nvPr userDrawn="1"/>
        </p:nvSpPr>
        <p:spPr>
          <a:xfrm>
            <a:off x="838199" y="6229023"/>
            <a:ext cx="2554996" cy="292100"/>
          </a:xfrm>
          <a:prstGeom prst="rect">
            <a:avLst/>
          </a:prstGeom>
          <a:solidFill>
            <a:srgbClr val="0F487E"/>
          </a:solidFill>
          <a:ln w="1905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Background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031B9F-FC6A-A44D-A8E6-7DDDA8E7BDC8}"/>
              </a:ext>
            </a:extLst>
          </p:cNvPr>
          <p:cNvSpPr/>
          <p:nvPr userDrawn="1"/>
        </p:nvSpPr>
        <p:spPr>
          <a:xfrm>
            <a:off x="3488266" y="6229023"/>
            <a:ext cx="2554996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Proposal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264DF-6F32-A34D-90DB-0DF83C14C82F}"/>
              </a:ext>
            </a:extLst>
          </p:cNvPr>
          <p:cNvSpPr/>
          <p:nvPr userDrawn="1"/>
        </p:nvSpPr>
        <p:spPr>
          <a:xfrm>
            <a:off x="6138333" y="6229023"/>
            <a:ext cx="2560199" cy="292100"/>
          </a:xfrm>
          <a:prstGeom prst="rect">
            <a:avLst/>
          </a:prstGeom>
          <a:solidFill>
            <a:srgbClr val="0F48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Work Completed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C015BE-422B-0F41-8F98-94C0BE0531FB}"/>
              </a:ext>
            </a:extLst>
          </p:cNvPr>
          <p:cNvSpPr/>
          <p:nvPr userDrawn="1"/>
        </p:nvSpPr>
        <p:spPr>
          <a:xfrm>
            <a:off x="8793603" y="6229023"/>
            <a:ext cx="2560200" cy="29210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360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Century Gothic"/>
              </a:rPr>
              <a:t>Future Work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638B65-E3E7-D54A-8C30-53D1CB66CD6C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41483"/>
            <a:ext cx="10515600" cy="0"/>
          </a:xfrm>
          <a:prstGeom prst="line">
            <a:avLst/>
          </a:prstGeom>
          <a:ln w="12700" cmpd="sng">
            <a:solidFill>
              <a:srgbClr val="0F48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922655CC-BB02-534F-9291-04BCD1F45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703" y="365124"/>
            <a:ext cx="1819759" cy="65113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B75AD5-BC52-7F48-921C-BDFFC4AD34CD}"/>
              </a:ext>
            </a:extLst>
          </p:cNvPr>
          <p:cNvSpPr/>
          <p:nvPr userDrawn="1"/>
        </p:nvSpPr>
        <p:spPr>
          <a:xfrm>
            <a:off x="838199" y="1171574"/>
            <a:ext cx="4881599" cy="4363191"/>
          </a:xfrm>
          <a:prstGeom prst="rect">
            <a:avLst/>
          </a:prstGeom>
          <a:noFill/>
          <a:ln w="38100">
            <a:solidFill>
              <a:srgbClr val="0F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6710-D9D7-5440-B5C0-F78D3376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0471-5327-6B47-BD34-4CE4B117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5778-9E9F-7D42-BFA5-90C97395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0A51-6204-5849-ADD0-F2526A7F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DB21-2E46-7D49-BC27-941CC8B3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B24-A79C-0544-AD18-5F344A10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85E-21E2-684D-A66A-6037841DD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77C3-94AD-B94D-B66B-E98012AA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75C6-1519-804B-A544-E4478FDA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C7CC6-DE84-954E-A277-FFE42E4F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FBDF-18D0-8841-9202-3BA5095C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0AC4-E40B-EC4F-8C4A-2859D740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D14D9-0A2C-3145-98C9-C369F92F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B856-2E0A-F047-AC7D-B488D71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582C-363C-E444-A469-ABC3AD2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6A32-9A68-D848-9B63-91320AE38FA8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5AE5-F0F6-9D4B-90E9-AAE9B4F4F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B294-0071-7F4E-87E9-8FC96EE7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0AC4-E40B-EC4F-8C4A-2859D7406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7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72" r:id="rId4"/>
    <p:sldLayoutId id="2147483673" r:id="rId5"/>
    <p:sldLayoutId id="2147483674" r:id="rId6"/>
    <p:sldLayoutId id="214748367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F487E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F487E"/>
          </a:solidFill>
          <a:latin typeface="Franklin Gothic Medium" panose="020B06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F487E"/>
          </a:solidFill>
          <a:latin typeface="Franklin Gothic Medium" panose="020B06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F487E"/>
          </a:solidFill>
          <a:latin typeface="Franklin Gothic Medium" panose="020B06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F487E"/>
          </a:solidFill>
          <a:latin typeface="Franklin Gothic Medium" panose="020B06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F487E"/>
          </a:solidFill>
          <a:latin typeface="Franklin Gothic Medium" panose="020B06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cos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23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9A74-4349-9E40-99B6-F81FE5BC5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GOCPI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6FDF-4406-624C-9128-AF9F1B26C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Scalable Energy Systems Modelling Solution</a:t>
            </a:r>
          </a:p>
          <a:p>
            <a:r>
              <a:rPr lang="en-US" dirty="0"/>
              <a:t>Author: Connor McDowall</a:t>
            </a:r>
          </a:p>
          <a:p>
            <a:r>
              <a:rPr lang="en-US" dirty="0"/>
              <a:t>Supervisor: Rosalind Archer</a:t>
            </a:r>
          </a:p>
        </p:txBody>
      </p:sp>
    </p:spTree>
    <p:extLst>
      <p:ext uri="{BB962C8B-B14F-4D97-AF65-F5344CB8AC3E}">
        <p14:creationId xmlns:p14="http://schemas.microsoft.com/office/powerpoint/2010/main" val="11808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BC03-639F-F344-B7C8-06AC502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840E-A75E-CE42-90E1-D3A62A2DE623}"/>
              </a:ext>
            </a:extLst>
          </p:cNvPr>
          <p:cNvSpPr txBox="1">
            <a:spLocks/>
          </p:cNvSpPr>
          <p:nvPr/>
        </p:nvSpPr>
        <p:spPr>
          <a:xfrm>
            <a:off x="5946710" y="1171575"/>
            <a:ext cx="5773271" cy="43645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135AA8"/>
                </a:solidFill>
              </a:rPr>
              <a:t>Company: </a:t>
            </a:r>
            <a:r>
              <a:rPr lang="en-GB" sz="1400" dirty="0" err="1">
                <a:solidFill>
                  <a:srgbClr val="135AA8"/>
                </a:solidFill>
              </a:rPr>
              <a:t>Rocos</a:t>
            </a:r>
            <a:endParaRPr lang="en-GB" sz="1400" dirty="0">
              <a:solidFill>
                <a:srgbClr val="135AA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135AA8"/>
                </a:solidFill>
              </a:rPr>
              <a:t>Industry: </a:t>
            </a:r>
            <a:r>
              <a:rPr lang="en-GB" sz="1400" dirty="0">
                <a:solidFill>
                  <a:srgbClr val="135AA8"/>
                </a:solidFill>
              </a:rPr>
              <a:t>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135AA8"/>
                </a:solidFill>
              </a:rPr>
              <a:t>Founders: </a:t>
            </a:r>
            <a:r>
              <a:rPr lang="en-GB" sz="1400" dirty="0">
                <a:solidFill>
                  <a:srgbClr val="135AA8"/>
                </a:solidFill>
              </a:rPr>
              <a:t>David </a:t>
            </a:r>
            <a:r>
              <a:rPr lang="en-GB" sz="1400" dirty="0" err="1">
                <a:solidFill>
                  <a:srgbClr val="135AA8"/>
                </a:solidFill>
              </a:rPr>
              <a:t>Inggs</a:t>
            </a:r>
            <a:r>
              <a:rPr lang="en-GB" sz="1400" dirty="0">
                <a:solidFill>
                  <a:srgbClr val="135AA8"/>
                </a:solidFill>
              </a:rPr>
              <a:t> and Richard </a:t>
            </a:r>
            <a:r>
              <a:rPr lang="en-GB" sz="1400" dirty="0" err="1">
                <a:solidFill>
                  <a:srgbClr val="135AA8"/>
                </a:solidFill>
              </a:rPr>
              <a:t>Stinear</a:t>
            </a:r>
            <a:endParaRPr lang="en-GB" sz="1400" dirty="0">
              <a:solidFill>
                <a:srgbClr val="135AA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135AA8"/>
                </a:solidFill>
              </a:rPr>
              <a:t>Founded: </a:t>
            </a:r>
            <a:r>
              <a:rPr lang="en-GB" sz="1400" dirty="0">
                <a:solidFill>
                  <a:srgbClr val="135AA8"/>
                </a:solidFill>
              </a:rPr>
              <a:t>2017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135AA8"/>
                </a:solidFill>
              </a:rPr>
              <a:t>Description: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135AA8"/>
                </a:solidFill>
              </a:rPr>
              <a:t>’</a:t>
            </a:r>
            <a:r>
              <a:rPr lang="en-GB" sz="1400" dirty="0" err="1">
                <a:solidFill>
                  <a:srgbClr val="135AA8"/>
                </a:solidFill>
              </a:rPr>
              <a:t>Rocos</a:t>
            </a:r>
            <a:r>
              <a:rPr lang="en-GB" sz="1400" dirty="0">
                <a:solidFill>
                  <a:srgbClr val="135AA8"/>
                </a:solidFill>
              </a:rPr>
              <a:t> is focussed on solving global challenges at scale using robotics. </a:t>
            </a:r>
            <a:r>
              <a:rPr lang="en-GB" sz="1400" dirty="0" err="1">
                <a:solidFill>
                  <a:srgbClr val="135AA8"/>
                </a:solidFill>
              </a:rPr>
              <a:t>Rocos</a:t>
            </a:r>
            <a:r>
              <a:rPr lang="en-GB" sz="1400" dirty="0">
                <a:solidFill>
                  <a:srgbClr val="135AA8"/>
                </a:solidFill>
              </a:rPr>
              <a:t> provides a centralized cloud platform that helps robotics teams operationalise their autonomous robotics fleet. A dog-like Spot robot can be remotely controlled from anywhere in the world with the cloud-based software platform. This includes the ability to not only manually tele-operate the robots, but also monitor operations and redirect new missions as needed.’ - (Scale Up NZ, 2020)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135AA8"/>
                </a:solidFill>
              </a:rPr>
              <a:t>Website: </a:t>
            </a:r>
            <a:r>
              <a:rPr lang="en-GB" sz="1400" dirty="0" err="1">
                <a:solidFill>
                  <a:srgbClr val="135AA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Rocos</a:t>
            </a:r>
            <a:endParaRPr lang="en-GB" sz="1400" dirty="0">
              <a:solidFill>
                <a:srgbClr val="135A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9E0A-DA4E-DE41-82AA-810F2367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1EE-629D-5143-A1C7-AB41115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4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1F98-A735-6A41-A777-FFF1DB81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36853"/>
      </p:ext>
    </p:extLst>
  </p:cSld>
  <p:clrMapOvr>
    <a:masterClrMapping/>
  </p:clrMapOvr>
</p:sld>
</file>

<file path=ppt/theme/theme1.xml><?xml version="1.0" encoding="utf-8"?>
<a:theme xmlns:a="http://schemas.openxmlformats.org/drawingml/2006/main" name="GOCP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Medium</vt:lpstr>
      <vt:lpstr>GOCPI</vt:lpstr>
      <vt:lpstr>PowerPoint Presentation</vt:lpstr>
      <vt:lpstr>GOCPI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McDowall</dc:creator>
  <cp:lastModifiedBy>Connor McDowall</cp:lastModifiedBy>
  <cp:revision>11</cp:revision>
  <dcterms:created xsi:type="dcterms:W3CDTF">2020-08-09T09:23:17Z</dcterms:created>
  <dcterms:modified xsi:type="dcterms:W3CDTF">2020-08-09T09:53:13Z</dcterms:modified>
</cp:coreProperties>
</file>