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 id="2147483734" r:id="rId2"/>
    <p:sldMasterId id="2147483746" r:id="rId3"/>
    <p:sldMasterId id="2147483722" r:id="rId4"/>
    <p:sldMasterId id="2147483701" r:id="rId5"/>
  </p:sldMasterIdLst>
  <p:notesMasterIdLst>
    <p:notesMasterId r:id="rId20"/>
  </p:notesMasterIdLst>
  <p:sldIdLst>
    <p:sldId id="1084" r:id="rId6"/>
    <p:sldId id="1078" r:id="rId7"/>
    <p:sldId id="1079" r:id="rId8"/>
    <p:sldId id="1089" r:id="rId9"/>
    <p:sldId id="1091" r:id="rId10"/>
    <p:sldId id="1087" r:id="rId11"/>
    <p:sldId id="1092" r:id="rId12"/>
    <p:sldId id="1080" r:id="rId13"/>
    <p:sldId id="1094" r:id="rId14"/>
    <p:sldId id="1081" r:id="rId15"/>
    <p:sldId id="1085" r:id="rId16"/>
    <p:sldId id="1093" r:id="rId17"/>
    <p:sldId id="1088" r:id="rId18"/>
    <p:sldId id="1090" r:id="rId19"/>
  </p:sldIdLst>
  <p:sldSz cx="10360025" cy="7223125"/>
  <p:notesSz cx="6858000" cy="9144000"/>
  <p:custDataLst>
    <p:tags r:id="rId21"/>
  </p:custDataLst>
  <p:defaultTextStyle>
    <a:defPPr>
      <a:defRPr lang="en-US"/>
    </a:defPPr>
    <a:lvl1pPr algn="l" rtl="0" fontAlgn="base">
      <a:spcBef>
        <a:spcPct val="0"/>
      </a:spcBef>
      <a:spcAft>
        <a:spcPct val="0"/>
      </a:spcAft>
      <a:defRPr kern="1200">
        <a:solidFill>
          <a:schemeClr val="tx1"/>
        </a:solidFill>
        <a:latin typeface="Century Gothic"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Century Gothic"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Century Gothic"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Century Gothic"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Century Gothic" charset="0"/>
        <a:ea typeface="ＭＳ Ｐゴシック" charset="0"/>
        <a:cs typeface="ＭＳ Ｐゴシック" charset="0"/>
      </a:defRPr>
    </a:lvl5pPr>
    <a:lvl6pPr marL="2286000" algn="l" defTabSz="457200" rtl="0" eaLnBrk="1" latinLnBrk="0" hangingPunct="1">
      <a:defRPr kern="1200">
        <a:solidFill>
          <a:schemeClr val="tx1"/>
        </a:solidFill>
        <a:latin typeface="Century Gothic" charset="0"/>
        <a:ea typeface="ＭＳ Ｐゴシック" charset="0"/>
        <a:cs typeface="ＭＳ Ｐゴシック" charset="0"/>
      </a:defRPr>
    </a:lvl6pPr>
    <a:lvl7pPr marL="2743200" algn="l" defTabSz="457200" rtl="0" eaLnBrk="1" latinLnBrk="0" hangingPunct="1">
      <a:defRPr kern="1200">
        <a:solidFill>
          <a:schemeClr val="tx1"/>
        </a:solidFill>
        <a:latin typeface="Century Gothic" charset="0"/>
        <a:ea typeface="ＭＳ Ｐゴシック" charset="0"/>
        <a:cs typeface="ＭＳ Ｐゴシック" charset="0"/>
      </a:defRPr>
    </a:lvl7pPr>
    <a:lvl8pPr marL="3200400" algn="l" defTabSz="457200" rtl="0" eaLnBrk="1" latinLnBrk="0" hangingPunct="1">
      <a:defRPr kern="1200">
        <a:solidFill>
          <a:schemeClr val="tx1"/>
        </a:solidFill>
        <a:latin typeface="Century Gothic" charset="0"/>
        <a:ea typeface="ＭＳ Ｐゴシック" charset="0"/>
        <a:cs typeface="ＭＳ Ｐゴシック" charset="0"/>
      </a:defRPr>
    </a:lvl8pPr>
    <a:lvl9pPr marL="3657600" algn="l" defTabSz="457200" rtl="0" eaLnBrk="1" latinLnBrk="0" hangingPunct="1">
      <a:defRPr kern="1200">
        <a:solidFill>
          <a:schemeClr val="tx1"/>
        </a:solidFill>
        <a:latin typeface="Century Gothic" charset="0"/>
        <a:ea typeface="ＭＳ Ｐゴシック" charset="0"/>
        <a:cs typeface="ＭＳ Ｐゴシック" charset="0"/>
      </a:defRPr>
    </a:lvl9pPr>
  </p:defaultTextStyle>
  <p:extLst>
    <p:ext uri="{EFAFB233-063F-42B5-8137-9DF3F51BA10A}">
      <p15:sldGuideLst xmlns:p15="http://schemas.microsoft.com/office/powerpoint/2012/main">
        <p15:guide id="1" pos="3263" userDrawn="1">
          <p15:clr>
            <a:srgbClr val="A4A3A4"/>
          </p15:clr>
        </p15:guide>
        <p15:guide id="2" orient="horz" pos="213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0304"/>
    <a:srgbClr val="FFC000"/>
    <a:srgbClr val="B50604"/>
    <a:srgbClr val="CC0000"/>
    <a:srgbClr val="004CA1"/>
    <a:srgbClr val="00A9B1"/>
    <a:srgbClr val="000000"/>
    <a:srgbClr val="E3F7C5"/>
    <a:srgbClr val="B2DDF2"/>
    <a:srgbClr val="E4F7C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282" autoAdjust="0"/>
    <p:restoredTop sz="88134" autoAdjust="0"/>
  </p:normalViewPr>
  <p:slideViewPr>
    <p:cSldViewPr>
      <p:cViewPr>
        <p:scale>
          <a:sx n="70" d="100"/>
          <a:sy n="70" d="100"/>
        </p:scale>
        <p:origin x="2960" y="896"/>
      </p:cViewPr>
      <p:guideLst>
        <p:guide pos="3263"/>
        <p:guide orient="horz" pos="2131"/>
      </p:guideLst>
    </p:cSldViewPr>
  </p:slideViewPr>
  <p:outlineViewPr>
    <p:cViewPr>
      <p:scale>
        <a:sx n="33" d="100"/>
        <a:sy n="33" d="100"/>
      </p:scale>
      <p:origin x="0" y="7952"/>
    </p:cViewPr>
  </p:outlineViewPr>
  <p:notesTextViewPr>
    <p:cViewPr>
      <p:scale>
        <a:sx n="1" d="1"/>
        <a:sy n="1" d="1"/>
      </p:scale>
      <p:origin x="0" y="0"/>
    </p:cViewPr>
  </p:notesTextViewPr>
  <p:sorterViewPr>
    <p:cViewPr>
      <p:scale>
        <a:sx n="66" d="100"/>
        <a:sy n="66" d="100"/>
      </p:scale>
      <p:origin x="0" y="882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slideMaster" Target="slideMasters/slideMaster3.xml"/><Relationship Id="rId21" Type="http://schemas.openxmlformats.org/officeDocument/2006/relationships/tags" Target="tags/tag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cs typeface="+mn-cs"/>
              </a:defRPr>
            </a:lvl1pPr>
          </a:lstStyle>
          <a:p>
            <a:pPr>
              <a:defRPr/>
            </a:pPr>
            <a:fld id="{17133A3F-55C1-8648-A34E-0FABD0D10FF2}" type="datetimeFigureOut">
              <a:rPr lang="en-US"/>
              <a:pPr>
                <a:defRPr/>
              </a:pPr>
              <a:t>6/2/21</a:t>
            </a:fld>
            <a:endParaRPr lang="en-US"/>
          </a:p>
        </p:txBody>
      </p:sp>
      <p:sp>
        <p:nvSpPr>
          <p:cNvPr id="4" name="Slide Image Placeholder 3"/>
          <p:cNvSpPr>
            <a:spLocks noGrp="1" noRot="1" noChangeAspect="1"/>
          </p:cNvSpPr>
          <p:nvPr>
            <p:ph type="sldImg" idx="2"/>
          </p:nvPr>
        </p:nvSpPr>
        <p:spPr>
          <a:xfrm>
            <a:off x="1216025" y="1143000"/>
            <a:ext cx="442595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cs typeface="+mn-cs"/>
              </a:defRPr>
            </a:lvl1pPr>
          </a:lstStyle>
          <a:p>
            <a:pPr>
              <a:defRPr/>
            </a:pPr>
            <a:fld id="{44066182-EEE8-4241-AE26-790DE897BDA1}" type="slidenum">
              <a:rPr lang="en-US"/>
              <a:pPr>
                <a:defRPr/>
              </a:pPr>
              <a:t>‹#›</a:t>
            </a:fld>
            <a:endParaRPr lang="en-US"/>
          </a:p>
        </p:txBody>
      </p:sp>
    </p:spTree>
    <p:extLst>
      <p:ext uri="{BB962C8B-B14F-4D97-AF65-F5344CB8AC3E}">
        <p14:creationId xmlns:p14="http://schemas.microsoft.com/office/powerpoint/2010/main" val="52451222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fontAlgn="base">
      <a:spcBef>
        <a:spcPct val="30000"/>
      </a:spcBef>
      <a:spcAft>
        <a:spcPct val="0"/>
      </a:spcAft>
      <a:defRPr sz="1200" kern="1200">
        <a:solidFill>
          <a:schemeClr val="tx1"/>
        </a:solidFill>
        <a:latin typeface="+mn-lt"/>
        <a:ea typeface="ＭＳ Ｐゴシック" charset="0"/>
        <a:cs typeface="+mn-cs"/>
      </a:defRPr>
    </a:lvl2pPr>
    <a:lvl3pPr marL="914400" algn="l" rtl="0" fontAlgn="base">
      <a:spcBef>
        <a:spcPct val="30000"/>
      </a:spcBef>
      <a:spcAft>
        <a:spcPct val="0"/>
      </a:spcAft>
      <a:defRPr sz="1200" kern="1200">
        <a:solidFill>
          <a:schemeClr val="tx1"/>
        </a:solidFill>
        <a:latin typeface="+mn-lt"/>
        <a:ea typeface="ＭＳ Ｐゴシック" charset="0"/>
        <a:cs typeface="+mn-cs"/>
      </a:defRPr>
    </a:lvl3pPr>
    <a:lvl4pPr marL="1371600" algn="l" rtl="0" fontAlgn="base">
      <a:spcBef>
        <a:spcPct val="30000"/>
      </a:spcBef>
      <a:spcAft>
        <a:spcPct val="0"/>
      </a:spcAft>
      <a:defRPr sz="1200" kern="1200">
        <a:solidFill>
          <a:schemeClr val="tx1"/>
        </a:solidFill>
        <a:latin typeface="+mn-lt"/>
        <a:ea typeface="ＭＳ Ｐゴシック" charset="0"/>
        <a:cs typeface="+mn-cs"/>
      </a:defRPr>
    </a:lvl4pPr>
    <a:lvl5pPr marL="1828800" algn="l" rtl="0" fontAlgn="base">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56674E4-B25B-D645-B1B3-402973CCDB4D}"/>
              </a:ext>
            </a:extLst>
          </p:cNvPr>
          <p:cNvSpPr/>
          <p:nvPr userDrawn="1"/>
        </p:nvSpPr>
        <p:spPr>
          <a:xfrm>
            <a:off x="379638" y="6693586"/>
            <a:ext cx="1458000" cy="292100"/>
          </a:xfrm>
          <a:prstGeom prst="rect">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360000" tIns="36000" rIns="360000" bIns="36000" anchor="ctr"/>
          <a:lstStyle/>
          <a:p>
            <a:pPr algn="ctr" fontAlgn="auto">
              <a:spcBef>
                <a:spcPts val="0"/>
              </a:spcBef>
              <a:spcAft>
                <a:spcPts val="0"/>
              </a:spcAft>
              <a:defRPr/>
            </a:pPr>
            <a:r>
              <a:rPr lang="en-US" sz="1000" b="1" dirty="0">
                <a:solidFill>
                  <a:schemeClr val="bg1"/>
                </a:solidFill>
                <a:latin typeface="+mn-lt"/>
                <a:cs typeface="Century Gothic"/>
              </a:rPr>
              <a:t>Introduction</a:t>
            </a:r>
          </a:p>
        </p:txBody>
      </p:sp>
      <p:sp>
        <p:nvSpPr>
          <p:cNvPr id="13" name="Text Placeholder 6">
            <a:extLst>
              <a:ext uri="{FF2B5EF4-FFF2-40B4-BE49-F238E27FC236}">
                <a16:creationId xmlns:a16="http://schemas.microsoft.com/office/drawing/2014/main" id="{B4818273-0087-7A4F-9F21-DF6BFB34D172}"/>
              </a:ext>
            </a:extLst>
          </p:cNvPr>
          <p:cNvSpPr>
            <a:spLocks noGrp="1"/>
          </p:cNvSpPr>
          <p:nvPr>
            <p:ph type="body" sz="quarter" idx="10" hasCustomPrompt="1"/>
          </p:nvPr>
        </p:nvSpPr>
        <p:spPr>
          <a:xfrm>
            <a:off x="345992" y="199273"/>
            <a:ext cx="4681620" cy="457200"/>
          </a:xfrm>
          <a:prstGeom prst="rect">
            <a:avLst/>
          </a:prstGeom>
        </p:spPr>
        <p:txBody>
          <a:bodyPr vert="horz"/>
          <a:lstStyle>
            <a:lvl1pPr marL="0" indent="0">
              <a:buNone/>
              <a:defRPr sz="1600" i="1">
                <a:solidFill>
                  <a:srgbClr val="B50304"/>
                </a:solidFill>
                <a:latin typeface="Century Gothic"/>
                <a:cs typeface="Century Gothic"/>
              </a:defRPr>
            </a:lvl1pPr>
          </a:lstStyle>
          <a:p>
            <a:pPr lvl="0"/>
            <a:r>
              <a:rPr lang="en-US" dirty="0"/>
              <a:t>Click to </a:t>
            </a:r>
            <a:r>
              <a:rPr lang="en-US" dirty="0" err="1"/>
              <a:t>Bredit</a:t>
            </a:r>
            <a:r>
              <a:rPr lang="en-US" dirty="0"/>
              <a:t> Master text styles</a:t>
            </a:r>
          </a:p>
        </p:txBody>
      </p:sp>
      <p:sp>
        <p:nvSpPr>
          <p:cNvPr id="14" name="Title 1">
            <a:extLst>
              <a:ext uri="{FF2B5EF4-FFF2-40B4-BE49-F238E27FC236}">
                <a16:creationId xmlns:a16="http://schemas.microsoft.com/office/drawing/2014/main" id="{137DE3C9-5D2C-A84A-99CB-562B6B260D10}"/>
              </a:ext>
            </a:extLst>
          </p:cNvPr>
          <p:cNvSpPr>
            <a:spLocks noGrp="1"/>
          </p:cNvSpPr>
          <p:nvPr>
            <p:ph type="title"/>
          </p:nvPr>
        </p:nvSpPr>
        <p:spPr>
          <a:xfrm>
            <a:off x="345991" y="461295"/>
            <a:ext cx="9787021" cy="645023"/>
          </a:xfrm>
          <a:prstGeom prst="rect">
            <a:avLst/>
          </a:prstGeom>
        </p:spPr>
        <p:txBody>
          <a:bodyPr/>
          <a:lstStyle>
            <a:lvl1pPr>
              <a:defRPr sz="2600" i="0">
                <a:solidFill>
                  <a:srgbClr val="B50304"/>
                </a:solidFill>
              </a:defRPr>
            </a:lvl1pPr>
          </a:lstStyle>
          <a:p>
            <a:r>
              <a:rPr lang="en-US" noProof="1"/>
              <a:t>Click to edit Master title style</a:t>
            </a:r>
            <a:endParaRPr lang="en-CA" noProof="1"/>
          </a:p>
        </p:txBody>
      </p:sp>
    </p:spTree>
    <p:extLst>
      <p:ext uri="{BB962C8B-B14F-4D97-AF65-F5344CB8AC3E}">
        <p14:creationId xmlns:p14="http://schemas.microsoft.com/office/powerpoint/2010/main" val="42767515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06F62-9E7A-3648-904F-694EE6FF408F}"/>
              </a:ext>
            </a:extLst>
          </p:cNvPr>
          <p:cNvSpPr>
            <a:spLocks noGrp="1"/>
          </p:cNvSpPr>
          <p:nvPr>
            <p:ph type="title"/>
          </p:nvPr>
        </p:nvSpPr>
        <p:spPr>
          <a:xfrm>
            <a:off x="706856" y="1800766"/>
            <a:ext cx="8935522" cy="3004619"/>
          </a:xfrm>
          <a:prstGeom prst="rect">
            <a:avLst/>
          </a:prstGeom>
        </p:spPr>
        <p:txBody>
          <a:bodyPr anchor="b"/>
          <a:lstStyle>
            <a:lvl1pPr>
              <a:defRPr sz="5098"/>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0F90951F-7EE0-7547-9CD0-3D5E060FEB38}"/>
              </a:ext>
            </a:extLst>
          </p:cNvPr>
          <p:cNvSpPr>
            <a:spLocks noGrp="1"/>
          </p:cNvSpPr>
          <p:nvPr>
            <p:ph type="body" idx="1"/>
          </p:nvPr>
        </p:nvSpPr>
        <p:spPr>
          <a:xfrm>
            <a:off x="706856" y="4833810"/>
            <a:ext cx="8935522" cy="1580058"/>
          </a:xfrm>
          <a:prstGeom prst="rect">
            <a:avLst/>
          </a:prstGeom>
        </p:spPr>
        <p:txBody>
          <a:bodyPr/>
          <a:lstStyle>
            <a:lvl1pPr marL="0" indent="0">
              <a:buNone/>
              <a:defRPr sz="2039">
                <a:solidFill>
                  <a:schemeClr val="tx1">
                    <a:tint val="75000"/>
                  </a:schemeClr>
                </a:solidFill>
              </a:defRPr>
            </a:lvl1pPr>
            <a:lvl2pPr marL="388483" indent="0">
              <a:buNone/>
              <a:defRPr sz="1699">
                <a:solidFill>
                  <a:schemeClr val="tx1">
                    <a:tint val="75000"/>
                  </a:schemeClr>
                </a:solidFill>
              </a:defRPr>
            </a:lvl2pPr>
            <a:lvl3pPr marL="776966" indent="0">
              <a:buNone/>
              <a:defRPr sz="1529">
                <a:solidFill>
                  <a:schemeClr val="tx1">
                    <a:tint val="75000"/>
                  </a:schemeClr>
                </a:solidFill>
              </a:defRPr>
            </a:lvl3pPr>
            <a:lvl4pPr marL="1165449" indent="0">
              <a:buNone/>
              <a:defRPr sz="1360">
                <a:solidFill>
                  <a:schemeClr val="tx1">
                    <a:tint val="75000"/>
                  </a:schemeClr>
                </a:solidFill>
              </a:defRPr>
            </a:lvl4pPr>
            <a:lvl5pPr marL="1553931" indent="0">
              <a:buNone/>
              <a:defRPr sz="1360">
                <a:solidFill>
                  <a:schemeClr val="tx1">
                    <a:tint val="75000"/>
                  </a:schemeClr>
                </a:solidFill>
              </a:defRPr>
            </a:lvl5pPr>
            <a:lvl6pPr marL="1942414" indent="0">
              <a:buNone/>
              <a:defRPr sz="1360">
                <a:solidFill>
                  <a:schemeClr val="tx1">
                    <a:tint val="75000"/>
                  </a:schemeClr>
                </a:solidFill>
              </a:defRPr>
            </a:lvl6pPr>
            <a:lvl7pPr marL="2330897" indent="0">
              <a:buNone/>
              <a:defRPr sz="1360">
                <a:solidFill>
                  <a:schemeClr val="tx1">
                    <a:tint val="75000"/>
                  </a:schemeClr>
                </a:solidFill>
              </a:defRPr>
            </a:lvl7pPr>
            <a:lvl8pPr marL="2719380" indent="0">
              <a:buNone/>
              <a:defRPr sz="1360">
                <a:solidFill>
                  <a:schemeClr val="tx1">
                    <a:tint val="75000"/>
                  </a:schemeClr>
                </a:solidFill>
              </a:defRPr>
            </a:lvl8pPr>
            <a:lvl9pPr marL="3107863" indent="0">
              <a:buNone/>
              <a:defRPr sz="1360">
                <a:solidFill>
                  <a:schemeClr val="tx1">
                    <a:tint val="75000"/>
                  </a:schemeClr>
                </a:solidFill>
              </a:defRPr>
            </a:lvl9pPr>
          </a:lstStyle>
          <a:p>
            <a:pPr lvl="0"/>
            <a:r>
              <a:rPr lang="en-GB"/>
              <a:t>Click to edit Master text styles</a:t>
            </a:r>
          </a:p>
        </p:txBody>
      </p:sp>
    </p:spTree>
    <p:extLst>
      <p:ext uri="{BB962C8B-B14F-4D97-AF65-F5344CB8AC3E}">
        <p14:creationId xmlns:p14="http://schemas.microsoft.com/office/powerpoint/2010/main" val="265747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DBF2D-86E5-3040-8A82-6CF0CB35E4BF}"/>
              </a:ext>
            </a:extLst>
          </p:cNvPr>
          <p:cNvSpPr>
            <a:spLocks noGrp="1"/>
          </p:cNvSpPr>
          <p:nvPr>
            <p:ph type="title"/>
          </p:nvPr>
        </p:nvSpPr>
        <p:spPr>
          <a:xfrm>
            <a:off x="712252" y="384565"/>
            <a:ext cx="8935522" cy="1396137"/>
          </a:xfrm>
          <a:prstGeom prst="rect">
            <a:avLst/>
          </a:prstGeom>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8648514-3DE2-BD42-992F-306287304ABD}"/>
              </a:ext>
            </a:extLst>
          </p:cNvPr>
          <p:cNvSpPr>
            <a:spLocks noGrp="1"/>
          </p:cNvSpPr>
          <p:nvPr>
            <p:ph sz="half" idx="1"/>
          </p:nvPr>
        </p:nvSpPr>
        <p:spPr>
          <a:xfrm>
            <a:off x="712252" y="1922823"/>
            <a:ext cx="4403011" cy="4583006"/>
          </a:xfrm>
          <a:prstGeom prst="rect">
            <a:avLst/>
          </a:prstGeo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EEFF742E-1D92-DD40-BCC7-79A77AD3AF23}"/>
              </a:ext>
            </a:extLst>
          </p:cNvPr>
          <p:cNvSpPr>
            <a:spLocks noGrp="1"/>
          </p:cNvSpPr>
          <p:nvPr>
            <p:ph sz="half" idx="2"/>
          </p:nvPr>
        </p:nvSpPr>
        <p:spPr>
          <a:xfrm>
            <a:off x="5244762" y="1922823"/>
            <a:ext cx="4403011" cy="4583006"/>
          </a:xfrm>
          <a:prstGeom prst="rect">
            <a:avLst/>
          </a:prstGeo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58813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A47E0-CF03-4A48-BEAE-D2466168FD83}"/>
              </a:ext>
            </a:extLst>
          </p:cNvPr>
          <p:cNvSpPr>
            <a:spLocks noGrp="1"/>
          </p:cNvSpPr>
          <p:nvPr>
            <p:ph type="title"/>
          </p:nvPr>
        </p:nvSpPr>
        <p:spPr>
          <a:xfrm>
            <a:off x="713601" y="384565"/>
            <a:ext cx="8935522" cy="1396137"/>
          </a:xfrm>
          <a:prstGeom prst="rect">
            <a:avLst/>
          </a:prstGeo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0820C95-6646-984C-9584-CC87BBB7DD07}"/>
              </a:ext>
            </a:extLst>
          </p:cNvPr>
          <p:cNvSpPr>
            <a:spLocks noGrp="1"/>
          </p:cNvSpPr>
          <p:nvPr>
            <p:ph type="body" idx="1"/>
          </p:nvPr>
        </p:nvSpPr>
        <p:spPr>
          <a:xfrm>
            <a:off x="713601" y="1770669"/>
            <a:ext cx="4382776" cy="867778"/>
          </a:xfrm>
          <a:prstGeom prst="rect">
            <a:avLst/>
          </a:prstGeom>
        </p:spPr>
        <p:txBody>
          <a:bodyPr anchor="b"/>
          <a:lstStyle>
            <a:lvl1pPr marL="0" indent="0">
              <a:buNone/>
              <a:defRPr sz="2039" b="1"/>
            </a:lvl1pPr>
            <a:lvl2pPr marL="388483" indent="0">
              <a:buNone/>
              <a:defRPr sz="1699" b="1"/>
            </a:lvl2pPr>
            <a:lvl3pPr marL="776966" indent="0">
              <a:buNone/>
              <a:defRPr sz="1529" b="1"/>
            </a:lvl3pPr>
            <a:lvl4pPr marL="1165449" indent="0">
              <a:buNone/>
              <a:defRPr sz="1360" b="1"/>
            </a:lvl4pPr>
            <a:lvl5pPr marL="1553931" indent="0">
              <a:buNone/>
              <a:defRPr sz="1360" b="1"/>
            </a:lvl5pPr>
            <a:lvl6pPr marL="1942414" indent="0">
              <a:buNone/>
              <a:defRPr sz="1360" b="1"/>
            </a:lvl6pPr>
            <a:lvl7pPr marL="2330897" indent="0">
              <a:buNone/>
              <a:defRPr sz="1360" b="1"/>
            </a:lvl7pPr>
            <a:lvl8pPr marL="2719380" indent="0">
              <a:buNone/>
              <a:defRPr sz="1360" b="1"/>
            </a:lvl8pPr>
            <a:lvl9pPr marL="3107863" indent="0">
              <a:buNone/>
              <a:defRPr sz="1360" b="1"/>
            </a:lvl9pPr>
          </a:lstStyle>
          <a:p>
            <a:pPr lvl="0"/>
            <a:r>
              <a:rPr lang="en-GB"/>
              <a:t>Click to edit Master text styles</a:t>
            </a:r>
          </a:p>
        </p:txBody>
      </p:sp>
      <p:sp>
        <p:nvSpPr>
          <p:cNvPr id="4" name="Content Placeholder 3">
            <a:extLst>
              <a:ext uri="{FF2B5EF4-FFF2-40B4-BE49-F238E27FC236}">
                <a16:creationId xmlns:a16="http://schemas.microsoft.com/office/drawing/2014/main" id="{284FE37E-4BE0-334F-A279-330EFE6BB7ED}"/>
              </a:ext>
            </a:extLst>
          </p:cNvPr>
          <p:cNvSpPr>
            <a:spLocks noGrp="1"/>
          </p:cNvSpPr>
          <p:nvPr>
            <p:ph sz="half" idx="2"/>
          </p:nvPr>
        </p:nvSpPr>
        <p:spPr>
          <a:xfrm>
            <a:off x="713601" y="2638447"/>
            <a:ext cx="4382776" cy="3880758"/>
          </a:xfrm>
          <a:prstGeom prst="rect">
            <a:avLst/>
          </a:prstGeo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D68A7B9D-372C-8141-AA03-E3D705A1FF6D}"/>
              </a:ext>
            </a:extLst>
          </p:cNvPr>
          <p:cNvSpPr>
            <a:spLocks noGrp="1"/>
          </p:cNvSpPr>
          <p:nvPr>
            <p:ph type="body" sz="quarter" idx="3"/>
          </p:nvPr>
        </p:nvSpPr>
        <p:spPr>
          <a:xfrm>
            <a:off x="5244763" y="1770669"/>
            <a:ext cx="4404360" cy="867778"/>
          </a:xfrm>
          <a:prstGeom prst="rect">
            <a:avLst/>
          </a:prstGeom>
        </p:spPr>
        <p:txBody>
          <a:bodyPr anchor="b"/>
          <a:lstStyle>
            <a:lvl1pPr marL="0" indent="0">
              <a:buNone/>
              <a:defRPr sz="2039" b="1"/>
            </a:lvl1pPr>
            <a:lvl2pPr marL="388483" indent="0">
              <a:buNone/>
              <a:defRPr sz="1699" b="1"/>
            </a:lvl2pPr>
            <a:lvl3pPr marL="776966" indent="0">
              <a:buNone/>
              <a:defRPr sz="1529" b="1"/>
            </a:lvl3pPr>
            <a:lvl4pPr marL="1165449" indent="0">
              <a:buNone/>
              <a:defRPr sz="1360" b="1"/>
            </a:lvl4pPr>
            <a:lvl5pPr marL="1553931" indent="0">
              <a:buNone/>
              <a:defRPr sz="1360" b="1"/>
            </a:lvl5pPr>
            <a:lvl6pPr marL="1942414" indent="0">
              <a:buNone/>
              <a:defRPr sz="1360" b="1"/>
            </a:lvl6pPr>
            <a:lvl7pPr marL="2330897" indent="0">
              <a:buNone/>
              <a:defRPr sz="1360" b="1"/>
            </a:lvl7pPr>
            <a:lvl8pPr marL="2719380" indent="0">
              <a:buNone/>
              <a:defRPr sz="1360" b="1"/>
            </a:lvl8pPr>
            <a:lvl9pPr marL="3107863" indent="0">
              <a:buNone/>
              <a:defRPr sz="1360" b="1"/>
            </a:lvl9pPr>
          </a:lstStyle>
          <a:p>
            <a:pPr lvl="0"/>
            <a:r>
              <a:rPr lang="en-GB"/>
              <a:t>Click to edit Master text styles</a:t>
            </a:r>
          </a:p>
        </p:txBody>
      </p:sp>
      <p:sp>
        <p:nvSpPr>
          <p:cNvPr id="6" name="Content Placeholder 5">
            <a:extLst>
              <a:ext uri="{FF2B5EF4-FFF2-40B4-BE49-F238E27FC236}">
                <a16:creationId xmlns:a16="http://schemas.microsoft.com/office/drawing/2014/main" id="{677AA334-0E9D-1F41-A4D9-1445F354235C}"/>
              </a:ext>
            </a:extLst>
          </p:cNvPr>
          <p:cNvSpPr>
            <a:spLocks noGrp="1"/>
          </p:cNvSpPr>
          <p:nvPr>
            <p:ph sz="quarter" idx="4"/>
          </p:nvPr>
        </p:nvSpPr>
        <p:spPr>
          <a:xfrm>
            <a:off x="5244763" y="2638447"/>
            <a:ext cx="4404360" cy="3880758"/>
          </a:xfrm>
          <a:prstGeom prst="rect">
            <a:avLst/>
          </a:prstGeo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42125246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45E30-610A-8549-A372-3ADAEB004BC5}"/>
              </a:ext>
            </a:extLst>
          </p:cNvPr>
          <p:cNvSpPr>
            <a:spLocks noGrp="1"/>
          </p:cNvSpPr>
          <p:nvPr>
            <p:ph type="title"/>
          </p:nvPr>
        </p:nvSpPr>
        <p:spPr>
          <a:xfrm>
            <a:off x="712252" y="384565"/>
            <a:ext cx="8935522" cy="1396137"/>
          </a:xfrm>
          <a:prstGeom prst="rect">
            <a:avLst/>
          </a:prstGeom>
        </p:spPr>
        <p:txBody>
          <a:bodyPr/>
          <a:lstStyle/>
          <a:p>
            <a:r>
              <a:rPr lang="en-GB"/>
              <a:t>Click to edit Master title style</a:t>
            </a:r>
            <a:endParaRPr lang="en-US"/>
          </a:p>
        </p:txBody>
      </p:sp>
    </p:spTree>
    <p:extLst>
      <p:ext uri="{BB962C8B-B14F-4D97-AF65-F5344CB8AC3E}">
        <p14:creationId xmlns:p14="http://schemas.microsoft.com/office/powerpoint/2010/main" val="34427643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23805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447A7-3C42-2546-A0AA-FFB9E057A8EC}"/>
              </a:ext>
            </a:extLst>
          </p:cNvPr>
          <p:cNvSpPr>
            <a:spLocks noGrp="1"/>
          </p:cNvSpPr>
          <p:nvPr>
            <p:ph type="title"/>
          </p:nvPr>
        </p:nvSpPr>
        <p:spPr>
          <a:xfrm>
            <a:off x="713602" y="481542"/>
            <a:ext cx="3341377" cy="1685396"/>
          </a:xfrm>
          <a:prstGeom prst="rect">
            <a:avLst/>
          </a:prstGeom>
        </p:spPr>
        <p:txBody>
          <a:bodyPr anchor="b"/>
          <a:lstStyle>
            <a:lvl1pPr>
              <a:defRPr sz="2719"/>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069E62EF-0410-0D45-A0EA-4862766B897F}"/>
              </a:ext>
            </a:extLst>
          </p:cNvPr>
          <p:cNvSpPr>
            <a:spLocks noGrp="1"/>
          </p:cNvSpPr>
          <p:nvPr>
            <p:ph idx="1"/>
          </p:nvPr>
        </p:nvSpPr>
        <p:spPr>
          <a:xfrm>
            <a:off x="4404360" y="1039997"/>
            <a:ext cx="5244763" cy="5133100"/>
          </a:xfrm>
          <a:prstGeom prst="rect">
            <a:avLst/>
          </a:prstGeom>
        </p:spPr>
        <p:txBody>
          <a:bodyPr/>
          <a:lstStyle>
            <a:lvl1pPr>
              <a:defRPr sz="2719"/>
            </a:lvl1pPr>
            <a:lvl2pPr>
              <a:defRPr sz="2379"/>
            </a:lvl2pPr>
            <a:lvl3pPr>
              <a:defRPr sz="2039"/>
            </a:lvl3pPr>
            <a:lvl4pPr>
              <a:defRPr sz="1699"/>
            </a:lvl4pPr>
            <a:lvl5pPr>
              <a:defRPr sz="1699"/>
            </a:lvl5pPr>
            <a:lvl6pPr>
              <a:defRPr sz="1699"/>
            </a:lvl6pPr>
            <a:lvl7pPr>
              <a:defRPr sz="1699"/>
            </a:lvl7pPr>
            <a:lvl8pPr>
              <a:defRPr sz="1699"/>
            </a:lvl8pPr>
            <a:lvl9pPr>
              <a:defRPr sz="1699"/>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47800E56-B026-F441-89CA-DEBC9A6F9F3F}"/>
              </a:ext>
            </a:extLst>
          </p:cNvPr>
          <p:cNvSpPr>
            <a:spLocks noGrp="1"/>
          </p:cNvSpPr>
          <p:nvPr>
            <p:ph type="body" sz="half" idx="2"/>
          </p:nvPr>
        </p:nvSpPr>
        <p:spPr>
          <a:xfrm>
            <a:off x="713602" y="2166937"/>
            <a:ext cx="3341377" cy="4014520"/>
          </a:xfrm>
          <a:prstGeom prst="rect">
            <a:avLst/>
          </a:prstGeom>
        </p:spPr>
        <p:txBody>
          <a:bodyPr/>
          <a:lstStyle>
            <a:lvl1pPr marL="0" indent="0">
              <a:buNone/>
              <a:defRPr sz="1360"/>
            </a:lvl1pPr>
            <a:lvl2pPr marL="388483" indent="0">
              <a:buNone/>
              <a:defRPr sz="1190"/>
            </a:lvl2pPr>
            <a:lvl3pPr marL="776966" indent="0">
              <a:buNone/>
              <a:defRPr sz="1020"/>
            </a:lvl3pPr>
            <a:lvl4pPr marL="1165449" indent="0">
              <a:buNone/>
              <a:defRPr sz="850"/>
            </a:lvl4pPr>
            <a:lvl5pPr marL="1553931" indent="0">
              <a:buNone/>
              <a:defRPr sz="850"/>
            </a:lvl5pPr>
            <a:lvl6pPr marL="1942414" indent="0">
              <a:buNone/>
              <a:defRPr sz="850"/>
            </a:lvl6pPr>
            <a:lvl7pPr marL="2330897" indent="0">
              <a:buNone/>
              <a:defRPr sz="850"/>
            </a:lvl7pPr>
            <a:lvl8pPr marL="2719380" indent="0">
              <a:buNone/>
              <a:defRPr sz="850"/>
            </a:lvl8pPr>
            <a:lvl9pPr marL="3107863" indent="0">
              <a:buNone/>
              <a:defRPr sz="850"/>
            </a:lvl9pPr>
          </a:lstStyle>
          <a:p>
            <a:pPr lvl="0"/>
            <a:r>
              <a:rPr lang="en-GB"/>
              <a:t>Click to edit Master text styles</a:t>
            </a:r>
          </a:p>
        </p:txBody>
      </p:sp>
    </p:spTree>
    <p:extLst>
      <p:ext uri="{BB962C8B-B14F-4D97-AF65-F5344CB8AC3E}">
        <p14:creationId xmlns:p14="http://schemas.microsoft.com/office/powerpoint/2010/main" val="20559970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EA3C7-C461-ED40-B775-8CF2E1B0759F}"/>
              </a:ext>
            </a:extLst>
          </p:cNvPr>
          <p:cNvSpPr>
            <a:spLocks noGrp="1"/>
          </p:cNvSpPr>
          <p:nvPr>
            <p:ph type="title"/>
          </p:nvPr>
        </p:nvSpPr>
        <p:spPr>
          <a:xfrm>
            <a:off x="713602" y="481542"/>
            <a:ext cx="3341377" cy="1685396"/>
          </a:xfrm>
          <a:prstGeom prst="rect">
            <a:avLst/>
          </a:prstGeom>
        </p:spPr>
        <p:txBody>
          <a:bodyPr anchor="b"/>
          <a:lstStyle>
            <a:lvl1pPr>
              <a:defRPr sz="2719"/>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78D26EDF-0739-AC4C-980D-A806A7EC1F36}"/>
              </a:ext>
            </a:extLst>
          </p:cNvPr>
          <p:cNvSpPr>
            <a:spLocks noGrp="1"/>
          </p:cNvSpPr>
          <p:nvPr>
            <p:ph type="pic" idx="1"/>
          </p:nvPr>
        </p:nvSpPr>
        <p:spPr>
          <a:xfrm>
            <a:off x="4404360" y="1039997"/>
            <a:ext cx="5244763" cy="5133100"/>
          </a:xfrm>
          <a:prstGeom prst="rect">
            <a:avLst/>
          </a:prstGeom>
        </p:spPr>
        <p:txBody>
          <a:bodyPr/>
          <a:lstStyle>
            <a:lvl1pPr marL="0" indent="0">
              <a:buNone/>
              <a:defRPr sz="2719"/>
            </a:lvl1pPr>
            <a:lvl2pPr marL="388483" indent="0">
              <a:buNone/>
              <a:defRPr sz="2379"/>
            </a:lvl2pPr>
            <a:lvl3pPr marL="776966" indent="0">
              <a:buNone/>
              <a:defRPr sz="2039"/>
            </a:lvl3pPr>
            <a:lvl4pPr marL="1165449" indent="0">
              <a:buNone/>
              <a:defRPr sz="1699"/>
            </a:lvl4pPr>
            <a:lvl5pPr marL="1553931" indent="0">
              <a:buNone/>
              <a:defRPr sz="1699"/>
            </a:lvl5pPr>
            <a:lvl6pPr marL="1942414" indent="0">
              <a:buNone/>
              <a:defRPr sz="1699"/>
            </a:lvl6pPr>
            <a:lvl7pPr marL="2330897" indent="0">
              <a:buNone/>
              <a:defRPr sz="1699"/>
            </a:lvl7pPr>
            <a:lvl8pPr marL="2719380" indent="0">
              <a:buNone/>
              <a:defRPr sz="1699"/>
            </a:lvl8pPr>
            <a:lvl9pPr marL="3107863" indent="0">
              <a:buNone/>
              <a:defRPr sz="1699"/>
            </a:lvl9pPr>
          </a:lstStyle>
          <a:p>
            <a:endParaRPr lang="en-US"/>
          </a:p>
        </p:txBody>
      </p:sp>
      <p:sp>
        <p:nvSpPr>
          <p:cNvPr id="4" name="Text Placeholder 3">
            <a:extLst>
              <a:ext uri="{FF2B5EF4-FFF2-40B4-BE49-F238E27FC236}">
                <a16:creationId xmlns:a16="http://schemas.microsoft.com/office/drawing/2014/main" id="{1B440FAF-E0E0-3F44-9437-A9DC6FC5270F}"/>
              </a:ext>
            </a:extLst>
          </p:cNvPr>
          <p:cNvSpPr>
            <a:spLocks noGrp="1"/>
          </p:cNvSpPr>
          <p:nvPr>
            <p:ph type="body" sz="half" idx="2"/>
          </p:nvPr>
        </p:nvSpPr>
        <p:spPr>
          <a:xfrm>
            <a:off x="713602" y="2166937"/>
            <a:ext cx="3341377" cy="4014520"/>
          </a:xfrm>
          <a:prstGeom prst="rect">
            <a:avLst/>
          </a:prstGeom>
        </p:spPr>
        <p:txBody>
          <a:bodyPr/>
          <a:lstStyle>
            <a:lvl1pPr marL="0" indent="0">
              <a:buNone/>
              <a:defRPr sz="1360"/>
            </a:lvl1pPr>
            <a:lvl2pPr marL="388483" indent="0">
              <a:buNone/>
              <a:defRPr sz="1190"/>
            </a:lvl2pPr>
            <a:lvl3pPr marL="776966" indent="0">
              <a:buNone/>
              <a:defRPr sz="1020"/>
            </a:lvl3pPr>
            <a:lvl4pPr marL="1165449" indent="0">
              <a:buNone/>
              <a:defRPr sz="850"/>
            </a:lvl4pPr>
            <a:lvl5pPr marL="1553931" indent="0">
              <a:buNone/>
              <a:defRPr sz="850"/>
            </a:lvl5pPr>
            <a:lvl6pPr marL="1942414" indent="0">
              <a:buNone/>
              <a:defRPr sz="850"/>
            </a:lvl6pPr>
            <a:lvl7pPr marL="2330897" indent="0">
              <a:buNone/>
              <a:defRPr sz="850"/>
            </a:lvl7pPr>
            <a:lvl8pPr marL="2719380" indent="0">
              <a:buNone/>
              <a:defRPr sz="850"/>
            </a:lvl8pPr>
            <a:lvl9pPr marL="3107863" indent="0">
              <a:buNone/>
              <a:defRPr sz="850"/>
            </a:lvl9pPr>
          </a:lstStyle>
          <a:p>
            <a:pPr lvl="0"/>
            <a:r>
              <a:rPr lang="en-GB"/>
              <a:t>Click to edit Master text styles</a:t>
            </a:r>
          </a:p>
        </p:txBody>
      </p:sp>
    </p:spTree>
    <p:extLst>
      <p:ext uri="{BB962C8B-B14F-4D97-AF65-F5344CB8AC3E}">
        <p14:creationId xmlns:p14="http://schemas.microsoft.com/office/powerpoint/2010/main" val="3424021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64CE9-0BF4-CF41-915B-F1EE2AE3AA83}"/>
              </a:ext>
            </a:extLst>
          </p:cNvPr>
          <p:cNvSpPr>
            <a:spLocks noGrp="1"/>
          </p:cNvSpPr>
          <p:nvPr>
            <p:ph type="title"/>
          </p:nvPr>
        </p:nvSpPr>
        <p:spPr>
          <a:xfrm>
            <a:off x="712252" y="384565"/>
            <a:ext cx="8935522" cy="1396137"/>
          </a:xfrm>
          <a:prstGeom prst="rect">
            <a:avLst/>
          </a:prstGeom>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073968C-DE97-804E-9B00-235EA33A76D7}"/>
              </a:ext>
            </a:extLst>
          </p:cNvPr>
          <p:cNvSpPr>
            <a:spLocks noGrp="1"/>
          </p:cNvSpPr>
          <p:nvPr>
            <p:ph type="body" orient="vert" idx="1"/>
          </p:nvPr>
        </p:nvSpPr>
        <p:spPr>
          <a:xfrm>
            <a:off x="712252" y="1922823"/>
            <a:ext cx="8935522" cy="4583006"/>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31126230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5E1012-F191-FA4A-BEAC-452EF0995E41}"/>
              </a:ext>
            </a:extLst>
          </p:cNvPr>
          <p:cNvSpPr>
            <a:spLocks noGrp="1"/>
          </p:cNvSpPr>
          <p:nvPr>
            <p:ph type="title" orient="vert"/>
          </p:nvPr>
        </p:nvSpPr>
        <p:spPr>
          <a:xfrm>
            <a:off x="7413893" y="384564"/>
            <a:ext cx="2233880" cy="6121265"/>
          </a:xfrm>
          <a:prstGeom prst="rect">
            <a:avLst/>
          </a:prstGeo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E424C3C-1C2B-E74D-A87E-FA4CBE37B5FC}"/>
              </a:ext>
            </a:extLst>
          </p:cNvPr>
          <p:cNvSpPr>
            <a:spLocks noGrp="1"/>
          </p:cNvSpPr>
          <p:nvPr>
            <p:ph type="body" orient="vert" idx="1"/>
          </p:nvPr>
        </p:nvSpPr>
        <p:spPr>
          <a:xfrm>
            <a:off x="712252" y="384564"/>
            <a:ext cx="6572141" cy="612126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39515458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56674E4-B25B-D645-B1B3-402973CCDB4D}"/>
              </a:ext>
            </a:extLst>
          </p:cNvPr>
          <p:cNvSpPr/>
          <p:nvPr userDrawn="1"/>
        </p:nvSpPr>
        <p:spPr>
          <a:xfrm>
            <a:off x="379638" y="6699593"/>
            <a:ext cx="1458000" cy="292100"/>
          </a:xfrm>
          <a:prstGeom prst="rect">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360000" tIns="36000" rIns="360000" bIns="36000" anchor="ctr"/>
          <a:lstStyle/>
          <a:p>
            <a:pPr algn="ctr" fontAlgn="auto">
              <a:spcBef>
                <a:spcPts val="0"/>
              </a:spcBef>
              <a:spcAft>
                <a:spcPts val="0"/>
              </a:spcAft>
              <a:defRPr/>
            </a:pPr>
            <a:r>
              <a:rPr lang="en-US" sz="1000" b="1" dirty="0">
                <a:solidFill>
                  <a:schemeClr val="bg1"/>
                </a:solidFill>
                <a:latin typeface="+mn-lt"/>
                <a:cs typeface="Century Gothic"/>
              </a:rPr>
              <a:t>Introduction</a:t>
            </a:r>
          </a:p>
        </p:txBody>
      </p:sp>
      <p:sp>
        <p:nvSpPr>
          <p:cNvPr id="13" name="Text Placeholder 6">
            <a:extLst>
              <a:ext uri="{FF2B5EF4-FFF2-40B4-BE49-F238E27FC236}">
                <a16:creationId xmlns:a16="http://schemas.microsoft.com/office/drawing/2014/main" id="{B4818273-0087-7A4F-9F21-DF6BFB34D172}"/>
              </a:ext>
            </a:extLst>
          </p:cNvPr>
          <p:cNvSpPr>
            <a:spLocks noGrp="1"/>
          </p:cNvSpPr>
          <p:nvPr>
            <p:ph type="body" sz="quarter" idx="10" hasCustomPrompt="1"/>
          </p:nvPr>
        </p:nvSpPr>
        <p:spPr>
          <a:xfrm>
            <a:off x="345992" y="199273"/>
            <a:ext cx="4681620" cy="457200"/>
          </a:xfrm>
          <a:prstGeom prst="rect">
            <a:avLst/>
          </a:prstGeom>
        </p:spPr>
        <p:txBody>
          <a:bodyPr vert="horz"/>
          <a:lstStyle>
            <a:lvl1pPr marL="0" indent="0">
              <a:buNone/>
              <a:defRPr sz="1600" i="1">
                <a:solidFill>
                  <a:srgbClr val="B50304"/>
                </a:solidFill>
                <a:latin typeface="Century Gothic"/>
                <a:cs typeface="Century Gothic"/>
              </a:defRPr>
            </a:lvl1pPr>
          </a:lstStyle>
          <a:p>
            <a:pPr lvl="0"/>
            <a:r>
              <a:rPr lang="en-US" dirty="0"/>
              <a:t>Click to </a:t>
            </a:r>
            <a:r>
              <a:rPr lang="en-US" dirty="0" err="1"/>
              <a:t>Bredit</a:t>
            </a:r>
            <a:r>
              <a:rPr lang="en-US" dirty="0"/>
              <a:t> Master text styles</a:t>
            </a:r>
          </a:p>
        </p:txBody>
      </p:sp>
      <p:sp>
        <p:nvSpPr>
          <p:cNvPr id="14" name="Title 1">
            <a:extLst>
              <a:ext uri="{FF2B5EF4-FFF2-40B4-BE49-F238E27FC236}">
                <a16:creationId xmlns:a16="http://schemas.microsoft.com/office/drawing/2014/main" id="{137DE3C9-5D2C-A84A-99CB-562B6B260D10}"/>
              </a:ext>
            </a:extLst>
          </p:cNvPr>
          <p:cNvSpPr>
            <a:spLocks noGrp="1"/>
          </p:cNvSpPr>
          <p:nvPr>
            <p:ph type="title"/>
          </p:nvPr>
        </p:nvSpPr>
        <p:spPr>
          <a:xfrm>
            <a:off x="345991" y="461295"/>
            <a:ext cx="9787021" cy="645023"/>
          </a:xfrm>
          <a:prstGeom prst="rect">
            <a:avLst/>
          </a:prstGeom>
        </p:spPr>
        <p:txBody>
          <a:bodyPr/>
          <a:lstStyle>
            <a:lvl1pPr>
              <a:defRPr sz="2600" i="0">
                <a:solidFill>
                  <a:srgbClr val="B50304"/>
                </a:solidFill>
              </a:defRPr>
            </a:lvl1pPr>
          </a:lstStyle>
          <a:p>
            <a:r>
              <a:rPr lang="en-US" noProof="1"/>
              <a:t>Click to edit Master title style</a:t>
            </a:r>
            <a:endParaRPr lang="en-CA" noProof="1"/>
          </a:p>
        </p:txBody>
      </p:sp>
      <p:sp>
        <p:nvSpPr>
          <p:cNvPr id="5" name="Rectangle 4">
            <a:extLst>
              <a:ext uri="{FF2B5EF4-FFF2-40B4-BE49-F238E27FC236}">
                <a16:creationId xmlns:a16="http://schemas.microsoft.com/office/drawing/2014/main" id="{02423629-F4F7-EF43-93D8-B5F94DF34BD8}"/>
              </a:ext>
            </a:extLst>
          </p:cNvPr>
          <p:cNvSpPr/>
          <p:nvPr userDrawn="1"/>
        </p:nvSpPr>
        <p:spPr>
          <a:xfrm>
            <a:off x="379638" y="6699593"/>
            <a:ext cx="1458000" cy="292100"/>
          </a:xfrm>
          <a:prstGeom prst="rect">
            <a:avLst/>
          </a:prstGeom>
          <a:solidFill>
            <a:srgbClr val="B50304"/>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360000" tIns="36000" rIns="360000" bIns="36000" anchor="ctr"/>
          <a:lstStyle/>
          <a:p>
            <a:pPr algn="ctr" fontAlgn="auto">
              <a:spcBef>
                <a:spcPts val="0"/>
              </a:spcBef>
              <a:spcAft>
                <a:spcPts val="0"/>
              </a:spcAft>
              <a:defRPr/>
            </a:pPr>
            <a:r>
              <a:rPr lang="en-US" sz="1000" b="1" dirty="0">
                <a:solidFill>
                  <a:schemeClr val="bg1"/>
                </a:solidFill>
                <a:latin typeface="+mn-lt"/>
                <a:cs typeface="Century Gothic"/>
              </a:rPr>
              <a:t>Introduction</a:t>
            </a:r>
          </a:p>
        </p:txBody>
      </p:sp>
      <p:sp>
        <p:nvSpPr>
          <p:cNvPr id="6" name="Rectangle 5">
            <a:extLst>
              <a:ext uri="{FF2B5EF4-FFF2-40B4-BE49-F238E27FC236}">
                <a16:creationId xmlns:a16="http://schemas.microsoft.com/office/drawing/2014/main" id="{B46AD1B9-A948-844B-A233-24C3E13DBBB5}"/>
              </a:ext>
            </a:extLst>
          </p:cNvPr>
          <p:cNvSpPr/>
          <p:nvPr userDrawn="1"/>
        </p:nvSpPr>
        <p:spPr>
          <a:xfrm>
            <a:off x="8617863" y="6693586"/>
            <a:ext cx="1458000" cy="292100"/>
          </a:xfrm>
          <a:prstGeom prst="rect">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360000" tIns="36000" rIns="360000" bIns="36000" anchor="ctr"/>
          <a:lstStyle/>
          <a:p>
            <a:pPr algn="ctr" fontAlgn="auto">
              <a:spcBef>
                <a:spcPts val="0"/>
              </a:spcBef>
              <a:spcAft>
                <a:spcPts val="0"/>
              </a:spcAft>
              <a:defRPr/>
            </a:pPr>
            <a:r>
              <a:rPr lang="en-US" sz="1000" b="1" dirty="0">
                <a:solidFill>
                  <a:schemeClr val="bg1"/>
                </a:solidFill>
                <a:latin typeface="+mn-lt"/>
                <a:cs typeface="Century Gothic"/>
              </a:rPr>
              <a:t>Contribution</a:t>
            </a:r>
          </a:p>
        </p:txBody>
      </p:sp>
      <p:sp>
        <p:nvSpPr>
          <p:cNvPr id="7" name="Rectangle 6">
            <a:extLst>
              <a:ext uri="{FF2B5EF4-FFF2-40B4-BE49-F238E27FC236}">
                <a16:creationId xmlns:a16="http://schemas.microsoft.com/office/drawing/2014/main" id="{C3ECD930-D544-5D42-BAF3-18B2C26690E7}"/>
              </a:ext>
            </a:extLst>
          </p:cNvPr>
          <p:cNvSpPr/>
          <p:nvPr userDrawn="1"/>
        </p:nvSpPr>
        <p:spPr>
          <a:xfrm>
            <a:off x="2027283" y="6699593"/>
            <a:ext cx="1458000" cy="292100"/>
          </a:xfrm>
          <a:prstGeom prst="rect">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360000" tIns="36000" rIns="360000" bIns="36000" anchor="ctr"/>
          <a:lstStyle/>
          <a:p>
            <a:pPr algn="ctr" fontAlgn="auto">
              <a:spcBef>
                <a:spcPts val="0"/>
              </a:spcBef>
              <a:spcAft>
                <a:spcPts val="0"/>
              </a:spcAft>
              <a:defRPr/>
            </a:pPr>
            <a:r>
              <a:rPr lang="en-US" sz="1000" b="1" dirty="0">
                <a:solidFill>
                  <a:schemeClr val="bg1"/>
                </a:solidFill>
                <a:latin typeface="+mn-lt"/>
                <a:cs typeface="Century Gothic"/>
              </a:rPr>
              <a:t>Literature</a:t>
            </a:r>
          </a:p>
        </p:txBody>
      </p:sp>
      <p:sp>
        <p:nvSpPr>
          <p:cNvPr id="9" name="Rectangle 8">
            <a:extLst>
              <a:ext uri="{FF2B5EF4-FFF2-40B4-BE49-F238E27FC236}">
                <a16:creationId xmlns:a16="http://schemas.microsoft.com/office/drawing/2014/main" id="{94F30163-93A5-EF45-9087-E8280EDDDD3A}"/>
              </a:ext>
            </a:extLst>
          </p:cNvPr>
          <p:cNvSpPr/>
          <p:nvPr userDrawn="1"/>
        </p:nvSpPr>
        <p:spPr>
          <a:xfrm>
            <a:off x="3674928" y="6699593"/>
            <a:ext cx="1458000" cy="292100"/>
          </a:xfrm>
          <a:prstGeom prst="rect">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360000" tIns="36000" rIns="360000" bIns="36000" anchor="ctr"/>
          <a:lstStyle/>
          <a:p>
            <a:pPr algn="ctr" fontAlgn="auto">
              <a:spcBef>
                <a:spcPts val="0"/>
              </a:spcBef>
              <a:spcAft>
                <a:spcPts val="0"/>
              </a:spcAft>
              <a:defRPr/>
            </a:pPr>
            <a:r>
              <a:rPr lang="en-US" sz="1000" b="1" dirty="0">
                <a:solidFill>
                  <a:schemeClr val="bg1"/>
                </a:solidFill>
                <a:latin typeface="+mn-lt"/>
                <a:cs typeface="Century Gothic"/>
              </a:rPr>
              <a:t>Case Studies</a:t>
            </a:r>
          </a:p>
        </p:txBody>
      </p:sp>
      <p:sp>
        <p:nvSpPr>
          <p:cNvPr id="10" name="Rectangle 9">
            <a:extLst>
              <a:ext uri="{FF2B5EF4-FFF2-40B4-BE49-F238E27FC236}">
                <a16:creationId xmlns:a16="http://schemas.microsoft.com/office/drawing/2014/main" id="{4069926B-D624-884D-981D-AE8A7DA33F69}"/>
              </a:ext>
            </a:extLst>
          </p:cNvPr>
          <p:cNvSpPr/>
          <p:nvPr userDrawn="1"/>
        </p:nvSpPr>
        <p:spPr>
          <a:xfrm>
            <a:off x="5322573" y="6699593"/>
            <a:ext cx="1458000" cy="292100"/>
          </a:xfrm>
          <a:prstGeom prst="rect">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360000" tIns="36000" rIns="360000" bIns="36000" anchor="ctr"/>
          <a:lstStyle/>
          <a:p>
            <a:pPr algn="ctr" fontAlgn="auto">
              <a:spcBef>
                <a:spcPts val="0"/>
              </a:spcBef>
              <a:spcAft>
                <a:spcPts val="0"/>
              </a:spcAft>
              <a:defRPr/>
            </a:pPr>
            <a:r>
              <a:rPr lang="en-US" sz="1000" b="1" dirty="0">
                <a:solidFill>
                  <a:schemeClr val="bg1"/>
                </a:solidFill>
                <a:latin typeface="+mn-lt"/>
                <a:cs typeface="Century Gothic"/>
              </a:rPr>
              <a:t>Data</a:t>
            </a:r>
          </a:p>
        </p:txBody>
      </p:sp>
      <p:sp>
        <p:nvSpPr>
          <p:cNvPr id="11" name="Rectangle 10">
            <a:extLst>
              <a:ext uri="{FF2B5EF4-FFF2-40B4-BE49-F238E27FC236}">
                <a16:creationId xmlns:a16="http://schemas.microsoft.com/office/drawing/2014/main" id="{C7B932DA-77D2-1349-A349-921E77E48C89}"/>
              </a:ext>
            </a:extLst>
          </p:cNvPr>
          <p:cNvSpPr/>
          <p:nvPr userDrawn="1"/>
        </p:nvSpPr>
        <p:spPr>
          <a:xfrm>
            <a:off x="6970218" y="6699593"/>
            <a:ext cx="1458000" cy="292100"/>
          </a:xfrm>
          <a:prstGeom prst="rect">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360000" tIns="36000" rIns="360000" bIns="36000" anchor="ctr"/>
          <a:lstStyle/>
          <a:p>
            <a:pPr algn="ctr" fontAlgn="auto">
              <a:spcBef>
                <a:spcPts val="0"/>
              </a:spcBef>
              <a:spcAft>
                <a:spcPts val="0"/>
              </a:spcAft>
              <a:defRPr/>
            </a:pPr>
            <a:r>
              <a:rPr lang="en-US" sz="1000" b="1" dirty="0">
                <a:solidFill>
                  <a:schemeClr val="bg1"/>
                </a:solidFill>
                <a:latin typeface="+mn-lt"/>
                <a:cs typeface="Century Gothic"/>
              </a:rPr>
              <a:t>Methodology</a:t>
            </a:r>
          </a:p>
        </p:txBody>
      </p:sp>
    </p:spTree>
    <p:extLst>
      <p:ext uri="{BB962C8B-B14F-4D97-AF65-F5344CB8AC3E}">
        <p14:creationId xmlns:p14="http://schemas.microsoft.com/office/powerpoint/2010/main" val="1188333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E9560EA-C936-4F45-A00C-2C1AF5D52776}"/>
              </a:ext>
            </a:extLst>
          </p:cNvPr>
          <p:cNvSpPr/>
          <p:nvPr userDrawn="1"/>
        </p:nvSpPr>
        <p:spPr>
          <a:xfrm>
            <a:off x="2027283" y="6693586"/>
            <a:ext cx="1458000" cy="292100"/>
          </a:xfrm>
          <a:prstGeom prst="rect">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360000" tIns="36000" rIns="360000" bIns="36000" anchor="ctr"/>
          <a:lstStyle/>
          <a:p>
            <a:pPr algn="ctr" fontAlgn="auto">
              <a:spcBef>
                <a:spcPts val="0"/>
              </a:spcBef>
              <a:spcAft>
                <a:spcPts val="0"/>
              </a:spcAft>
              <a:defRPr/>
            </a:pPr>
            <a:r>
              <a:rPr lang="en-US" sz="1000" b="1" dirty="0">
                <a:solidFill>
                  <a:schemeClr val="bg1"/>
                </a:solidFill>
                <a:latin typeface="+mn-lt"/>
                <a:cs typeface="Century Gothic"/>
              </a:rPr>
              <a:t>Green Index</a:t>
            </a:r>
          </a:p>
        </p:txBody>
      </p:sp>
      <p:sp>
        <p:nvSpPr>
          <p:cNvPr id="8" name="Text Placeholder 6">
            <a:extLst>
              <a:ext uri="{FF2B5EF4-FFF2-40B4-BE49-F238E27FC236}">
                <a16:creationId xmlns:a16="http://schemas.microsoft.com/office/drawing/2014/main" id="{7D40B2C4-FF29-1849-ACF9-1C238482F3FB}"/>
              </a:ext>
            </a:extLst>
          </p:cNvPr>
          <p:cNvSpPr>
            <a:spLocks noGrp="1"/>
          </p:cNvSpPr>
          <p:nvPr>
            <p:ph type="body" sz="quarter" idx="10" hasCustomPrompt="1"/>
          </p:nvPr>
        </p:nvSpPr>
        <p:spPr>
          <a:xfrm>
            <a:off x="345992" y="199273"/>
            <a:ext cx="4681620" cy="457200"/>
          </a:xfrm>
          <a:prstGeom prst="rect">
            <a:avLst/>
          </a:prstGeom>
        </p:spPr>
        <p:txBody>
          <a:bodyPr vert="horz"/>
          <a:lstStyle>
            <a:lvl1pPr marL="0" indent="0">
              <a:buNone/>
              <a:defRPr sz="1600" i="1">
                <a:solidFill>
                  <a:srgbClr val="B50304"/>
                </a:solidFill>
                <a:latin typeface="Century Gothic"/>
                <a:cs typeface="Century Gothic"/>
              </a:defRPr>
            </a:lvl1pPr>
          </a:lstStyle>
          <a:p>
            <a:pPr lvl="0"/>
            <a:r>
              <a:rPr lang="en-US" dirty="0"/>
              <a:t>Click to </a:t>
            </a:r>
            <a:r>
              <a:rPr lang="en-US" dirty="0" err="1"/>
              <a:t>Bredit</a:t>
            </a:r>
            <a:r>
              <a:rPr lang="en-US" dirty="0"/>
              <a:t> Master text styles</a:t>
            </a:r>
          </a:p>
        </p:txBody>
      </p:sp>
      <p:sp>
        <p:nvSpPr>
          <p:cNvPr id="9" name="Title 1">
            <a:extLst>
              <a:ext uri="{FF2B5EF4-FFF2-40B4-BE49-F238E27FC236}">
                <a16:creationId xmlns:a16="http://schemas.microsoft.com/office/drawing/2014/main" id="{4DAD75E0-D33F-F94B-A4F9-9D4CD695EBC8}"/>
              </a:ext>
            </a:extLst>
          </p:cNvPr>
          <p:cNvSpPr>
            <a:spLocks noGrp="1"/>
          </p:cNvSpPr>
          <p:nvPr>
            <p:ph type="title"/>
          </p:nvPr>
        </p:nvSpPr>
        <p:spPr>
          <a:xfrm>
            <a:off x="345991" y="461295"/>
            <a:ext cx="9787021" cy="645023"/>
          </a:xfrm>
          <a:prstGeom prst="rect">
            <a:avLst/>
          </a:prstGeom>
        </p:spPr>
        <p:txBody>
          <a:bodyPr/>
          <a:lstStyle>
            <a:lvl1pPr>
              <a:defRPr sz="2600" i="0">
                <a:solidFill>
                  <a:srgbClr val="B50304"/>
                </a:solidFill>
              </a:defRPr>
            </a:lvl1pPr>
          </a:lstStyle>
          <a:p>
            <a:r>
              <a:rPr lang="en-US" noProof="1"/>
              <a:t>Click to edit Master title style</a:t>
            </a:r>
            <a:endParaRPr lang="en-CA" noProof="1"/>
          </a:p>
        </p:txBody>
      </p:sp>
    </p:spTree>
    <p:extLst>
      <p:ext uri="{BB962C8B-B14F-4D97-AF65-F5344CB8AC3E}">
        <p14:creationId xmlns:p14="http://schemas.microsoft.com/office/powerpoint/2010/main" val="17198374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E9560EA-C936-4F45-A00C-2C1AF5D52776}"/>
              </a:ext>
            </a:extLst>
          </p:cNvPr>
          <p:cNvSpPr/>
          <p:nvPr userDrawn="1"/>
        </p:nvSpPr>
        <p:spPr>
          <a:xfrm>
            <a:off x="2027283" y="6699593"/>
            <a:ext cx="1458000" cy="292100"/>
          </a:xfrm>
          <a:prstGeom prst="rect">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360000" tIns="36000" rIns="360000" bIns="36000" anchor="ctr"/>
          <a:lstStyle/>
          <a:p>
            <a:pPr algn="ctr" fontAlgn="auto">
              <a:spcBef>
                <a:spcPts val="0"/>
              </a:spcBef>
              <a:spcAft>
                <a:spcPts val="0"/>
              </a:spcAft>
              <a:defRPr/>
            </a:pPr>
            <a:r>
              <a:rPr lang="en-US" sz="1000" b="1" dirty="0">
                <a:solidFill>
                  <a:schemeClr val="bg1"/>
                </a:solidFill>
                <a:latin typeface="+mn-lt"/>
                <a:cs typeface="Century Gothic"/>
              </a:rPr>
              <a:t>Literature</a:t>
            </a:r>
          </a:p>
        </p:txBody>
      </p:sp>
      <p:sp>
        <p:nvSpPr>
          <p:cNvPr id="8" name="Text Placeholder 6">
            <a:extLst>
              <a:ext uri="{FF2B5EF4-FFF2-40B4-BE49-F238E27FC236}">
                <a16:creationId xmlns:a16="http://schemas.microsoft.com/office/drawing/2014/main" id="{7D40B2C4-FF29-1849-ACF9-1C238482F3FB}"/>
              </a:ext>
            </a:extLst>
          </p:cNvPr>
          <p:cNvSpPr>
            <a:spLocks noGrp="1"/>
          </p:cNvSpPr>
          <p:nvPr>
            <p:ph type="body" sz="quarter" idx="10" hasCustomPrompt="1"/>
          </p:nvPr>
        </p:nvSpPr>
        <p:spPr>
          <a:xfrm>
            <a:off x="345992" y="199273"/>
            <a:ext cx="4681620" cy="457200"/>
          </a:xfrm>
          <a:prstGeom prst="rect">
            <a:avLst/>
          </a:prstGeom>
        </p:spPr>
        <p:txBody>
          <a:bodyPr vert="horz"/>
          <a:lstStyle>
            <a:lvl1pPr marL="0" indent="0">
              <a:buNone/>
              <a:defRPr sz="1600" i="1">
                <a:solidFill>
                  <a:srgbClr val="B50304"/>
                </a:solidFill>
                <a:latin typeface="Century Gothic"/>
                <a:cs typeface="Century Gothic"/>
              </a:defRPr>
            </a:lvl1pPr>
          </a:lstStyle>
          <a:p>
            <a:pPr lvl="0"/>
            <a:r>
              <a:rPr lang="en-US" dirty="0"/>
              <a:t>Click to </a:t>
            </a:r>
            <a:r>
              <a:rPr lang="en-US" dirty="0" err="1"/>
              <a:t>Bredit</a:t>
            </a:r>
            <a:r>
              <a:rPr lang="en-US" dirty="0"/>
              <a:t> Master text styles</a:t>
            </a:r>
          </a:p>
        </p:txBody>
      </p:sp>
      <p:sp>
        <p:nvSpPr>
          <p:cNvPr id="9" name="Title 1">
            <a:extLst>
              <a:ext uri="{FF2B5EF4-FFF2-40B4-BE49-F238E27FC236}">
                <a16:creationId xmlns:a16="http://schemas.microsoft.com/office/drawing/2014/main" id="{4DAD75E0-D33F-F94B-A4F9-9D4CD695EBC8}"/>
              </a:ext>
            </a:extLst>
          </p:cNvPr>
          <p:cNvSpPr>
            <a:spLocks noGrp="1"/>
          </p:cNvSpPr>
          <p:nvPr>
            <p:ph type="title"/>
          </p:nvPr>
        </p:nvSpPr>
        <p:spPr>
          <a:xfrm>
            <a:off x="345991" y="461295"/>
            <a:ext cx="9787021" cy="645023"/>
          </a:xfrm>
          <a:prstGeom prst="rect">
            <a:avLst/>
          </a:prstGeom>
        </p:spPr>
        <p:txBody>
          <a:bodyPr/>
          <a:lstStyle>
            <a:lvl1pPr>
              <a:defRPr sz="2600" i="0">
                <a:solidFill>
                  <a:srgbClr val="B50304"/>
                </a:solidFill>
              </a:defRPr>
            </a:lvl1pPr>
          </a:lstStyle>
          <a:p>
            <a:r>
              <a:rPr lang="en-US" noProof="1"/>
              <a:t>Click to edit Master title style</a:t>
            </a:r>
            <a:endParaRPr lang="en-CA" noProof="1"/>
          </a:p>
        </p:txBody>
      </p:sp>
      <p:sp>
        <p:nvSpPr>
          <p:cNvPr id="5" name="Rectangle 4">
            <a:extLst>
              <a:ext uri="{FF2B5EF4-FFF2-40B4-BE49-F238E27FC236}">
                <a16:creationId xmlns:a16="http://schemas.microsoft.com/office/drawing/2014/main" id="{C2353C6D-7763-6E4E-9177-124D46559585}"/>
              </a:ext>
            </a:extLst>
          </p:cNvPr>
          <p:cNvSpPr/>
          <p:nvPr userDrawn="1"/>
        </p:nvSpPr>
        <p:spPr>
          <a:xfrm>
            <a:off x="379638" y="6699593"/>
            <a:ext cx="1458000" cy="292100"/>
          </a:xfrm>
          <a:prstGeom prst="rect">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360000" tIns="36000" rIns="360000" bIns="36000" anchor="ctr"/>
          <a:lstStyle/>
          <a:p>
            <a:pPr algn="ctr" fontAlgn="auto">
              <a:spcBef>
                <a:spcPts val="0"/>
              </a:spcBef>
              <a:spcAft>
                <a:spcPts val="0"/>
              </a:spcAft>
              <a:defRPr/>
            </a:pPr>
            <a:r>
              <a:rPr lang="en-US" sz="1000" b="1" dirty="0">
                <a:solidFill>
                  <a:schemeClr val="bg1"/>
                </a:solidFill>
                <a:latin typeface="+mn-lt"/>
                <a:cs typeface="Century Gothic"/>
              </a:rPr>
              <a:t>Introduction</a:t>
            </a:r>
          </a:p>
        </p:txBody>
      </p:sp>
      <p:sp>
        <p:nvSpPr>
          <p:cNvPr id="6" name="Rectangle 5">
            <a:extLst>
              <a:ext uri="{FF2B5EF4-FFF2-40B4-BE49-F238E27FC236}">
                <a16:creationId xmlns:a16="http://schemas.microsoft.com/office/drawing/2014/main" id="{A39D700F-B44F-144E-8AFD-A85BA469CC2F}"/>
              </a:ext>
            </a:extLst>
          </p:cNvPr>
          <p:cNvSpPr/>
          <p:nvPr userDrawn="1"/>
        </p:nvSpPr>
        <p:spPr>
          <a:xfrm>
            <a:off x="8617863" y="6699593"/>
            <a:ext cx="1458000" cy="292100"/>
          </a:xfrm>
          <a:prstGeom prst="rect">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360000" tIns="36000" rIns="360000" bIns="36000" anchor="ctr"/>
          <a:lstStyle/>
          <a:p>
            <a:pPr algn="ctr" fontAlgn="auto">
              <a:spcBef>
                <a:spcPts val="0"/>
              </a:spcBef>
              <a:spcAft>
                <a:spcPts val="0"/>
              </a:spcAft>
              <a:defRPr/>
            </a:pPr>
            <a:r>
              <a:rPr lang="en-US" sz="1000" b="1" dirty="0">
                <a:solidFill>
                  <a:schemeClr val="bg1"/>
                </a:solidFill>
                <a:latin typeface="+mn-lt"/>
                <a:cs typeface="Century Gothic"/>
              </a:rPr>
              <a:t>Contribution</a:t>
            </a:r>
          </a:p>
        </p:txBody>
      </p:sp>
      <p:sp>
        <p:nvSpPr>
          <p:cNvPr id="10" name="Rectangle 9">
            <a:extLst>
              <a:ext uri="{FF2B5EF4-FFF2-40B4-BE49-F238E27FC236}">
                <a16:creationId xmlns:a16="http://schemas.microsoft.com/office/drawing/2014/main" id="{8B5E8911-F43C-B84E-AAF8-65EB11E5D69D}"/>
              </a:ext>
            </a:extLst>
          </p:cNvPr>
          <p:cNvSpPr/>
          <p:nvPr userDrawn="1"/>
        </p:nvSpPr>
        <p:spPr>
          <a:xfrm>
            <a:off x="2027283" y="6699593"/>
            <a:ext cx="1458000" cy="292100"/>
          </a:xfrm>
          <a:prstGeom prst="rect">
            <a:avLst/>
          </a:prstGeom>
          <a:solidFill>
            <a:srgbClr val="B50304"/>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360000" tIns="36000" rIns="360000" bIns="36000" anchor="ctr"/>
          <a:lstStyle/>
          <a:p>
            <a:pPr algn="ctr" fontAlgn="auto">
              <a:spcBef>
                <a:spcPts val="0"/>
              </a:spcBef>
              <a:spcAft>
                <a:spcPts val="0"/>
              </a:spcAft>
              <a:defRPr/>
            </a:pPr>
            <a:r>
              <a:rPr lang="en-US" sz="1000" b="1" dirty="0">
                <a:solidFill>
                  <a:schemeClr val="bg1"/>
                </a:solidFill>
                <a:latin typeface="+mn-lt"/>
                <a:cs typeface="Century Gothic"/>
              </a:rPr>
              <a:t>Literature</a:t>
            </a:r>
          </a:p>
        </p:txBody>
      </p:sp>
      <p:sp>
        <p:nvSpPr>
          <p:cNvPr id="11" name="Rectangle 10">
            <a:extLst>
              <a:ext uri="{FF2B5EF4-FFF2-40B4-BE49-F238E27FC236}">
                <a16:creationId xmlns:a16="http://schemas.microsoft.com/office/drawing/2014/main" id="{3B815D2B-E652-8049-BEC3-D81E3B17B4EB}"/>
              </a:ext>
            </a:extLst>
          </p:cNvPr>
          <p:cNvSpPr/>
          <p:nvPr userDrawn="1"/>
        </p:nvSpPr>
        <p:spPr>
          <a:xfrm>
            <a:off x="3674928" y="6699593"/>
            <a:ext cx="1458000" cy="292100"/>
          </a:xfrm>
          <a:prstGeom prst="rect">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360000" tIns="36000" rIns="360000" bIns="36000" anchor="ctr"/>
          <a:lstStyle/>
          <a:p>
            <a:pPr algn="ctr" fontAlgn="auto">
              <a:spcBef>
                <a:spcPts val="0"/>
              </a:spcBef>
              <a:spcAft>
                <a:spcPts val="0"/>
              </a:spcAft>
              <a:defRPr/>
            </a:pPr>
            <a:r>
              <a:rPr lang="en-US" sz="1000" b="1" dirty="0">
                <a:solidFill>
                  <a:schemeClr val="bg1"/>
                </a:solidFill>
                <a:latin typeface="+mn-lt"/>
                <a:cs typeface="Century Gothic"/>
              </a:rPr>
              <a:t>Case Studies</a:t>
            </a:r>
          </a:p>
        </p:txBody>
      </p:sp>
      <p:sp>
        <p:nvSpPr>
          <p:cNvPr id="12" name="Rectangle 11">
            <a:extLst>
              <a:ext uri="{FF2B5EF4-FFF2-40B4-BE49-F238E27FC236}">
                <a16:creationId xmlns:a16="http://schemas.microsoft.com/office/drawing/2014/main" id="{9635C6E0-0148-3440-95AA-FAFF2A5C2A58}"/>
              </a:ext>
            </a:extLst>
          </p:cNvPr>
          <p:cNvSpPr/>
          <p:nvPr userDrawn="1"/>
        </p:nvSpPr>
        <p:spPr>
          <a:xfrm>
            <a:off x="5322573" y="6699593"/>
            <a:ext cx="1458000" cy="292100"/>
          </a:xfrm>
          <a:prstGeom prst="rect">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360000" tIns="36000" rIns="360000" bIns="36000" anchor="ctr"/>
          <a:lstStyle/>
          <a:p>
            <a:pPr algn="ctr" fontAlgn="auto">
              <a:spcBef>
                <a:spcPts val="0"/>
              </a:spcBef>
              <a:spcAft>
                <a:spcPts val="0"/>
              </a:spcAft>
              <a:defRPr/>
            </a:pPr>
            <a:r>
              <a:rPr lang="en-US" sz="1000" b="1" dirty="0">
                <a:solidFill>
                  <a:schemeClr val="bg1"/>
                </a:solidFill>
                <a:latin typeface="+mn-lt"/>
                <a:cs typeface="Century Gothic"/>
              </a:rPr>
              <a:t>Data</a:t>
            </a:r>
          </a:p>
        </p:txBody>
      </p:sp>
      <p:sp>
        <p:nvSpPr>
          <p:cNvPr id="13" name="Rectangle 12">
            <a:extLst>
              <a:ext uri="{FF2B5EF4-FFF2-40B4-BE49-F238E27FC236}">
                <a16:creationId xmlns:a16="http://schemas.microsoft.com/office/drawing/2014/main" id="{1757BDD9-0E99-DF45-A3EE-7B0CBE3B0295}"/>
              </a:ext>
            </a:extLst>
          </p:cNvPr>
          <p:cNvSpPr/>
          <p:nvPr userDrawn="1"/>
        </p:nvSpPr>
        <p:spPr>
          <a:xfrm>
            <a:off x="6970218" y="6699593"/>
            <a:ext cx="1458000" cy="292100"/>
          </a:xfrm>
          <a:prstGeom prst="rect">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360000" tIns="36000" rIns="360000" bIns="36000" anchor="ctr"/>
          <a:lstStyle/>
          <a:p>
            <a:pPr algn="ctr" fontAlgn="auto">
              <a:spcBef>
                <a:spcPts val="0"/>
              </a:spcBef>
              <a:spcAft>
                <a:spcPts val="0"/>
              </a:spcAft>
              <a:defRPr/>
            </a:pPr>
            <a:r>
              <a:rPr lang="en-US" sz="1000" b="1" dirty="0">
                <a:solidFill>
                  <a:schemeClr val="bg1"/>
                </a:solidFill>
                <a:latin typeface="+mn-lt"/>
                <a:cs typeface="Century Gothic"/>
              </a:rPr>
              <a:t>Methodology</a:t>
            </a:r>
          </a:p>
        </p:txBody>
      </p:sp>
    </p:spTree>
    <p:extLst>
      <p:ext uri="{BB962C8B-B14F-4D97-AF65-F5344CB8AC3E}">
        <p14:creationId xmlns:p14="http://schemas.microsoft.com/office/powerpoint/2010/main" val="159847775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02D02BB-98C0-1445-B2FA-12F602A2A06B}"/>
              </a:ext>
            </a:extLst>
          </p:cNvPr>
          <p:cNvSpPr/>
          <p:nvPr userDrawn="1"/>
        </p:nvSpPr>
        <p:spPr>
          <a:xfrm>
            <a:off x="3674928" y="6699593"/>
            <a:ext cx="1458000" cy="292100"/>
          </a:xfrm>
          <a:prstGeom prst="rect">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360000" tIns="36000" rIns="360000" bIns="36000" anchor="ctr"/>
          <a:lstStyle/>
          <a:p>
            <a:pPr algn="ctr" fontAlgn="auto">
              <a:spcBef>
                <a:spcPts val="0"/>
              </a:spcBef>
              <a:spcAft>
                <a:spcPts val="0"/>
              </a:spcAft>
              <a:defRPr/>
            </a:pPr>
            <a:r>
              <a:rPr lang="en-US" sz="1000" b="1" dirty="0">
                <a:solidFill>
                  <a:schemeClr val="bg1"/>
                </a:solidFill>
                <a:latin typeface="+mn-lt"/>
                <a:cs typeface="Century Gothic"/>
              </a:rPr>
              <a:t>Case Studies</a:t>
            </a:r>
          </a:p>
        </p:txBody>
      </p:sp>
      <p:sp>
        <p:nvSpPr>
          <p:cNvPr id="8" name="Text Placeholder 6">
            <a:extLst>
              <a:ext uri="{FF2B5EF4-FFF2-40B4-BE49-F238E27FC236}">
                <a16:creationId xmlns:a16="http://schemas.microsoft.com/office/drawing/2014/main" id="{4B3D4BBD-947E-0645-8A6E-7DDB27545CA1}"/>
              </a:ext>
            </a:extLst>
          </p:cNvPr>
          <p:cNvSpPr>
            <a:spLocks noGrp="1"/>
          </p:cNvSpPr>
          <p:nvPr>
            <p:ph type="body" sz="quarter" idx="10" hasCustomPrompt="1"/>
          </p:nvPr>
        </p:nvSpPr>
        <p:spPr>
          <a:xfrm>
            <a:off x="345992" y="199273"/>
            <a:ext cx="4681620" cy="457200"/>
          </a:xfrm>
          <a:prstGeom prst="rect">
            <a:avLst/>
          </a:prstGeom>
        </p:spPr>
        <p:txBody>
          <a:bodyPr vert="horz"/>
          <a:lstStyle>
            <a:lvl1pPr marL="0" indent="0">
              <a:buNone/>
              <a:defRPr sz="1600" i="1">
                <a:solidFill>
                  <a:srgbClr val="B50304"/>
                </a:solidFill>
                <a:latin typeface="Century Gothic"/>
                <a:cs typeface="Century Gothic"/>
              </a:defRPr>
            </a:lvl1pPr>
          </a:lstStyle>
          <a:p>
            <a:pPr lvl="0"/>
            <a:r>
              <a:rPr lang="en-US" dirty="0"/>
              <a:t>Click to </a:t>
            </a:r>
            <a:r>
              <a:rPr lang="en-US" dirty="0" err="1"/>
              <a:t>Bredit</a:t>
            </a:r>
            <a:r>
              <a:rPr lang="en-US" dirty="0"/>
              <a:t> Master text styles</a:t>
            </a:r>
          </a:p>
        </p:txBody>
      </p:sp>
      <p:sp>
        <p:nvSpPr>
          <p:cNvPr id="9" name="Title 1">
            <a:extLst>
              <a:ext uri="{FF2B5EF4-FFF2-40B4-BE49-F238E27FC236}">
                <a16:creationId xmlns:a16="http://schemas.microsoft.com/office/drawing/2014/main" id="{AF82CA2D-861E-7B4C-AB24-DA3DC3DE0E79}"/>
              </a:ext>
            </a:extLst>
          </p:cNvPr>
          <p:cNvSpPr>
            <a:spLocks noGrp="1"/>
          </p:cNvSpPr>
          <p:nvPr>
            <p:ph type="title"/>
          </p:nvPr>
        </p:nvSpPr>
        <p:spPr>
          <a:xfrm>
            <a:off x="345991" y="461295"/>
            <a:ext cx="9787021" cy="645023"/>
          </a:xfrm>
          <a:prstGeom prst="rect">
            <a:avLst/>
          </a:prstGeom>
        </p:spPr>
        <p:txBody>
          <a:bodyPr/>
          <a:lstStyle>
            <a:lvl1pPr>
              <a:defRPr sz="2600" i="0">
                <a:solidFill>
                  <a:srgbClr val="B50304"/>
                </a:solidFill>
              </a:defRPr>
            </a:lvl1pPr>
          </a:lstStyle>
          <a:p>
            <a:r>
              <a:rPr lang="en-US" noProof="1"/>
              <a:t>Click to edit Master title style</a:t>
            </a:r>
            <a:endParaRPr lang="en-CA" noProof="1"/>
          </a:p>
        </p:txBody>
      </p:sp>
      <p:sp>
        <p:nvSpPr>
          <p:cNvPr id="5" name="Rectangle 4">
            <a:extLst>
              <a:ext uri="{FF2B5EF4-FFF2-40B4-BE49-F238E27FC236}">
                <a16:creationId xmlns:a16="http://schemas.microsoft.com/office/drawing/2014/main" id="{88D914B5-E371-9E41-8F3B-1F1D896C6D65}"/>
              </a:ext>
            </a:extLst>
          </p:cNvPr>
          <p:cNvSpPr/>
          <p:nvPr userDrawn="1"/>
        </p:nvSpPr>
        <p:spPr>
          <a:xfrm>
            <a:off x="379638" y="6699593"/>
            <a:ext cx="1458000" cy="292100"/>
          </a:xfrm>
          <a:prstGeom prst="rect">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360000" tIns="36000" rIns="360000" bIns="36000" anchor="ctr"/>
          <a:lstStyle/>
          <a:p>
            <a:pPr algn="ctr" fontAlgn="auto">
              <a:spcBef>
                <a:spcPts val="0"/>
              </a:spcBef>
              <a:spcAft>
                <a:spcPts val="0"/>
              </a:spcAft>
              <a:defRPr/>
            </a:pPr>
            <a:r>
              <a:rPr lang="en-US" sz="1000" b="1" dirty="0">
                <a:solidFill>
                  <a:schemeClr val="bg1"/>
                </a:solidFill>
                <a:latin typeface="+mn-lt"/>
                <a:cs typeface="Century Gothic"/>
              </a:rPr>
              <a:t>Introduction</a:t>
            </a:r>
          </a:p>
        </p:txBody>
      </p:sp>
      <p:sp>
        <p:nvSpPr>
          <p:cNvPr id="6" name="Rectangle 5">
            <a:extLst>
              <a:ext uri="{FF2B5EF4-FFF2-40B4-BE49-F238E27FC236}">
                <a16:creationId xmlns:a16="http://schemas.microsoft.com/office/drawing/2014/main" id="{29D548C2-7E9A-8947-924D-B6B6E6F11F3D}"/>
              </a:ext>
            </a:extLst>
          </p:cNvPr>
          <p:cNvSpPr/>
          <p:nvPr userDrawn="1"/>
        </p:nvSpPr>
        <p:spPr>
          <a:xfrm>
            <a:off x="8617863" y="6699593"/>
            <a:ext cx="1458000" cy="292100"/>
          </a:xfrm>
          <a:prstGeom prst="rect">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360000" tIns="36000" rIns="360000" bIns="36000" anchor="ctr"/>
          <a:lstStyle/>
          <a:p>
            <a:pPr algn="ctr" fontAlgn="auto">
              <a:spcBef>
                <a:spcPts val="0"/>
              </a:spcBef>
              <a:spcAft>
                <a:spcPts val="0"/>
              </a:spcAft>
              <a:defRPr/>
            </a:pPr>
            <a:r>
              <a:rPr lang="en-US" sz="1000" b="1" dirty="0">
                <a:solidFill>
                  <a:schemeClr val="bg1"/>
                </a:solidFill>
                <a:latin typeface="+mn-lt"/>
                <a:cs typeface="Century Gothic"/>
              </a:rPr>
              <a:t>Contribution</a:t>
            </a:r>
          </a:p>
        </p:txBody>
      </p:sp>
      <p:sp>
        <p:nvSpPr>
          <p:cNvPr id="10" name="Rectangle 9">
            <a:extLst>
              <a:ext uri="{FF2B5EF4-FFF2-40B4-BE49-F238E27FC236}">
                <a16:creationId xmlns:a16="http://schemas.microsoft.com/office/drawing/2014/main" id="{31691C0C-50E5-3642-8DD3-54C41F040EEF}"/>
              </a:ext>
            </a:extLst>
          </p:cNvPr>
          <p:cNvSpPr/>
          <p:nvPr userDrawn="1"/>
        </p:nvSpPr>
        <p:spPr>
          <a:xfrm>
            <a:off x="2027283" y="6699593"/>
            <a:ext cx="1458000" cy="292100"/>
          </a:xfrm>
          <a:prstGeom prst="rect">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360000" tIns="36000" rIns="360000" bIns="36000" anchor="ctr"/>
          <a:lstStyle/>
          <a:p>
            <a:pPr algn="ctr" fontAlgn="auto">
              <a:spcBef>
                <a:spcPts val="0"/>
              </a:spcBef>
              <a:spcAft>
                <a:spcPts val="0"/>
              </a:spcAft>
              <a:defRPr/>
            </a:pPr>
            <a:r>
              <a:rPr lang="en-US" sz="1000" b="1" dirty="0">
                <a:solidFill>
                  <a:schemeClr val="bg1"/>
                </a:solidFill>
                <a:latin typeface="+mn-lt"/>
                <a:cs typeface="Century Gothic"/>
              </a:rPr>
              <a:t>Literature</a:t>
            </a:r>
          </a:p>
        </p:txBody>
      </p:sp>
      <p:sp>
        <p:nvSpPr>
          <p:cNvPr id="11" name="Rectangle 10">
            <a:extLst>
              <a:ext uri="{FF2B5EF4-FFF2-40B4-BE49-F238E27FC236}">
                <a16:creationId xmlns:a16="http://schemas.microsoft.com/office/drawing/2014/main" id="{A823CA63-04E8-794E-833F-205BA04C9600}"/>
              </a:ext>
            </a:extLst>
          </p:cNvPr>
          <p:cNvSpPr/>
          <p:nvPr userDrawn="1"/>
        </p:nvSpPr>
        <p:spPr>
          <a:xfrm>
            <a:off x="3674928" y="6699593"/>
            <a:ext cx="1458000" cy="292100"/>
          </a:xfrm>
          <a:prstGeom prst="rect">
            <a:avLst/>
          </a:prstGeom>
          <a:solidFill>
            <a:srgbClr val="B50304"/>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360000" tIns="36000" rIns="360000" bIns="36000" anchor="ctr"/>
          <a:lstStyle/>
          <a:p>
            <a:pPr algn="ctr" fontAlgn="auto">
              <a:spcBef>
                <a:spcPts val="0"/>
              </a:spcBef>
              <a:spcAft>
                <a:spcPts val="0"/>
              </a:spcAft>
              <a:defRPr/>
            </a:pPr>
            <a:r>
              <a:rPr lang="en-US" sz="1000" b="1" dirty="0">
                <a:solidFill>
                  <a:schemeClr val="bg1"/>
                </a:solidFill>
                <a:latin typeface="+mn-lt"/>
                <a:cs typeface="Century Gothic"/>
              </a:rPr>
              <a:t>Case Studies</a:t>
            </a:r>
          </a:p>
        </p:txBody>
      </p:sp>
      <p:sp>
        <p:nvSpPr>
          <p:cNvPr id="12" name="Rectangle 11">
            <a:extLst>
              <a:ext uri="{FF2B5EF4-FFF2-40B4-BE49-F238E27FC236}">
                <a16:creationId xmlns:a16="http://schemas.microsoft.com/office/drawing/2014/main" id="{9FA9756C-5621-1E47-AA1A-1EFC04BE0A65}"/>
              </a:ext>
            </a:extLst>
          </p:cNvPr>
          <p:cNvSpPr/>
          <p:nvPr userDrawn="1"/>
        </p:nvSpPr>
        <p:spPr>
          <a:xfrm>
            <a:off x="5322573" y="6699593"/>
            <a:ext cx="1458000" cy="292100"/>
          </a:xfrm>
          <a:prstGeom prst="rect">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360000" tIns="36000" rIns="360000" bIns="36000" anchor="ctr"/>
          <a:lstStyle/>
          <a:p>
            <a:pPr algn="ctr" fontAlgn="auto">
              <a:spcBef>
                <a:spcPts val="0"/>
              </a:spcBef>
              <a:spcAft>
                <a:spcPts val="0"/>
              </a:spcAft>
              <a:defRPr/>
            </a:pPr>
            <a:r>
              <a:rPr lang="en-US" sz="1000" b="1" dirty="0">
                <a:solidFill>
                  <a:schemeClr val="bg1"/>
                </a:solidFill>
                <a:latin typeface="+mn-lt"/>
                <a:cs typeface="Century Gothic"/>
              </a:rPr>
              <a:t>Data</a:t>
            </a:r>
          </a:p>
        </p:txBody>
      </p:sp>
      <p:sp>
        <p:nvSpPr>
          <p:cNvPr id="13" name="Rectangle 12">
            <a:extLst>
              <a:ext uri="{FF2B5EF4-FFF2-40B4-BE49-F238E27FC236}">
                <a16:creationId xmlns:a16="http://schemas.microsoft.com/office/drawing/2014/main" id="{370A13F4-1A00-C343-B61D-15822FFD12FD}"/>
              </a:ext>
            </a:extLst>
          </p:cNvPr>
          <p:cNvSpPr/>
          <p:nvPr userDrawn="1"/>
        </p:nvSpPr>
        <p:spPr>
          <a:xfrm>
            <a:off x="6970218" y="6699593"/>
            <a:ext cx="1458000" cy="292100"/>
          </a:xfrm>
          <a:prstGeom prst="rect">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360000" tIns="36000" rIns="360000" bIns="36000" anchor="ctr"/>
          <a:lstStyle/>
          <a:p>
            <a:pPr algn="ctr" fontAlgn="auto">
              <a:spcBef>
                <a:spcPts val="0"/>
              </a:spcBef>
              <a:spcAft>
                <a:spcPts val="0"/>
              </a:spcAft>
              <a:defRPr/>
            </a:pPr>
            <a:r>
              <a:rPr lang="en-US" sz="1000" b="1" dirty="0">
                <a:solidFill>
                  <a:schemeClr val="bg1"/>
                </a:solidFill>
                <a:latin typeface="+mn-lt"/>
                <a:cs typeface="Century Gothic"/>
              </a:rPr>
              <a:t>Methodology</a:t>
            </a:r>
          </a:p>
        </p:txBody>
      </p:sp>
    </p:spTree>
    <p:extLst>
      <p:ext uri="{BB962C8B-B14F-4D97-AF65-F5344CB8AC3E}">
        <p14:creationId xmlns:p14="http://schemas.microsoft.com/office/powerpoint/2010/main" val="2707619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378F6F3-341C-D347-AD52-5959B4D55BC9}"/>
              </a:ext>
            </a:extLst>
          </p:cNvPr>
          <p:cNvSpPr/>
          <p:nvPr userDrawn="1"/>
        </p:nvSpPr>
        <p:spPr>
          <a:xfrm>
            <a:off x="5322573" y="6699593"/>
            <a:ext cx="1458000" cy="292100"/>
          </a:xfrm>
          <a:prstGeom prst="rect">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360000" tIns="36000" rIns="360000" bIns="36000" anchor="ctr"/>
          <a:lstStyle/>
          <a:p>
            <a:pPr algn="ctr" fontAlgn="auto">
              <a:spcBef>
                <a:spcPts val="0"/>
              </a:spcBef>
              <a:spcAft>
                <a:spcPts val="0"/>
              </a:spcAft>
              <a:defRPr/>
            </a:pPr>
            <a:r>
              <a:rPr lang="en-US" sz="1000" b="1" dirty="0">
                <a:solidFill>
                  <a:schemeClr val="bg1"/>
                </a:solidFill>
                <a:latin typeface="+mn-lt"/>
                <a:cs typeface="Century Gothic"/>
              </a:rPr>
              <a:t>Data</a:t>
            </a:r>
          </a:p>
        </p:txBody>
      </p:sp>
      <p:sp>
        <p:nvSpPr>
          <p:cNvPr id="9" name="Text Placeholder 6">
            <a:extLst>
              <a:ext uri="{FF2B5EF4-FFF2-40B4-BE49-F238E27FC236}">
                <a16:creationId xmlns:a16="http://schemas.microsoft.com/office/drawing/2014/main" id="{57E6A319-57D5-D949-AB00-5715E1EB88F2}"/>
              </a:ext>
            </a:extLst>
          </p:cNvPr>
          <p:cNvSpPr>
            <a:spLocks noGrp="1"/>
          </p:cNvSpPr>
          <p:nvPr>
            <p:ph type="body" sz="quarter" idx="10" hasCustomPrompt="1"/>
          </p:nvPr>
        </p:nvSpPr>
        <p:spPr>
          <a:xfrm>
            <a:off x="345992" y="199273"/>
            <a:ext cx="4681620" cy="457200"/>
          </a:xfrm>
          <a:prstGeom prst="rect">
            <a:avLst/>
          </a:prstGeom>
        </p:spPr>
        <p:txBody>
          <a:bodyPr vert="horz"/>
          <a:lstStyle>
            <a:lvl1pPr marL="0" indent="0">
              <a:buNone/>
              <a:defRPr sz="1600" i="1">
                <a:solidFill>
                  <a:srgbClr val="B50304"/>
                </a:solidFill>
                <a:latin typeface="Century Gothic"/>
                <a:cs typeface="Century Gothic"/>
              </a:defRPr>
            </a:lvl1pPr>
          </a:lstStyle>
          <a:p>
            <a:pPr lvl="0"/>
            <a:r>
              <a:rPr lang="en-US" dirty="0"/>
              <a:t>Click to </a:t>
            </a:r>
            <a:r>
              <a:rPr lang="en-US" dirty="0" err="1"/>
              <a:t>Bredit</a:t>
            </a:r>
            <a:r>
              <a:rPr lang="en-US" dirty="0"/>
              <a:t> Master text styles</a:t>
            </a:r>
          </a:p>
        </p:txBody>
      </p:sp>
      <p:sp>
        <p:nvSpPr>
          <p:cNvPr id="10" name="Title 1">
            <a:extLst>
              <a:ext uri="{FF2B5EF4-FFF2-40B4-BE49-F238E27FC236}">
                <a16:creationId xmlns:a16="http://schemas.microsoft.com/office/drawing/2014/main" id="{78DDEDE5-FF83-BD48-AD6B-E2E52A7CAF3E}"/>
              </a:ext>
            </a:extLst>
          </p:cNvPr>
          <p:cNvSpPr>
            <a:spLocks noGrp="1"/>
          </p:cNvSpPr>
          <p:nvPr>
            <p:ph type="title"/>
          </p:nvPr>
        </p:nvSpPr>
        <p:spPr>
          <a:xfrm>
            <a:off x="345991" y="461295"/>
            <a:ext cx="9787021" cy="645023"/>
          </a:xfrm>
          <a:prstGeom prst="rect">
            <a:avLst/>
          </a:prstGeom>
        </p:spPr>
        <p:txBody>
          <a:bodyPr/>
          <a:lstStyle>
            <a:lvl1pPr>
              <a:defRPr sz="2600" i="0">
                <a:solidFill>
                  <a:srgbClr val="B50304"/>
                </a:solidFill>
              </a:defRPr>
            </a:lvl1pPr>
          </a:lstStyle>
          <a:p>
            <a:r>
              <a:rPr lang="en-US" noProof="1"/>
              <a:t>Click to edit Master title style</a:t>
            </a:r>
            <a:endParaRPr lang="en-CA" noProof="1"/>
          </a:p>
        </p:txBody>
      </p:sp>
      <p:sp>
        <p:nvSpPr>
          <p:cNvPr id="5" name="Rectangle 4">
            <a:extLst>
              <a:ext uri="{FF2B5EF4-FFF2-40B4-BE49-F238E27FC236}">
                <a16:creationId xmlns:a16="http://schemas.microsoft.com/office/drawing/2014/main" id="{BCA19186-EA7E-7745-9224-66F5CBFDA6C4}"/>
              </a:ext>
            </a:extLst>
          </p:cNvPr>
          <p:cNvSpPr/>
          <p:nvPr userDrawn="1"/>
        </p:nvSpPr>
        <p:spPr>
          <a:xfrm>
            <a:off x="379638" y="6699593"/>
            <a:ext cx="1458000" cy="292100"/>
          </a:xfrm>
          <a:prstGeom prst="rect">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360000" tIns="36000" rIns="360000" bIns="36000" anchor="ctr"/>
          <a:lstStyle/>
          <a:p>
            <a:pPr algn="ctr" fontAlgn="auto">
              <a:spcBef>
                <a:spcPts val="0"/>
              </a:spcBef>
              <a:spcAft>
                <a:spcPts val="0"/>
              </a:spcAft>
              <a:defRPr/>
            </a:pPr>
            <a:r>
              <a:rPr lang="en-US" sz="1000" b="1" dirty="0">
                <a:solidFill>
                  <a:schemeClr val="bg1"/>
                </a:solidFill>
                <a:latin typeface="+mn-lt"/>
                <a:cs typeface="Century Gothic"/>
              </a:rPr>
              <a:t>Introduction</a:t>
            </a:r>
          </a:p>
        </p:txBody>
      </p:sp>
      <p:sp>
        <p:nvSpPr>
          <p:cNvPr id="6" name="Rectangle 5">
            <a:extLst>
              <a:ext uri="{FF2B5EF4-FFF2-40B4-BE49-F238E27FC236}">
                <a16:creationId xmlns:a16="http://schemas.microsoft.com/office/drawing/2014/main" id="{E6CFCA13-3C6A-6C46-AC5D-C18FC47AEFB8}"/>
              </a:ext>
            </a:extLst>
          </p:cNvPr>
          <p:cNvSpPr/>
          <p:nvPr userDrawn="1"/>
        </p:nvSpPr>
        <p:spPr>
          <a:xfrm>
            <a:off x="8617863" y="6699593"/>
            <a:ext cx="1458000" cy="292100"/>
          </a:xfrm>
          <a:prstGeom prst="rect">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360000" tIns="36000" rIns="360000" bIns="36000" anchor="ctr"/>
          <a:lstStyle/>
          <a:p>
            <a:pPr algn="ctr" fontAlgn="auto">
              <a:spcBef>
                <a:spcPts val="0"/>
              </a:spcBef>
              <a:spcAft>
                <a:spcPts val="0"/>
              </a:spcAft>
              <a:defRPr/>
            </a:pPr>
            <a:r>
              <a:rPr lang="en-US" sz="1000" b="1" dirty="0">
                <a:solidFill>
                  <a:schemeClr val="bg1"/>
                </a:solidFill>
                <a:latin typeface="+mn-lt"/>
                <a:cs typeface="Century Gothic"/>
              </a:rPr>
              <a:t>Contribution</a:t>
            </a:r>
          </a:p>
        </p:txBody>
      </p:sp>
      <p:sp>
        <p:nvSpPr>
          <p:cNvPr id="7" name="Rectangle 6">
            <a:extLst>
              <a:ext uri="{FF2B5EF4-FFF2-40B4-BE49-F238E27FC236}">
                <a16:creationId xmlns:a16="http://schemas.microsoft.com/office/drawing/2014/main" id="{FF930217-6C22-BC47-B044-0941D7F3EB12}"/>
              </a:ext>
            </a:extLst>
          </p:cNvPr>
          <p:cNvSpPr/>
          <p:nvPr userDrawn="1"/>
        </p:nvSpPr>
        <p:spPr>
          <a:xfrm>
            <a:off x="2027283" y="6699593"/>
            <a:ext cx="1458000" cy="292100"/>
          </a:xfrm>
          <a:prstGeom prst="rect">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360000" tIns="36000" rIns="360000" bIns="36000" anchor="ctr"/>
          <a:lstStyle/>
          <a:p>
            <a:pPr algn="ctr" fontAlgn="auto">
              <a:spcBef>
                <a:spcPts val="0"/>
              </a:spcBef>
              <a:spcAft>
                <a:spcPts val="0"/>
              </a:spcAft>
              <a:defRPr/>
            </a:pPr>
            <a:r>
              <a:rPr lang="en-US" sz="1000" b="1" dirty="0">
                <a:solidFill>
                  <a:schemeClr val="bg1"/>
                </a:solidFill>
                <a:latin typeface="+mn-lt"/>
                <a:cs typeface="Century Gothic"/>
              </a:rPr>
              <a:t>Literature</a:t>
            </a:r>
          </a:p>
        </p:txBody>
      </p:sp>
      <p:sp>
        <p:nvSpPr>
          <p:cNvPr id="11" name="Rectangle 10">
            <a:extLst>
              <a:ext uri="{FF2B5EF4-FFF2-40B4-BE49-F238E27FC236}">
                <a16:creationId xmlns:a16="http://schemas.microsoft.com/office/drawing/2014/main" id="{AC017BE9-F96F-D944-AF44-1C64976B57C2}"/>
              </a:ext>
            </a:extLst>
          </p:cNvPr>
          <p:cNvSpPr/>
          <p:nvPr userDrawn="1"/>
        </p:nvSpPr>
        <p:spPr>
          <a:xfrm>
            <a:off x="3674928" y="6699593"/>
            <a:ext cx="1458000" cy="292100"/>
          </a:xfrm>
          <a:prstGeom prst="rect">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360000" tIns="36000" rIns="360000" bIns="36000" anchor="ctr"/>
          <a:lstStyle/>
          <a:p>
            <a:pPr algn="ctr" fontAlgn="auto">
              <a:spcBef>
                <a:spcPts val="0"/>
              </a:spcBef>
              <a:spcAft>
                <a:spcPts val="0"/>
              </a:spcAft>
              <a:defRPr/>
            </a:pPr>
            <a:r>
              <a:rPr lang="en-US" sz="1000" b="1" dirty="0">
                <a:solidFill>
                  <a:schemeClr val="bg1"/>
                </a:solidFill>
                <a:latin typeface="+mn-lt"/>
                <a:cs typeface="Century Gothic"/>
              </a:rPr>
              <a:t>Case Studies</a:t>
            </a:r>
          </a:p>
        </p:txBody>
      </p:sp>
      <p:sp>
        <p:nvSpPr>
          <p:cNvPr id="12" name="Rectangle 11">
            <a:extLst>
              <a:ext uri="{FF2B5EF4-FFF2-40B4-BE49-F238E27FC236}">
                <a16:creationId xmlns:a16="http://schemas.microsoft.com/office/drawing/2014/main" id="{A09949FD-01CF-8540-8276-3598FAE07D42}"/>
              </a:ext>
            </a:extLst>
          </p:cNvPr>
          <p:cNvSpPr/>
          <p:nvPr userDrawn="1"/>
        </p:nvSpPr>
        <p:spPr>
          <a:xfrm>
            <a:off x="5322573" y="6699593"/>
            <a:ext cx="1458000" cy="292100"/>
          </a:xfrm>
          <a:prstGeom prst="rect">
            <a:avLst/>
          </a:prstGeom>
          <a:solidFill>
            <a:srgbClr val="B50304"/>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360000" tIns="36000" rIns="360000" bIns="36000" anchor="ctr"/>
          <a:lstStyle/>
          <a:p>
            <a:pPr algn="ctr" fontAlgn="auto">
              <a:spcBef>
                <a:spcPts val="0"/>
              </a:spcBef>
              <a:spcAft>
                <a:spcPts val="0"/>
              </a:spcAft>
              <a:defRPr/>
            </a:pPr>
            <a:r>
              <a:rPr lang="en-US" sz="1000" b="1" dirty="0">
                <a:solidFill>
                  <a:schemeClr val="bg1"/>
                </a:solidFill>
                <a:latin typeface="+mn-lt"/>
                <a:cs typeface="Century Gothic"/>
              </a:rPr>
              <a:t>Data</a:t>
            </a:r>
          </a:p>
        </p:txBody>
      </p:sp>
      <p:sp>
        <p:nvSpPr>
          <p:cNvPr id="13" name="Rectangle 12">
            <a:extLst>
              <a:ext uri="{FF2B5EF4-FFF2-40B4-BE49-F238E27FC236}">
                <a16:creationId xmlns:a16="http://schemas.microsoft.com/office/drawing/2014/main" id="{AAD3A2D6-A7C6-CE4F-B9DF-010A597143DB}"/>
              </a:ext>
            </a:extLst>
          </p:cNvPr>
          <p:cNvSpPr/>
          <p:nvPr userDrawn="1"/>
        </p:nvSpPr>
        <p:spPr>
          <a:xfrm>
            <a:off x="6970218" y="6699593"/>
            <a:ext cx="1458000" cy="292100"/>
          </a:xfrm>
          <a:prstGeom prst="rect">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360000" tIns="36000" rIns="360000" bIns="36000" anchor="ctr"/>
          <a:lstStyle/>
          <a:p>
            <a:pPr algn="ctr" fontAlgn="auto">
              <a:spcBef>
                <a:spcPts val="0"/>
              </a:spcBef>
              <a:spcAft>
                <a:spcPts val="0"/>
              </a:spcAft>
              <a:defRPr/>
            </a:pPr>
            <a:r>
              <a:rPr lang="en-US" sz="1000" b="1" dirty="0">
                <a:solidFill>
                  <a:schemeClr val="bg1"/>
                </a:solidFill>
                <a:latin typeface="+mn-lt"/>
                <a:cs typeface="Century Gothic"/>
              </a:rPr>
              <a:t>Methodology</a:t>
            </a:r>
          </a:p>
        </p:txBody>
      </p:sp>
    </p:spTree>
    <p:extLst>
      <p:ext uri="{BB962C8B-B14F-4D97-AF65-F5344CB8AC3E}">
        <p14:creationId xmlns:p14="http://schemas.microsoft.com/office/powerpoint/2010/main" val="79878796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Text Placeholder 6">
            <a:extLst>
              <a:ext uri="{FF2B5EF4-FFF2-40B4-BE49-F238E27FC236}">
                <a16:creationId xmlns:a16="http://schemas.microsoft.com/office/drawing/2014/main" id="{53EC3558-156E-3346-A182-D42A1997E8E1}"/>
              </a:ext>
            </a:extLst>
          </p:cNvPr>
          <p:cNvSpPr>
            <a:spLocks noGrp="1"/>
          </p:cNvSpPr>
          <p:nvPr>
            <p:ph type="body" sz="quarter" idx="10" hasCustomPrompt="1"/>
          </p:nvPr>
        </p:nvSpPr>
        <p:spPr>
          <a:xfrm>
            <a:off x="345992" y="199273"/>
            <a:ext cx="4681620" cy="457200"/>
          </a:xfrm>
          <a:prstGeom prst="rect">
            <a:avLst/>
          </a:prstGeom>
        </p:spPr>
        <p:txBody>
          <a:bodyPr vert="horz"/>
          <a:lstStyle>
            <a:lvl1pPr marL="0" indent="0">
              <a:buNone/>
              <a:defRPr sz="1600" i="1">
                <a:solidFill>
                  <a:srgbClr val="B50304"/>
                </a:solidFill>
                <a:latin typeface="Century Gothic"/>
                <a:cs typeface="Century Gothic"/>
              </a:defRPr>
            </a:lvl1pPr>
          </a:lstStyle>
          <a:p>
            <a:pPr lvl="0"/>
            <a:r>
              <a:rPr lang="en-US" dirty="0"/>
              <a:t>Click to </a:t>
            </a:r>
            <a:r>
              <a:rPr lang="en-US" dirty="0" err="1"/>
              <a:t>Bredit</a:t>
            </a:r>
            <a:r>
              <a:rPr lang="en-US" dirty="0"/>
              <a:t> Master text styles</a:t>
            </a:r>
          </a:p>
        </p:txBody>
      </p:sp>
      <p:sp>
        <p:nvSpPr>
          <p:cNvPr id="12" name="Title 1">
            <a:extLst>
              <a:ext uri="{FF2B5EF4-FFF2-40B4-BE49-F238E27FC236}">
                <a16:creationId xmlns:a16="http://schemas.microsoft.com/office/drawing/2014/main" id="{8D312202-3070-C647-A125-AB3ADDDB9152}"/>
              </a:ext>
            </a:extLst>
          </p:cNvPr>
          <p:cNvSpPr>
            <a:spLocks noGrp="1"/>
          </p:cNvSpPr>
          <p:nvPr>
            <p:ph type="title"/>
          </p:nvPr>
        </p:nvSpPr>
        <p:spPr>
          <a:xfrm>
            <a:off x="345991" y="461295"/>
            <a:ext cx="9787021" cy="645023"/>
          </a:xfrm>
          <a:prstGeom prst="rect">
            <a:avLst/>
          </a:prstGeom>
        </p:spPr>
        <p:txBody>
          <a:bodyPr/>
          <a:lstStyle>
            <a:lvl1pPr>
              <a:defRPr sz="2600" i="0">
                <a:solidFill>
                  <a:srgbClr val="B50304"/>
                </a:solidFill>
              </a:defRPr>
            </a:lvl1pPr>
          </a:lstStyle>
          <a:p>
            <a:r>
              <a:rPr lang="en-US" noProof="1"/>
              <a:t>Click to edit Master title style</a:t>
            </a:r>
            <a:endParaRPr lang="en-CA" noProof="1"/>
          </a:p>
        </p:txBody>
      </p:sp>
      <p:sp>
        <p:nvSpPr>
          <p:cNvPr id="14" name="Rectangle 13">
            <a:extLst>
              <a:ext uri="{FF2B5EF4-FFF2-40B4-BE49-F238E27FC236}">
                <a16:creationId xmlns:a16="http://schemas.microsoft.com/office/drawing/2014/main" id="{651AFDE4-F7A9-3444-A7A1-6D2C3EBCA897}"/>
              </a:ext>
            </a:extLst>
          </p:cNvPr>
          <p:cNvSpPr/>
          <p:nvPr userDrawn="1"/>
        </p:nvSpPr>
        <p:spPr>
          <a:xfrm>
            <a:off x="379638" y="6699593"/>
            <a:ext cx="1458000" cy="292100"/>
          </a:xfrm>
          <a:prstGeom prst="rect">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360000" tIns="36000" rIns="360000" bIns="36000" anchor="ctr"/>
          <a:lstStyle/>
          <a:p>
            <a:pPr algn="ctr" fontAlgn="auto">
              <a:spcBef>
                <a:spcPts val="0"/>
              </a:spcBef>
              <a:spcAft>
                <a:spcPts val="0"/>
              </a:spcAft>
              <a:defRPr/>
            </a:pPr>
            <a:r>
              <a:rPr lang="en-US" sz="1000" b="1" dirty="0">
                <a:solidFill>
                  <a:schemeClr val="bg1"/>
                </a:solidFill>
                <a:latin typeface="+mn-lt"/>
                <a:cs typeface="Century Gothic"/>
              </a:rPr>
              <a:t>Introduction</a:t>
            </a:r>
          </a:p>
        </p:txBody>
      </p:sp>
      <p:sp>
        <p:nvSpPr>
          <p:cNvPr id="15" name="Rectangle 14">
            <a:extLst>
              <a:ext uri="{FF2B5EF4-FFF2-40B4-BE49-F238E27FC236}">
                <a16:creationId xmlns:a16="http://schemas.microsoft.com/office/drawing/2014/main" id="{8FF0A1C9-3173-3742-A4E8-9EB8158A1BFF}"/>
              </a:ext>
            </a:extLst>
          </p:cNvPr>
          <p:cNvSpPr/>
          <p:nvPr userDrawn="1"/>
        </p:nvSpPr>
        <p:spPr>
          <a:xfrm>
            <a:off x="8617863" y="6699593"/>
            <a:ext cx="1458000" cy="292100"/>
          </a:xfrm>
          <a:prstGeom prst="rect">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360000" tIns="36000" rIns="360000" bIns="36000" anchor="ctr"/>
          <a:lstStyle/>
          <a:p>
            <a:pPr algn="ctr" fontAlgn="auto">
              <a:spcBef>
                <a:spcPts val="0"/>
              </a:spcBef>
              <a:spcAft>
                <a:spcPts val="0"/>
              </a:spcAft>
              <a:defRPr/>
            </a:pPr>
            <a:r>
              <a:rPr lang="en-US" sz="1000" b="1" dirty="0">
                <a:solidFill>
                  <a:schemeClr val="bg1"/>
                </a:solidFill>
                <a:latin typeface="+mn-lt"/>
                <a:cs typeface="Century Gothic"/>
              </a:rPr>
              <a:t>Contribution</a:t>
            </a:r>
          </a:p>
        </p:txBody>
      </p:sp>
      <p:sp>
        <p:nvSpPr>
          <p:cNvPr id="16" name="Rectangle 15">
            <a:extLst>
              <a:ext uri="{FF2B5EF4-FFF2-40B4-BE49-F238E27FC236}">
                <a16:creationId xmlns:a16="http://schemas.microsoft.com/office/drawing/2014/main" id="{82CBAAFB-47C7-CB4C-9CD0-E835AD81A2D3}"/>
              </a:ext>
            </a:extLst>
          </p:cNvPr>
          <p:cNvSpPr/>
          <p:nvPr userDrawn="1"/>
        </p:nvSpPr>
        <p:spPr>
          <a:xfrm>
            <a:off x="2027283" y="6699593"/>
            <a:ext cx="1458000" cy="292100"/>
          </a:xfrm>
          <a:prstGeom prst="rect">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360000" tIns="36000" rIns="360000" bIns="36000" anchor="ctr"/>
          <a:lstStyle/>
          <a:p>
            <a:pPr algn="ctr" fontAlgn="auto">
              <a:spcBef>
                <a:spcPts val="0"/>
              </a:spcBef>
              <a:spcAft>
                <a:spcPts val="0"/>
              </a:spcAft>
              <a:defRPr/>
            </a:pPr>
            <a:r>
              <a:rPr lang="en-US" sz="1000" b="1" dirty="0">
                <a:solidFill>
                  <a:schemeClr val="bg1"/>
                </a:solidFill>
                <a:latin typeface="+mn-lt"/>
                <a:cs typeface="Century Gothic"/>
              </a:rPr>
              <a:t>Literature</a:t>
            </a:r>
          </a:p>
        </p:txBody>
      </p:sp>
      <p:sp>
        <p:nvSpPr>
          <p:cNvPr id="17" name="Rectangle 16">
            <a:extLst>
              <a:ext uri="{FF2B5EF4-FFF2-40B4-BE49-F238E27FC236}">
                <a16:creationId xmlns:a16="http://schemas.microsoft.com/office/drawing/2014/main" id="{EC8580E1-25B3-CA4A-8B2D-AFB3F634123A}"/>
              </a:ext>
            </a:extLst>
          </p:cNvPr>
          <p:cNvSpPr/>
          <p:nvPr userDrawn="1"/>
        </p:nvSpPr>
        <p:spPr>
          <a:xfrm>
            <a:off x="3674928" y="6699593"/>
            <a:ext cx="1458000" cy="292100"/>
          </a:xfrm>
          <a:prstGeom prst="rect">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360000" tIns="36000" rIns="360000" bIns="36000" anchor="ctr"/>
          <a:lstStyle/>
          <a:p>
            <a:pPr algn="ctr" fontAlgn="auto">
              <a:spcBef>
                <a:spcPts val="0"/>
              </a:spcBef>
              <a:spcAft>
                <a:spcPts val="0"/>
              </a:spcAft>
              <a:defRPr/>
            </a:pPr>
            <a:r>
              <a:rPr lang="en-US" sz="1000" b="1" dirty="0">
                <a:solidFill>
                  <a:schemeClr val="bg1"/>
                </a:solidFill>
                <a:latin typeface="+mn-lt"/>
                <a:cs typeface="Century Gothic"/>
              </a:rPr>
              <a:t>Case Studies</a:t>
            </a:r>
          </a:p>
        </p:txBody>
      </p:sp>
      <p:sp>
        <p:nvSpPr>
          <p:cNvPr id="18" name="Rectangle 17">
            <a:extLst>
              <a:ext uri="{FF2B5EF4-FFF2-40B4-BE49-F238E27FC236}">
                <a16:creationId xmlns:a16="http://schemas.microsoft.com/office/drawing/2014/main" id="{54D11070-42D0-4748-AE48-E003CC1895DB}"/>
              </a:ext>
            </a:extLst>
          </p:cNvPr>
          <p:cNvSpPr/>
          <p:nvPr userDrawn="1"/>
        </p:nvSpPr>
        <p:spPr>
          <a:xfrm>
            <a:off x="5322573" y="6699593"/>
            <a:ext cx="1458000" cy="292100"/>
          </a:xfrm>
          <a:prstGeom prst="rect">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360000" tIns="36000" rIns="360000" bIns="36000" anchor="ctr"/>
          <a:lstStyle/>
          <a:p>
            <a:pPr algn="ctr" fontAlgn="auto">
              <a:spcBef>
                <a:spcPts val="0"/>
              </a:spcBef>
              <a:spcAft>
                <a:spcPts val="0"/>
              </a:spcAft>
              <a:defRPr/>
            </a:pPr>
            <a:r>
              <a:rPr lang="en-US" sz="1000" b="1" dirty="0">
                <a:solidFill>
                  <a:schemeClr val="bg1"/>
                </a:solidFill>
                <a:latin typeface="+mn-lt"/>
                <a:cs typeface="Century Gothic"/>
              </a:rPr>
              <a:t>Data</a:t>
            </a:r>
          </a:p>
        </p:txBody>
      </p:sp>
      <p:sp>
        <p:nvSpPr>
          <p:cNvPr id="19" name="Rectangle 18">
            <a:extLst>
              <a:ext uri="{FF2B5EF4-FFF2-40B4-BE49-F238E27FC236}">
                <a16:creationId xmlns:a16="http://schemas.microsoft.com/office/drawing/2014/main" id="{993CB578-FD09-E548-96E0-EB771F64ECD6}"/>
              </a:ext>
            </a:extLst>
          </p:cNvPr>
          <p:cNvSpPr/>
          <p:nvPr userDrawn="1"/>
        </p:nvSpPr>
        <p:spPr>
          <a:xfrm>
            <a:off x="6970218" y="6699593"/>
            <a:ext cx="1458000" cy="292100"/>
          </a:xfrm>
          <a:prstGeom prst="rect">
            <a:avLst/>
          </a:prstGeom>
          <a:solidFill>
            <a:srgbClr val="B50304"/>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360000" tIns="36000" rIns="360000" bIns="36000" anchor="ctr"/>
          <a:lstStyle/>
          <a:p>
            <a:pPr algn="ctr" fontAlgn="auto">
              <a:spcBef>
                <a:spcPts val="0"/>
              </a:spcBef>
              <a:spcAft>
                <a:spcPts val="0"/>
              </a:spcAft>
              <a:defRPr/>
            </a:pPr>
            <a:r>
              <a:rPr lang="en-US" sz="1000" b="1" dirty="0">
                <a:solidFill>
                  <a:schemeClr val="bg1"/>
                </a:solidFill>
                <a:latin typeface="+mn-lt"/>
                <a:cs typeface="Century Gothic"/>
              </a:rPr>
              <a:t>Methodology</a:t>
            </a:r>
          </a:p>
        </p:txBody>
      </p:sp>
    </p:spTree>
    <p:extLst>
      <p:ext uri="{BB962C8B-B14F-4D97-AF65-F5344CB8AC3E}">
        <p14:creationId xmlns:p14="http://schemas.microsoft.com/office/powerpoint/2010/main" val="344576698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C061E5C-F247-4745-83E6-ABC481D5BF27}"/>
              </a:ext>
            </a:extLst>
          </p:cNvPr>
          <p:cNvSpPr/>
          <p:nvPr userDrawn="1"/>
        </p:nvSpPr>
        <p:spPr>
          <a:xfrm>
            <a:off x="8617863" y="6699593"/>
            <a:ext cx="1458000" cy="292100"/>
          </a:xfrm>
          <a:prstGeom prst="rect">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360000" tIns="36000" rIns="360000" bIns="36000" anchor="ctr"/>
          <a:lstStyle/>
          <a:p>
            <a:pPr algn="ctr" fontAlgn="auto">
              <a:spcBef>
                <a:spcPts val="0"/>
              </a:spcBef>
              <a:spcAft>
                <a:spcPts val="0"/>
              </a:spcAft>
              <a:defRPr/>
            </a:pPr>
            <a:r>
              <a:rPr lang="en-US" sz="1000" b="1" dirty="0">
                <a:solidFill>
                  <a:schemeClr val="bg1"/>
                </a:solidFill>
                <a:latin typeface="+mn-lt"/>
                <a:cs typeface="Century Gothic"/>
              </a:rPr>
              <a:t>Contribution</a:t>
            </a:r>
          </a:p>
        </p:txBody>
      </p:sp>
      <p:sp>
        <p:nvSpPr>
          <p:cNvPr id="7" name="Text Placeholder 6">
            <a:extLst>
              <a:ext uri="{FF2B5EF4-FFF2-40B4-BE49-F238E27FC236}">
                <a16:creationId xmlns:a16="http://schemas.microsoft.com/office/drawing/2014/main" id="{D79FF69F-6770-3946-8401-31A6889B53D1}"/>
              </a:ext>
            </a:extLst>
          </p:cNvPr>
          <p:cNvSpPr>
            <a:spLocks noGrp="1"/>
          </p:cNvSpPr>
          <p:nvPr>
            <p:ph type="body" sz="quarter" idx="10" hasCustomPrompt="1"/>
          </p:nvPr>
        </p:nvSpPr>
        <p:spPr>
          <a:xfrm>
            <a:off x="345992" y="199273"/>
            <a:ext cx="4681620" cy="457200"/>
          </a:xfrm>
          <a:prstGeom prst="rect">
            <a:avLst/>
          </a:prstGeom>
        </p:spPr>
        <p:txBody>
          <a:bodyPr vert="horz"/>
          <a:lstStyle>
            <a:lvl1pPr marL="0" indent="0">
              <a:buNone/>
              <a:defRPr sz="1600" i="1">
                <a:solidFill>
                  <a:srgbClr val="B50304"/>
                </a:solidFill>
                <a:latin typeface="Century Gothic"/>
                <a:cs typeface="Century Gothic"/>
              </a:defRPr>
            </a:lvl1pPr>
          </a:lstStyle>
          <a:p>
            <a:pPr lvl="0"/>
            <a:r>
              <a:rPr lang="en-US" dirty="0"/>
              <a:t>Click to </a:t>
            </a:r>
            <a:r>
              <a:rPr lang="en-US" dirty="0" err="1"/>
              <a:t>Bredit</a:t>
            </a:r>
            <a:r>
              <a:rPr lang="en-US" dirty="0"/>
              <a:t> Master text styles</a:t>
            </a:r>
          </a:p>
        </p:txBody>
      </p:sp>
      <p:sp>
        <p:nvSpPr>
          <p:cNvPr id="8" name="Title 1">
            <a:extLst>
              <a:ext uri="{FF2B5EF4-FFF2-40B4-BE49-F238E27FC236}">
                <a16:creationId xmlns:a16="http://schemas.microsoft.com/office/drawing/2014/main" id="{3949041E-E2CA-8043-80B8-84FD5AE26AD9}"/>
              </a:ext>
            </a:extLst>
          </p:cNvPr>
          <p:cNvSpPr>
            <a:spLocks noGrp="1"/>
          </p:cNvSpPr>
          <p:nvPr>
            <p:ph type="title"/>
          </p:nvPr>
        </p:nvSpPr>
        <p:spPr>
          <a:xfrm>
            <a:off x="345991" y="461295"/>
            <a:ext cx="9787021" cy="645023"/>
          </a:xfrm>
          <a:prstGeom prst="rect">
            <a:avLst/>
          </a:prstGeom>
        </p:spPr>
        <p:txBody>
          <a:bodyPr/>
          <a:lstStyle>
            <a:lvl1pPr>
              <a:defRPr sz="2600" i="0">
                <a:solidFill>
                  <a:srgbClr val="B50304"/>
                </a:solidFill>
              </a:defRPr>
            </a:lvl1pPr>
          </a:lstStyle>
          <a:p>
            <a:r>
              <a:rPr lang="en-US" noProof="1"/>
              <a:t>Click to edit Master title style</a:t>
            </a:r>
            <a:endParaRPr lang="en-CA" noProof="1"/>
          </a:p>
        </p:txBody>
      </p:sp>
      <p:sp>
        <p:nvSpPr>
          <p:cNvPr id="5" name="Rectangle 4">
            <a:extLst>
              <a:ext uri="{FF2B5EF4-FFF2-40B4-BE49-F238E27FC236}">
                <a16:creationId xmlns:a16="http://schemas.microsoft.com/office/drawing/2014/main" id="{FA8DF857-7656-E446-B6AC-F7DA5BB4D3BB}"/>
              </a:ext>
            </a:extLst>
          </p:cNvPr>
          <p:cNvSpPr/>
          <p:nvPr userDrawn="1"/>
        </p:nvSpPr>
        <p:spPr>
          <a:xfrm>
            <a:off x="379638" y="6699593"/>
            <a:ext cx="1458000" cy="292100"/>
          </a:xfrm>
          <a:prstGeom prst="rect">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360000" tIns="36000" rIns="360000" bIns="36000" anchor="ctr"/>
          <a:lstStyle/>
          <a:p>
            <a:pPr algn="ctr" fontAlgn="auto">
              <a:spcBef>
                <a:spcPts val="0"/>
              </a:spcBef>
              <a:spcAft>
                <a:spcPts val="0"/>
              </a:spcAft>
              <a:defRPr/>
            </a:pPr>
            <a:r>
              <a:rPr lang="en-US" sz="1000" b="1" dirty="0">
                <a:solidFill>
                  <a:schemeClr val="bg1"/>
                </a:solidFill>
                <a:latin typeface="+mn-lt"/>
                <a:cs typeface="Century Gothic"/>
              </a:rPr>
              <a:t>Introduction</a:t>
            </a:r>
          </a:p>
        </p:txBody>
      </p:sp>
      <p:sp>
        <p:nvSpPr>
          <p:cNvPr id="9" name="Rectangle 8">
            <a:extLst>
              <a:ext uri="{FF2B5EF4-FFF2-40B4-BE49-F238E27FC236}">
                <a16:creationId xmlns:a16="http://schemas.microsoft.com/office/drawing/2014/main" id="{50D3E22A-F14D-264E-9466-8763E09675DC}"/>
              </a:ext>
            </a:extLst>
          </p:cNvPr>
          <p:cNvSpPr/>
          <p:nvPr userDrawn="1"/>
        </p:nvSpPr>
        <p:spPr>
          <a:xfrm>
            <a:off x="8617863" y="6699593"/>
            <a:ext cx="1458000" cy="292100"/>
          </a:xfrm>
          <a:prstGeom prst="rect">
            <a:avLst/>
          </a:prstGeom>
          <a:solidFill>
            <a:srgbClr val="B50304"/>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360000" tIns="36000" rIns="360000" bIns="36000" anchor="ctr"/>
          <a:lstStyle/>
          <a:p>
            <a:pPr algn="ctr" fontAlgn="auto">
              <a:spcBef>
                <a:spcPts val="0"/>
              </a:spcBef>
              <a:spcAft>
                <a:spcPts val="0"/>
              </a:spcAft>
              <a:defRPr/>
            </a:pPr>
            <a:r>
              <a:rPr lang="en-US" sz="1000" b="1" dirty="0">
                <a:solidFill>
                  <a:schemeClr val="bg1"/>
                </a:solidFill>
                <a:latin typeface="+mn-lt"/>
                <a:cs typeface="Century Gothic"/>
              </a:rPr>
              <a:t>Contribution</a:t>
            </a:r>
          </a:p>
        </p:txBody>
      </p:sp>
      <p:sp>
        <p:nvSpPr>
          <p:cNvPr id="10" name="Rectangle 9">
            <a:extLst>
              <a:ext uri="{FF2B5EF4-FFF2-40B4-BE49-F238E27FC236}">
                <a16:creationId xmlns:a16="http://schemas.microsoft.com/office/drawing/2014/main" id="{38F4C120-9197-1D42-A0E1-F9E58B6D9654}"/>
              </a:ext>
            </a:extLst>
          </p:cNvPr>
          <p:cNvSpPr/>
          <p:nvPr userDrawn="1"/>
        </p:nvSpPr>
        <p:spPr>
          <a:xfrm>
            <a:off x="2027283" y="6699593"/>
            <a:ext cx="1458000" cy="292100"/>
          </a:xfrm>
          <a:prstGeom prst="rect">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360000" tIns="36000" rIns="360000" bIns="36000" anchor="ctr"/>
          <a:lstStyle/>
          <a:p>
            <a:pPr algn="ctr" fontAlgn="auto">
              <a:spcBef>
                <a:spcPts val="0"/>
              </a:spcBef>
              <a:spcAft>
                <a:spcPts val="0"/>
              </a:spcAft>
              <a:defRPr/>
            </a:pPr>
            <a:r>
              <a:rPr lang="en-US" sz="1000" b="1" dirty="0">
                <a:solidFill>
                  <a:schemeClr val="bg1"/>
                </a:solidFill>
                <a:latin typeface="+mn-lt"/>
                <a:cs typeface="Century Gothic"/>
              </a:rPr>
              <a:t>Literature</a:t>
            </a:r>
          </a:p>
        </p:txBody>
      </p:sp>
      <p:sp>
        <p:nvSpPr>
          <p:cNvPr id="11" name="Rectangle 10">
            <a:extLst>
              <a:ext uri="{FF2B5EF4-FFF2-40B4-BE49-F238E27FC236}">
                <a16:creationId xmlns:a16="http://schemas.microsoft.com/office/drawing/2014/main" id="{04961AFE-D65E-6C4F-B112-21F906FDDEB2}"/>
              </a:ext>
            </a:extLst>
          </p:cNvPr>
          <p:cNvSpPr/>
          <p:nvPr userDrawn="1"/>
        </p:nvSpPr>
        <p:spPr>
          <a:xfrm>
            <a:off x="3674928" y="6699593"/>
            <a:ext cx="1458000" cy="292100"/>
          </a:xfrm>
          <a:prstGeom prst="rect">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360000" tIns="36000" rIns="360000" bIns="36000" anchor="ctr"/>
          <a:lstStyle/>
          <a:p>
            <a:pPr algn="ctr" fontAlgn="auto">
              <a:spcBef>
                <a:spcPts val="0"/>
              </a:spcBef>
              <a:spcAft>
                <a:spcPts val="0"/>
              </a:spcAft>
              <a:defRPr/>
            </a:pPr>
            <a:r>
              <a:rPr lang="en-US" sz="1000" b="1" dirty="0">
                <a:solidFill>
                  <a:schemeClr val="bg1"/>
                </a:solidFill>
                <a:latin typeface="+mn-lt"/>
                <a:cs typeface="Century Gothic"/>
              </a:rPr>
              <a:t>Case Studies</a:t>
            </a:r>
          </a:p>
        </p:txBody>
      </p:sp>
      <p:sp>
        <p:nvSpPr>
          <p:cNvPr id="12" name="Rectangle 11">
            <a:extLst>
              <a:ext uri="{FF2B5EF4-FFF2-40B4-BE49-F238E27FC236}">
                <a16:creationId xmlns:a16="http://schemas.microsoft.com/office/drawing/2014/main" id="{F0A6D570-6AB6-4D4C-AA73-B461C1716CF2}"/>
              </a:ext>
            </a:extLst>
          </p:cNvPr>
          <p:cNvSpPr/>
          <p:nvPr userDrawn="1"/>
        </p:nvSpPr>
        <p:spPr>
          <a:xfrm>
            <a:off x="5322573" y="6699593"/>
            <a:ext cx="1458000" cy="292100"/>
          </a:xfrm>
          <a:prstGeom prst="rect">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360000" tIns="36000" rIns="360000" bIns="36000" anchor="ctr"/>
          <a:lstStyle/>
          <a:p>
            <a:pPr algn="ctr" fontAlgn="auto">
              <a:spcBef>
                <a:spcPts val="0"/>
              </a:spcBef>
              <a:spcAft>
                <a:spcPts val="0"/>
              </a:spcAft>
              <a:defRPr/>
            </a:pPr>
            <a:r>
              <a:rPr lang="en-US" sz="1000" b="1" dirty="0">
                <a:solidFill>
                  <a:schemeClr val="bg1"/>
                </a:solidFill>
                <a:latin typeface="+mn-lt"/>
                <a:cs typeface="Century Gothic"/>
              </a:rPr>
              <a:t>Data</a:t>
            </a:r>
          </a:p>
        </p:txBody>
      </p:sp>
      <p:sp>
        <p:nvSpPr>
          <p:cNvPr id="13" name="Rectangle 12">
            <a:extLst>
              <a:ext uri="{FF2B5EF4-FFF2-40B4-BE49-F238E27FC236}">
                <a16:creationId xmlns:a16="http://schemas.microsoft.com/office/drawing/2014/main" id="{F26F13FF-F32D-F44A-9EA1-0BEDB98BBC90}"/>
              </a:ext>
            </a:extLst>
          </p:cNvPr>
          <p:cNvSpPr/>
          <p:nvPr userDrawn="1"/>
        </p:nvSpPr>
        <p:spPr>
          <a:xfrm>
            <a:off x="6970218" y="6699593"/>
            <a:ext cx="1458000" cy="292100"/>
          </a:xfrm>
          <a:prstGeom prst="rect">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360000" tIns="36000" rIns="360000" bIns="36000" anchor="ctr"/>
          <a:lstStyle/>
          <a:p>
            <a:pPr algn="ctr" fontAlgn="auto">
              <a:spcBef>
                <a:spcPts val="0"/>
              </a:spcBef>
              <a:spcAft>
                <a:spcPts val="0"/>
              </a:spcAft>
              <a:defRPr/>
            </a:pPr>
            <a:r>
              <a:rPr lang="en-US" sz="1000" b="1" dirty="0">
                <a:solidFill>
                  <a:schemeClr val="bg1"/>
                </a:solidFill>
                <a:latin typeface="+mn-lt"/>
                <a:cs typeface="Century Gothic"/>
              </a:rPr>
              <a:t>Methodology</a:t>
            </a:r>
          </a:p>
        </p:txBody>
      </p:sp>
    </p:spTree>
    <p:extLst>
      <p:ext uri="{BB962C8B-B14F-4D97-AF65-F5344CB8AC3E}">
        <p14:creationId xmlns:p14="http://schemas.microsoft.com/office/powerpoint/2010/main" val="174930160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ext Placeholder 6">
            <a:extLst>
              <a:ext uri="{FF2B5EF4-FFF2-40B4-BE49-F238E27FC236}">
                <a16:creationId xmlns:a16="http://schemas.microsoft.com/office/drawing/2014/main" id="{113BA2AE-1CFD-D84C-AD22-3EA0B1BFE059}"/>
              </a:ext>
            </a:extLst>
          </p:cNvPr>
          <p:cNvSpPr>
            <a:spLocks noGrp="1"/>
          </p:cNvSpPr>
          <p:nvPr>
            <p:ph type="body" sz="quarter" idx="10" hasCustomPrompt="1"/>
          </p:nvPr>
        </p:nvSpPr>
        <p:spPr>
          <a:xfrm>
            <a:off x="345992" y="199273"/>
            <a:ext cx="4681620" cy="457200"/>
          </a:xfrm>
          <a:prstGeom prst="rect">
            <a:avLst/>
          </a:prstGeom>
        </p:spPr>
        <p:txBody>
          <a:bodyPr vert="horz"/>
          <a:lstStyle>
            <a:lvl1pPr marL="0" indent="0">
              <a:buNone/>
              <a:defRPr sz="1600" i="1">
                <a:solidFill>
                  <a:srgbClr val="B50304"/>
                </a:solidFill>
                <a:latin typeface="Century Gothic"/>
                <a:cs typeface="Century Gothic"/>
              </a:defRPr>
            </a:lvl1pPr>
          </a:lstStyle>
          <a:p>
            <a:pPr lvl="0"/>
            <a:r>
              <a:rPr lang="en-US" dirty="0"/>
              <a:t>Click to </a:t>
            </a:r>
            <a:r>
              <a:rPr lang="en-US" dirty="0" err="1"/>
              <a:t>Bredit</a:t>
            </a:r>
            <a:r>
              <a:rPr lang="en-US" dirty="0"/>
              <a:t> Master text styles</a:t>
            </a:r>
          </a:p>
        </p:txBody>
      </p:sp>
      <p:sp>
        <p:nvSpPr>
          <p:cNvPr id="4" name="Title 1">
            <a:extLst>
              <a:ext uri="{FF2B5EF4-FFF2-40B4-BE49-F238E27FC236}">
                <a16:creationId xmlns:a16="http://schemas.microsoft.com/office/drawing/2014/main" id="{5373DD25-1AFF-1C4B-AF1A-AB90F3E30527}"/>
              </a:ext>
            </a:extLst>
          </p:cNvPr>
          <p:cNvSpPr>
            <a:spLocks noGrp="1"/>
          </p:cNvSpPr>
          <p:nvPr>
            <p:ph type="title"/>
          </p:nvPr>
        </p:nvSpPr>
        <p:spPr>
          <a:xfrm>
            <a:off x="345991" y="461295"/>
            <a:ext cx="9787021" cy="645023"/>
          </a:xfrm>
          <a:prstGeom prst="rect">
            <a:avLst/>
          </a:prstGeom>
        </p:spPr>
        <p:txBody>
          <a:bodyPr/>
          <a:lstStyle>
            <a:lvl1pPr>
              <a:defRPr sz="2600" i="0">
                <a:solidFill>
                  <a:srgbClr val="B50304"/>
                </a:solidFill>
              </a:defRPr>
            </a:lvl1pPr>
          </a:lstStyle>
          <a:p>
            <a:r>
              <a:rPr lang="en-US" noProof="1"/>
              <a:t>Click to edit Master title style</a:t>
            </a:r>
            <a:endParaRPr lang="en-CA" noProof="1"/>
          </a:p>
        </p:txBody>
      </p:sp>
    </p:spTree>
    <p:extLst>
      <p:ext uri="{BB962C8B-B14F-4D97-AF65-F5344CB8AC3E}">
        <p14:creationId xmlns:p14="http://schemas.microsoft.com/office/powerpoint/2010/main" val="88324064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56FFC-23D0-1C40-8089-532439F01A23}"/>
              </a:ext>
            </a:extLst>
          </p:cNvPr>
          <p:cNvSpPr>
            <a:spLocks noGrp="1"/>
          </p:cNvSpPr>
          <p:nvPr>
            <p:ph type="ctrTitle"/>
          </p:nvPr>
        </p:nvSpPr>
        <p:spPr>
          <a:xfrm>
            <a:off x="1295400" y="1182688"/>
            <a:ext cx="7769225" cy="2514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A8DB0C49-1419-2647-9B22-EA96CA6B9CCE}"/>
              </a:ext>
            </a:extLst>
          </p:cNvPr>
          <p:cNvSpPr>
            <a:spLocks noGrp="1"/>
          </p:cNvSpPr>
          <p:nvPr>
            <p:ph type="subTitle" idx="1"/>
          </p:nvPr>
        </p:nvSpPr>
        <p:spPr>
          <a:xfrm>
            <a:off x="1295400" y="3794125"/>
            <a:ext cx="7769225" cy="174307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00EFDEC-6BF3-4344-8A38-AD70408CA607}"/>
              </a:ext>
            </a:extLst>
          </p:cNvPr>
          <p:cNvSpPr>
            <a:spLocks noGrp="1"/>
          </p:cNvSpPr>
          <p:nvPr>
            <p:ph type="dt" sz="half" idx="10"/>
          </p:nvPr>
        </p:nvSpPr>
        <p:spPr/>
        <p:txBody>
          <a:bodyPr/>
          <a:lstStyle/>
          <a:p>
            <a:fld id="{432954E4-7883-EF40-B58E-22541C71F009}" type="datetimeFigureOut">
              <a:rPr lang="en-US" smtClean="0"/>
              <a:t>6/2/21</a:t>
            </a:fld>
            <a:endParaRPr lang="en-US"/>
          </a:p>
        </p:txBody>
      </p:sp>
      <p:sp>
        <p:nvSpPr>
          <p:cNvPr id="5" name="Footer Placeholder 4">
            <a:extLst>
              <a:ext uri="{FF2B5EF4-FFF2-40B4-BE49-F238E27FC236}">
                <a16:creationId xmlns:a16="http://schemas.microsoft.com/office/drawing/2014/main" id="{9FB589C4-39DA-EA4E-A154-C445042328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204499-E776-6A4E-AC2F-393D0CC1069F}"/>
              </a:ext>
            </a:extLst>
          </p:cNvPr>
          <p:cNvSpPr>
            <a:spLocks noGrp="1"/>
          </p:cNvSpPr>
          <p:nvPr>
            <p:ph type="sldNum" sz="quarter" idx="12"/>
          </p:nvPr>
        </p:nvSpPr>
        <p:spPr/>
        <p:txBody>
          <a:bodyPr/>
          <a:lstStyle/>
          <a:p>
            <a:fld id="{7BA3A721-97FF-3A48-9E69-8CE8F78CA636}" type="slidenum">
              <a:rPr lang="en-US" smtClean="0"/>
              <a:t>‹#›</a:t>
            </a:fld>
            <a:endParaRPr lang="en-US"/>
          </a:p>
        </p:txBody>
      </p:sp>
    </p:spTree>
    <p:extLst>
      <p:ext uri="{BB962C8B-B14F-4D97-AF65-F5344CB8AC3E}">
        <p14:creationId xmlns:p14="http://schemas.microsoft.com/office/powerpoint/2010/main" val="36041212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23924-29BC-0947-914E-C669CC775DC7}"/>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8C55E225-EBA7-5548-839B-6E463ADAEBE0}"/>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52420B6-62FD-7C44-A4B0-1D2A2BAF2AC9}"/>
              </a:ext>
            </a:extLst>
          </p:cNvPr>
          <p:cNvSpPr>
            <a:spLocks noGrp="1"/>
          </p:cNvSpPr>
          <p:nvPr>
            <p:ph type="dt" sz="half" idx="10"/>
          </p:nvPr>
        </p:nvSpPr>
        <p:spPr/>
        <p:txBody>
          <a:bodyPr/>
          <a:lstStyle/>
          <a:p>
            <a:fld id="{432954E4-7883-EF40-B58E-22541C71F009}" type="datetimeFigureOut">
              <a:rPr lang="en-US" smtClean="0"/>
              <a:t>6/2/21</a:t>
            </a:fld>
            <a:endParaRPr lang="en-US"/>
          </a:p>
        </p:txBody>
      </p:sp>
      <p:sp>
        <p:nvSpPr>
          <p:cNvPr id="5" name="Footer Placeholder 4">
            <a:extLst>
              <a:ext uri="{FF2B5EF4-FFF2-40B4-BE49-F238E27FC236}">
                <a16:creationId xmlns:a16="http://schemas.microsoft.com/office/drawing/2014/main" id="{5226C155-C26C-FE41-95EF-3E5CF0D52D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B9D929-C6B3-0745-BBD1-64E7E61B8E1A}"/>
              </a:ext>
            </a:extLst>
          </p:cNvPr>
          <p:cNvSpPr>
            <a:spLocks noGrp="1"/>
          </p:cNvSpPr>
          <p:nvPr>
            <p:ph type="sldNum" sz="quarter" idx="12"/>
          </p:nvPr>
        </p:nvSpPr>
        <p:spPr/>
        <p:txBody>
          <a:bodyPr/>
          <a:lstStyle/>
          <a:p>
            <a:fld id="{7BA3A721-97FF-3A48-9E69-8CE8F78CA636}" type="slidenum">
              <a:rPr lang="en-US" smtClean="0"/>
              <a:t>‹#›</a:t>
            </a:fld>
            <a:endParaRPr lang="en-US"/>
          </a:p>
        </p:txBody>
      </p:sp>
    </p:spTree>
    <p:extLst>
      <p:ext uri="{BB962C8B-B14F-4D97-AF65-F5344CB8AC3E}">
        <p14:creationId xmlns:p14="http://schemas.microsoft.com/office/powerpoint/2010/main" val="311287459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3F3E0-BDEE-0748-908F-A6A14049718D}"/>
              </a:ext>
            </a:extLst>
          </p:cNvPr>
          <p:cNvSpPr>
            <a:spLocks noGrp="1"/>
          </p:cNvSpPr>
          <p:nvPr>
            <p:ph type="title"/>
          </p:nvPr>
        </p:nvSpPr>
        <p:spPr>
          <a:xfrm>
            <a:off x="706438" y="1800225"/>
            <a:ext cx="8936037" cy="3005138"/>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0903E536-C11F-DB4D-96FF-5475935E1F52}"/>
              </a:ext>
            </a:extLst>
          </p:cNvPr>
          <p:cNvSpPr>
            <a:spLocks noGrp="1"/>
          </p:cNvSpPr>
          <p:nvPr>
            <p:ph type="body" idx="1"/>
          </p:nvPr>
        </p:nvSpPr>
        <p:spPr>
          <a:xfrm>
            <a:off x="706438" y="4833938"/>
            <a:ext cx="8936037" cy="1579562"/>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C76BB7A-BE61-184E-BE11-79E134014BBE}"/>
              </a:ext>
            </a:extLst>
          </p:cNvPr>
          <p:cNvSpPr>
            <a:spLocks noGrp="1"/>
          </p:cNvSpPr>
          <p:nvPr>
            <p:ph type="dt" sz="half" idx="10"/>
          </p:nvPr>
        </p:nvSpPr>
        <p:spPr/>
        <p:txBody>
          <a:bodyPr/>
          <a:lstStyle/>
          <a:p>
            <a:fld id="{432954E4-7883-EF40-B58E-22541C71F009}" type="datetimeFigureOut">
              <a:rPr lang="en-US" smtClean="0"/>
              <a:t>6/2/21</a:t>
            </a:fld>
            <a:endParaRPr lang="en-US"/>
          </a:p>
        </p:txBody>
      </p:sp>
      <p:sp>
        <p:nvSpPr>
          <p:cNvPr id="5" name="Footer Placeholder 4">
            <a:extLst>
              <a:ext uri="{FF2B5EF4-FFF2-40B4-BE49-F238E27FC236}">
                <a16:creationId xmlns:a16="http://schemas.microsoft.com/office/drawing/2014/main" id="{336DEEE9-3EBD-4C4F-8EB8-CE9438BDFF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956956-7A39-2143-86A3-6F4FF36FE0A2}"/>
              </a:ext>
            </a:extLst>
          </p:cNvPr>
          <p:cNvSpPr>
            <a:spLocks noGrp="1"/>
          </p:cNvSpPr>
          <p:nvPr>
            <p:ph type="sldNum" sz="quarter" idx="12"/>
          </p:nvPr>
        </p:nvSpPr>
        <p:spPr/>
        <p:txBody>
          <a:bodyPr/>
          <a:lstStyle/>
          <a:p>
            <a:fld id="{7BA3A721-97FF-3A48-9E69-8CE8F78CA636}" type="slidenum">
              <a:rPr lang="en-US" smtClean="0"/>
              <a:t>‹#›</a:t>
            </a:fld>
            <a:endParaRPr lang="en-US"/>
          </a:p>
        </p:txBody>
      </p:sp>
    </p:spTree>
    <p:extLst>
      <p:ext uri="{BB962C8B-B14F-4D97-AF65-F5344CB8AC3E}">
        <p14:creationId xmlns:p14="http://schemas.microsoft.com/office/powerpoint/2010/main" val="3473926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5F12E-DD8F-F644-B5A8-AFFB2DE2CEA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418F566-DBBA-4E4B-90BE-ED794E3899E0}"/>
              </a:ext>
            </a:extLst>
          </p:cNvPr>
          <p:cNvSpPr>
            <a:spLocks noGrp="1"/>
          </p:cNvSpPr>
          <p:nvPr>
            <p:ph sz="half" idx="1"/>
          </p:nvPr>
        </p:nvSpPr>
        <p:spPr>
          <a:xfrm>
            <a:off x="712788" y="1922463"/>
            <a:ext cx="4391025" cy="458311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0C98189E-B1A8-E04B-A4A0-85466A32652D}"/>
              </a:ext>
            </a:extLst>
          </p:cNvPr>
          <p:cNvSpPr>
            <a:spLocks noGrp="1"/>
          </p:cNvSpPr>
          <p:nvPr>
            <p:ph sz="half" idx="2"/>
          </p:nvPr>
        </p:nvSpPr>
        <p:spPr>
          <a:xfrm>
            <a:off x="5256213" y="1922463"/>
            <a:ext cx="4391025" cy="458311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505CD9E7-B993-9D44-8B0D-60920AAB4B58}"/>
              </a:ext>
            </a:extLst>
          </p:cNvPr>
          <p:cNvSpPr>
            <a:spLocks noGrp="1"/>
          </p:cNvSpPr>
          <p:nvPr>
            <p:ph type="dt" sz="half" idx="10"/>
          </p:nvPr>
        </p:nvSpPr>
        <p:spPr/>
        <p:txBody>
          <a:bodyPr/>
          <a:lstStyle/>
          <a:p>
            <a:fld id="{432954E4-7883-EF40-B58E-22541C71F009}" type="datetimeFigureOut">
              <a:rPr lang="en-US" smtClean="0"/>
              <a:t>6/2/21</a:t>
            </a:fld>
            <a:endParaRPr lang="en-US"/>
          </a:p>
        </p:txBody>
      </p:sp>
      <p:sp>
        <p:nvSpPr>
          <p:cNvPr id="6" name="Footer Placeholder 5">
            <a:extLst>
              <a:ext uri="{FF2B5EF4-FFF2-40B4-BE49-F238E27FC236}">
                <a16:creationId xmlns:a16="http://schemas.microsoft.com/office/drawing/2014/main" id="{EA22AE83-ECE2-134F-B9D3-E7ADA67667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02D867-59AD-854F-A714-00A316E3A88A}"/>
              </a:ext>
            </a:extLst>
          </p:cNvPr>
          <p:cNvSpPr>
            <a:spLocks noGrp="1"/>
          </p:cNvSpPr>
          <p:nvPr>
            <p:ph type="sldNum" sz="quarter" idx="12"/>
          </p:nvPr>
        </p:nvSpPr>
        <p:spPr/>
        <p:txBody>
          <a:bodyPr/>
          <a:lstStyle/>
          <a:p>
            <a:fld id="{7BA3A721-97FF-3A48-9E69-8CE8F78CA636}" type="slidenum">
              <a:rPr lang="en-US" smtClean="0"/>
              <a:t>‹#›</a:t>
            </a:fld>
            <a:endParaRPr lang="en-US"/>
          </a:p>
        </p:txBody>
      </p:sp>
    </p:spTree>
    <p:extLst>
      <p:ext uri="{BB962C8B-B14F-4D97-AF65-F5344CB8AC3E}">
        <p14:creationId xmlns:p14="http://schemas.microsoft.com/office/powerpoint/2010/main" val="3885507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02D02BB-98C0-1445-B2FA-12F602A2A06B}"/>
              </a:ext>
            </a:extLst>
          </p:cNvPr>
          <p:cNvSpPr/>
          <p:nvPr userDrawn="1"/>
        </p:nvSpPr>
        <p:spPr>
          <a:xfrm>
            <a:off x="3674928" y="6693586"/>
            <a:ext cx="1458000" cy="292100"/>
          </a:xfrm>
          <a:prstGeom prst="rect">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360000" tIns="36000" rIns="360000" bIns="36000" anchor="ctr"/>
          <a:lstStyle/>
          <a:p>
            <a:pPr algn="ctr" fontAlgn="auto">
              <a:spcBef>
                <a:spcPts val="0"/>
              </a:spcBef>
              <a:spcAft>
                <a:spcPts val="0"/>
              </a:spcAft>
              <a:defRPr/>
            </a:pPr>
            <a:r>
              <a:rPr lang="en-US" sz="1000" b="1" dirty="0">
                <a:solidFill>
                  <a:schemeClr val="bg1"/>
                </a:solidFill>
                <a:latin typeface="+mn-lt"/>
                <a:cs typeface="Century Gothic"/>
              </a:rPr>
              <a:t>Beyond Optimisation</a:t>
            </a:r>
          </a:p>
        </p:txBody>
      </p:sp>
      <p:sp>
        <p:nvSpPr>
          <p:cNvPr id="8" name="Text Placeholder 6">
            <a:extLst>
              <a:ext uri="{FF2B5EF4-FFF2-40B4-BE49-F238E27FC236}">
                <a16:creationId xmlns:a16="http://schemas.microsoft.com/office/drawing/2014/main" id="{4B3D4BBD-947E-0645-8A6E-7DDB27545CA1}"/>
              </a:ext>
            </a:extLst>
          </p:cNvPr>
          <p:cNvSpPr>
            <a:spLocks noGrp="1"/>
          </p:cNvSpPr>
          <p:nvPr>
            <p:ph type="body" sz="quarter" idx="10" hasCustomPrompt="1"/>
          </p:nvPr>
        </p:nvSpPr>
        <p:spPr>
          <a:xfrm>
            <a:off x="345992" y="199273"/>
            <a:ext cx="4681620" cy="457200"/>
          </a:xfrm>
          <a:prstGeom prst="rect">
            <a:avLst/>
          </a:prstGeom>
        </p:spPr>
        <p:txBody>
          <a:bodyPr vert="horz"/>
          <a:lstStyle>
            <a:lvl1pPr marL="0" indent="0">
              <a:buNone/>
              <a:defRPr sz="1600" i="1">
                <a:solidFill>
                  <a:srgbClr val="B50304"/>
                </a:solidFill>
                <a:latin typeface="Century Gothic"/>
                <a:cs typeface="Century Gothic"/>
              </a:defRPr>
            </a:lvl1pPr>
          </a:lstStyle>
          <a:p>
            <a:pPr lvl="0"/>
            <a:r>
              <a:rPr lang="en-US" dirty="0"/>
              <a:t>Click to </a:t>
            </a:r>
            <a:r>
              <a:rPr lang="en-US" dirty="0" err="1"/>
              <a:t>Bredit</a:t>
            </a:r>
            <a:r>
              <a:rPr lang="en-US" dirty="0"/>
              <a:t> Master text styles</a:t>
            </a:r>
          </a:p>
        </p:txBody>
      </p:sp>
      <p:sp>
        <p:nvSpPr>
          <p:cNvPr id="9" name="Title 1">
            <a:extLst>
              <a:ext uri="{FF2B5EF4-FFF2-40B4-BE49-F238E27FC236}">
                <a16:creationId xmlns:a16="http://schemas.microsoft.com/office/drawing/2014/main" id="{AF82CA2D-861E-7B4C-AB24-DA3DC3DE0E79}"/>
              </a:ext>
            </a:extLst>
          </p:cNvPr>
          <p:cNvSpPr>
            <a:spLocks noGrp="1"/>
          </p:cNvSpPr>
          <p:nvPr>
            <p:ph type="title"/>
          </p:nvPr>
        </p:nvSpPr>
        <p:spPr>
          <a:xfrm>
            <a:off x="345991" y="461295"/>
            <a:ext cx="9787021" cy="645023"/>
          </a:xfrm>
          <a:prstGeom prst="rect">
            <a:avLst/>
          </a:prstGeom>
        </p:spPr>
        <p:txBody>
          <a:bodyPr/>
          <a:lstStyle>
            <a:lvl1pPr>
              <a:defRPr sz="2600" i="0">
                <a:solidFill>
                  <a:srgbClr val="B50304"/>
                </a:solidFill>
              </a:defRPr>
            </a:lvl1pPr>
          </a:lstStyle>
          <a:p>
            <a:r>
              <a:rPr lang="en-US" noProof="1"/>
              <a:t>Click to edit Master title style</a:t>
            </a:r>
            <a:endParaRPr lang="en-CA" noProof="1"/>
          </a:p>
        </p:txBody>
      </p:sp>
    </p:spTree>
    <p:extLst>
      <p:ext uri="{BB962C8B-B14F-4D97-AF65-F5344CB8AC3E}">
        <p14:creationId xmlns:p14="http://schemas.microsoft.com/office/powerpoint/2010/main" val="313165557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71C4B-9DB1-2A4F-854D-2C89A006F6F9}"/>
              </a:ext>
            </a:extLst>
          </p:cNvPr>
          <p:cNvSpPr>
            <a:spLocks noGrp="1"/>
          </p:cNvSpPr>
          <p:nvPr>
            <p:ph type="title"/>
          </p:nvPr>
        </p:nvSpPr>
        <p:spPr>
          <a:xfrm>
            <a:off x="714375" y="384175"/>
            <a:ext cx="8934450" cy="1397000"/>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65C24070-8856-F04A-9F53-2802D01E72CE}"/>
              </a:ext>
            </a:extLst>
          </p:cNvPr>
          <p:cNvSpPr>
            <a:spLocks noGrp="1"/>
          </p:cNvSpPr>
          <p:nvPr>
            <p:ph type="body" idx="1"/>
          </p:nvPr>
        </p:nvSpPr>
        <p:spPr>
          <a:xfrm>
            <a:off x="714375" y="1770063"/>
            <a:ext cx="4381500" cy="8683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9F6398B-04EB-244C-9979-539BE1A81A06}"/>
              </a:ext>
            </a:extLst>
          </p:cNvPr>
          <p:cNvSpPr>
            <a:spLocks noGrp="1"/>
          </p:cNvSpPr>
          <p:nvPr>
            <p:ph sz="half" idx="2"/>
          </p:nvPr>
        </p:nvSpPr>
        <p:spPr>
          <a:xfrm>
            <a:off x="714375" y="2638425"/>
            <a:ext cx="4381500" cy="38814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AF767869-5359-D441-9BB4-76183AD5B790}"/>
              </a:ext>
            </a:extLst>
          </p:cNvPr>
          <p:cNvSpPr>
            <a:spLocks noGrp="1"/>
          </p:cNvSpPr>
          <p:nvPr>
            <p:ph type="body" sz="quarter" idx="3"/>
          </p:nvPr>
        </p:nvSpPr>
        <p:spPr>
          <a:xfrm>
            <a:off x="5245100" y="1770063"/>
            <a:ext cx="4403725" cy="8683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E39F1A90-CF32-2B42-818B-0EDF7599206D}"/>
              </a:ext>
            </a:extLst>
          </p:cNvPr>
          <p:cNvSpPr>
            <a:spLocks noGrp="1"/>
          </p:cNvSpPr>
          <p:nvPr>
            <p:ph sz="quarter" idx="4"/>
          </p:nvPr>
        </p:nvSpPr>
        <p:spPr>
          <a:xfrm>
            <a:off x="5245100" y="2638425"/>
            <a:ext cx="4403725" cy="38814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69E42F84-89B6-264D-969A-106E9954D78C}"/>
              </a:ext>
            </a:extLst>
          </p:cNvPr>
          <p:cNvSpPr>
            <a:spLocks noGrp="1"/>
          </p:cNvSpPr>
          <p:nvPr>
            <p:ph type="dt" sz="half" idx="10"/>
          </p:nvPr>
        </p:nvSpPr>
        <p:spPr/>
        <p:txBody>
          <a:bodyPr/>
          <a:lstStyle/>
          <a:p>
            <a:fld id="{432954E4-7883-EF40-B58E-22541C71F009}" type="datetimeFigureOut">
              <a:rPr lang="en-US" smtClean="0"/>
              <a:t>6/2/21</a:t>
            </a:fld>
            <a:endParaRPr lang="en-US"/>
          </a:p>
        </p:txBody>
      </p:sp>
      <p:sp>
        <p:nvSpPr>
          <p:cNvPr id="8" name="Footer Placeholder 7">
            <a:extLst>
              <a:ext uri="{FF2B5EF4-FFF2-40B4-BE49-F238E27FC236}">
                <a16:creationId xmlns:a16="http://schemas.microsoft.com/office/drawing/2014/main" id="{6E7E0257-1A15-EE46-B3DB-8557470E573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669CE88-7499-6443-A800-01FE0B49F323}"/>
              </a:ext>
            </a:extLst>
          </p:cNvPr>
          <p:cNvSpPr>
            <a:spLocks noGrp="1"/>
          </p:cNvSpPr>
          <p:nvPr>
            <p:ph type="sldNum" sz="quarter" idx="12"/>
          </p:nvPr>
        </p:nvSpPr>
        <p:spPr/>
        <p:txBody>
          <a:bodyPr/>
          <a:lstStyle/>
          <a:p>
            <a:fld id="{7BA3A721-97FF-3A48-9E69-8CE8F78CA636}" type="slidenum">
              <a:rPr lang="en-US" smtClean="0"/>
              <a:t>‹#›</a:t>
            </a:fld>
            <a:endParaRPr lang="en-US"/>
          </a:p>
        </p:txBody>
      </p:sp>
    </p:spTree>
    <p:extLst>
      <p:ext uri="{BB962C8B-B14F-4D97-AF65-F5344CB8AC3E}">
        <p14:creationId xmlns:p14="http://schemas.microsoft.com/office/powerpoint/2010/main" val="230582272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7687A-78AF-984E-8C5B-A086D2CADA3A}"/>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30622688-D463-BB45-A48D-38CC7A43C67D}"/>
              </a:ext>
            </a:extLst>
          </p:cNvPr>
          <p:cNvSpPr>
            <a:spLocks noGrp="1"/>
          </p:cNvSpPr>
          <p:nvPr>
            <p:ph type="dt" sz="half" idx="10"/>
          </p:nvPr>
        </p:nvSpPr>
        <p:spPr/>
        <p:txBody>
          <a:bodyPr/>
          <a:lstStyle/>
          <a:p>
            <a:fld id="{432954E4-7883-EF40-B58E-22541C71F009}" type="datetimeFigureOut">
              <a:rPr lang="en-US" smtClean="0"/>
              <a:t>6/2/21</a:t>
            </a:fld>
            <a:endParaRPr lang="en-US"/>
          </a:p>
        </p:txBody>
      </p:sp>
      <p:sp>
        <p:nvSpPr>
          <p:cNvPr id="4" name="Footer Placeholder 3">
            <a:extLst>
              <a:ext uri="{FF2B5EF4-FFF2-40B4-BE49-F238E27FC236}">
                <a16:creationId xmlns:a16="http://schemas.microsoft.com/office/drawing/2014/main" id="{C261442A-C11B-504C-9AF5-CD3415A1609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C7D5D12-763C-9242-8738-1A8F3E39084B}"/>
              </a:ext>
            </a:extLst>
          </p:cNvPr>
          <p:cNvSpPr>
            <a:spLocks noGrp="1"/>
          </p:cNvSpPr>
          <p:nvPr>
            <p:ph type="sldNum" sz="quarter" idx="12"/>
          </p:nvPr>
        </p:nvSpPr>
        <p:spPr/>
        <p:txBody>
          <a:bodyPr/>
          <a:lstStyle/>
          <a:p>
            <a:fld id="{7BA3A721-97FF-3A48-9E69-8CE8F78CA636}" type="slidenum">
              <a:rPr lang="en-US" smtClean="0"/>
              <a:t>‹#›</a:t>
            </a:fld>
            <a:endParaRPr lang="en-US"/>
          </a:p>
        </p:txBody>
      </p:sp>
    </p:spTree>
    <p:extLst>
      <p:ext uri="{BB962C8B-B14F-4D97-AF65-F5344CB8AC3E}">
        <p14:creationId xmlns:p14="http://schemas.microsoft.com/office/powerpoint/2010/main" val="2369510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F6ED3B-E108-C34B-ABD1-24D760669BE3}"/>
              </a:ext>
            </a:extLst>
          </p:cNvPr>
          <p:cNvSpPr>
            <a:spLocks noGrp="1"/>
          </p:cNvSpPr>
          <p:nvPr>
            <p:ph type="dt" sz="half" idx="10"/>
          </p:nvPr>
        </p:nvSpPr>
        <p:spPr/>
        <p:txBody>
          <a:bodyPr/>
          <a:lstStyle/>
          <a:p>
            <a:fld id="{432954E4-7883-EF40-B58E-22541C71F009}" type="datetimeFigureOut">
              <a:rPr lang="en-US" smtClean="0"/>
              <a:t>6/2/21</a:t>
            </a:fld>
            <a:endParaRPr lang="en-US"/>
          </a:p>
        </p:txBody>
      </p:sp>
      <p:sp>
        <p:nvSpPr>
          <p:cNvPr id="3" name="Footer Placeholder 2">
            <a:extLst>
              <a:ext uri="{FF2B5EF4-FFF2-40B4-BE49-F238E27FC236}">
                <a16:creationId xmlns:a16="http://schemas.microsoft.com/office/drawing/2014/main" id="{7538F09E-17FA-4C46-8BBA-6C8C650CCC9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0D14FBA-A6A2-2F41-8B7E-44751CC0C25D}"/>
              </a:ext>
            </a:extLst>
          </p:cNvPr>
          <p:cNvSpPr>
            <a:spLocks noGrp="1"/>
          </p:cNvSpPr>
          <p:nvPr>
            <p:ph type="sldNum" sz="quarter" idx="12"/>
          </p:nvPr>
        </p:nvSpPr>
        <p:spPr/>
        <p:txBody>
          <a:bodyPr/>
          <a:lstStyle/>
          <a:p>
            <a:fld id="{7BA3A721-97FF-3A48-9E69-8CE8F78CA636}" type="slidenum">
              <a:rPr lang="en-US" smtClean="0"/>
              <a:t>‹#›</a:t>
            </a:fld>
            <a:endParaRPr lang="en-US"/>
          </a:p>
        </p:txBody>
      </p:sp>
    </p:spTree>
    <p:extLst>
      <p:ext uri="{BB962C8B-B14F-4D97-AF65-F5344CB8AC3E}">
        <p14:creationId xmlns:p14="http://schemas.microsoft.com/office/powerpoint/2010/main" val="62888329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066AA-2567-B244-8F7E-56BB7CB83182}"/>
              </a:ext>
            </a:extLst>
          </p:cNvPr>
          <p:cNvSpPr>
            <a:spLocks noGrp="1"/>
          </p:cNvSpPr>
          <p:nvPr>
            <p:ph type="title"/>
          </p:nvPr>
        </p:nvSpPr>
        <p:spPr>
          <a:xfrm>
            <a:off x="714375" y="481013"/>
            <a:ext cx="3340100" cy="1685925"/>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9D292AF0-235E-5549-BA65-F0AA2D192200}"/>
              </a:ext>
            </a:extLst>
          </p:cNvPr>
          <p:cNvSpPr>
            <a:spLocks noGrp="1"/>
          </p:cNvSpPr>
          <p:nvPr>
            <p:ph idx="1"/>
          </p:nvPr>
        </p:nvSpPr>
        <p:spPr>
          <a:xfrm>
            <a:off x="4403725" y="1039813"/>
            <a:ext cx="5245100" cy="51339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A7524C9B-0A70-154E-BABC-F5E8EA927414}"/>
              </a:ext>
            </a:extLst>
          </p:cNvPr>
          <p:cNvSpPr>
            <a:spLocks noGrp="1"/>
          </p:cNvSpPr>
          <p:nvPr>
            <p:ph type="body" sz="half" idx="2"/>
          </p:nvPr>
        </p:nvSpPr>
        <p:spPr>
          <a:xfrm>
            <a:off x="714375" y="2166938"/>
            <a:ext cx="3340100" cy="40147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02E8CB7-5FAC-CB4E-B326-8EA3F442817F}"/>
              </a:ext>
            </a:extLst>
          </p:cNvPr>
          <p:cNvSpPr>
            <a:spLocks noGrp="1"/>
          </p:cNvSpPr>
          <p:nvPr>
            <p:ph type="dt" sz="half" idx="10"/>
          </p:nvPr>
        </p:nvSpPr>
        <p:spPr/>
        <p:txBody>
          <a:bodyPr/>
          <a:lstStyle/>
          <a:p>
            <a:fld id="{432954E4-7883-EF40-B58E-22541C71F009}" type="datetimeFigureOut">
              <a:rPr lang="en-US" smtClean="0"/>
              <a:t>6/2/21</a:t>
            </a:fld>
            <a:endParaRPr lang="en-US"/>
          </a:p>
        </p:txBody>
      </p:sp>
      <p:sp>
        <p:nvSpPr>
          <p:cNvPr id="6" name="Footer Placeholder 5">
            <a:extLst>
              <a:ext uri="{FF2B5EF4-FFF2-40B4-BE49-F238E27FC236}">
                <a16:creationId xmlns:a16="http://schemas.microsoft.com/office/drawing/2014/main" id="{101BBE1E-6F30-A44E-BEFB-7DC539F7B2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348617-5559-724C-A49B-EB4E205C60CC}"/>
              </a:ext>
            </a:extLst>
          </p:cNvPr>
          <p:cNvSpPr>
            <a:spLocks noGrp="1"/>
          </p:cNvSpPr>
          <p:nvPr>
            <p:ph type="sldNum" sz="quarter" idx="12"/>
          </p:nvPr>
        </p:nvSpPr>
        <p:spPr/>
        <p:txBody>
          <a:bodyPr/>
          <a:lstStyle/>
          <a:p>
            <a:fld id="{7BA3A721-97FF-3A48-9E69-8CE8F78CA636}" type="slidenum">
              <a:rPr lang="en-US" smtClean="0"/>
              <a:t>‹#›</a:t>
            </a:fld>
            <a:endParaRPr lang="en-US"/>
          </a:p>
        </p:txBody>
      </p:sp>
    </p:spTree>
    <p:extLst>
      <p:ext uri="{BB962C8B-B14F-4D97-AF65-F5344CB8AC3E}">
        <p14:creationId xmlns:p14="http://schemas.microsoft.com/office/powerpoint/2010/main" val="350571665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A6B29-3698-FA46-8931-31DACFDDFF8E}"/>
              </a:ext>
            </a:extLst>
          </p:cNvPr>
          <p:cNvSpPr>
            <a:spLocks noGrp="1"/>
          </p:cNvSpPr>
          <p:nvPr>
            <p:ph type="title"/>
          </p:nvPr>
        </p:nvSpPr>
        <p:spPr>
          <a:xfrm>
            <a:off x="714375" y="481013"/>
            <a:ext cx="3340100" cy="1685925"/>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B619B47B-F0E7-804F-AB0A-EC2346FEA1D8}"/>
              </a:ext>
            </a:extLst>
          </p:cNvPr>
          <p:cNvSpPr>
            <a:spLocks noGrp="1"/>
          </p:cNvSpPr>
          <p:nvPr>
            <p:ph type="pic" idx="1"/>
          </p:nvPr>
        </p:nvSpPr>
        <p:spPr>
          <a:xfrm>
            <a:off x="4403725" y="1039813"/>
            <a:ext cx="5245100" cy="51339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AE7BA75-1A33-4142-B5AA-28D8E6B3B297}"/>
              </a:ext>
            </a:extLst>
          </p:cNvPr>
          <p:cNvSpPr>
            <a:spLocks noGrp="1"/>
          </p:cNvSpPr>
          <p:nvPr>
            <p:ph type="body" sz="half" idx="2"/>
          </p:nvPr>
        </p:nvSpPr>
        <p:spPr>
          <a:xfrm>
            <a:off x="714375" y="2166938"/>
            <a:ext cx="3340100" cy="40147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1ECB597-C127-974C-9863-0D5C7DDFBD5D}"/>
              </a:ext>
            </a:extLst>
          </p:cNvPr>
          <p:cNvSpPr>
            <a:spLocks noGrp="1"/>
          </p:cNvSpPr>
          <p:nvPr>
            <p:ph type="dt" sz="half" idx="10"/>
          </p:nvPr>
        </p:nvSpPr>
        <p:spPr/>
        <p:txBody>
          <a:bodyPr/>
          <a:lstStyle/>
          <a:p>
            <a:fld id="{432954E4-7883-EF40-B58E-22541C71F009}" type="datetimeFigureOut">
              <a:rPr lang="en-US" smtClean="0"/>
              <a:t>6/2/21</a:t>
            </a:fld>
            <a:endParaRPr lang="en-US"/>
          </a:p>
        </p:txBody>
      </p:sp>
      <p:sp>
        <p:nvSpPr>
          <p:cNvPr id="6" name="Footer Placeholder 5">
            <a:extLst>
              <a:ext uri="{FF2B5EF4-FFF2-40B4-BE49-F238E27FC236}">
                <a16:creationId xmlns:a16="http://schemas.microsoft.com/office/drawing/2014/main" id="{31CAA135-D58A-3C4B-92B1-DE5FE9691D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EF27E3-2875-3D4D-8F0C-57865A6B9AEE}"/>
              </a:ext>
            </a:extLst>
          </p:cNvPr>
          <p:cNvSpPr>
            <a:spLocks noGrp="1"/>
          </p:cNvSpPr>
          <p:nvPr>
            <p:ph type="sldNum" sz="quarter" idx="12"/>
          </p:nvPr>
        </p:nvSpPr>
        <p:spPr/>
        <p:txBody>
          <a:bodyPr/>
          <a:lstStyle/>
          <a:p>
            <a:fld id="{7BA3A721-97FF-3A48-9E69-8CE8F78CA636}" type="slidenum">
              <a:rPr lang="en-US" smtClean="0"/>
              <a:t>‹#›</a:t>
            </a:fld>
            <a:endParaRPr lang="en-US"/>
          </a:p>
        </p:txBody>
      </p:sp>
    </p:spTree>
    <p:extLst>
      <p:ext uri="{BB962C8B-B14F-4D97-AF65-F5344CB8AC3E}">
        <p14:creationId xmlns:p14="http://schemas.microsoft.com/office/powerpoint/2010/main" val="275404181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ECEFE-95A1-AC45-AD32-A8EC8E149249}"/>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4355DA8-EDF6-B04A-85BE-12036E4724FB}"/>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5E4027B-834C-0247-A66B-8D63238ACD2B}"/>
              </a:ext>
            </a:extLst>
          </p:cNvPr>
          <p:cNvSpPr>
            <a:spLocks noGrp="1"/>
          </p:cNvSpPr>
          <p:nvPr>
            <p:ph type="dt" sz="half" idx="10"/>
          </p:nvPr>
        </p:nvSpPr>
        <p:spPr/>
        <p:txBody>
          <a:bodyPr/>
          <a:lstStyle/>
          <a:p>
            <a:fld id="{432954E4-7883-EF40-B58E-22541C71F009}" type="datetimeFigureOut">
              <a:rPr lang="en-US" smtClean="0"/>
              <a:t>6/2/21</a:t>
            </a:fld>
            <a:endParaRPr lang="en-US"/>
          </a:p>
        </p:txBody>
      </p:sp>
      <p:sp>
        <p:nvSpPr>
          <p:cNvPr id="5" name="Footer Placeholder 4">
            <a:extLst>
              <a:ext uri="{FF2B5EF4-FFF2-40B4-BE49-F238E27FC236}">
                <a16:creationId xmlns:a16="http://schemas.microsoft.com/office/drawing/2014/main" id="{F01AD2B6-3461-2B40-B963-C08557947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0AA0D4-0DE1-4342-BA2E-4E57D573F1ED}"/>
              </a:ext>
            </a:extLst>
          </p:cNvPr>
          <p:cNvSpPr>
            <a:spLocks noGrp="1"/>
          </p:cNvSpPr>
          <p:nvPr>
            <p:ph type="sldNum" sz="quarter" idx="12"/>
          </p:nvPr>
        </p:nvSpPr>
        <p:spPr/>
        <p:txBody>
          <a:bodyPr/>
          <a:lstStyle/>
          <a:p>
            <a:fld id="{7BA3A721-97FF-3A48-9E69-8CE8F78CA636}" type="slidenum">
              <a:rPr lang="en-US" smtClean="0"/>
              <a:t>‹#›</a:t>
            </a:fld>
            <a:endParaRPr lang="en-US"/>
          </a:p>
        </p:txBody>
      </p:sp>
    </p:spTree>
    <p:extLst>
      <p:ext uri="{BB962C8B-B14F-4D97-AF65-F5344CB8AC3E}">
        <p14:creationId xmlns:p14="http://schemas.microsoft.com/office/powerpoint/2010/main" val="308888638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A722E7-04A1-9E4F-AEEA-863C2DAA21F1}"/>
              </a:ext>
            </a:extLst>
          </p:cNvPr>
          <p:cNvSpPr>
            <a:spLocks noGrp="1"/>
          </p:cNvSpPr>
          <p:nvPr>
            <p:ph type="title" orient="vert"/>
          </p:nvPr>
        </p:nvSpPr>
        <p:spPr>
          <a:xfrm>
            <a:off x="7413625" y="384175"/>
            <a:ext cx="2233613" cy="6121400"/>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4D15CA2-EC19-574A-A185-C197BE77194B}"/>
              </a:ext>
            </a:extLst>
          </p:cNvPr>
          <p:cNvSpPr>
            <a:spLocks noGrp="1"/>
          </p:cNvSpPr>
          <p:nvPr>
            <p:ph type="body" orient="vert" idx="1"/>
          </p:nvPr>
        </p:nvSpPr>
        <p:spPr>
          <a:xfrm>
            <a:off x="712788" y="384175"/>
            <a:ext cx="6548437" cy="612140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F49B15F-3872-BE4F-B05C-E0D1B20B7683}"/>
              </a:ext>
            </a:extLst>
          </p:cNvPr>
          <p:cNvSpPr>
            <a:spLocks noGrp="1"/>
          </p:cNvSpPr>
          <p:nvPr>
            <p:ph type="dt" sz="half" idx="10"/>
          </p:nvPr>
        </p:nvSpPr>
        <p:spPr/>
        <p:txBody>
          <a:bodyPr/>
          <a:lstStyle/>
          <a:p>
            <a:fld id="{432954E4-7883-EF40-B58E-22541C71F009}" type="datetimeFigureOut">
              <a:rPr lang="en-US" smtClean="0"/>
              <a:t>6/2/21</a:t>
            </a:fld>
            <a:endParaRPr lang="en-US"/>
          </a:p>
        </p:txBody>
      </p:sp>
      <p:sp>
        <p:nvSpPr>
          <p:cNvPr id="5" name="Footer Placeholder 4">
            <a:extLst>
              <a:ext uri="{FF2B5EF4-FFF2-40B4-BE49-F238E27FC236}">
                <a16:creationId xmlns:a16="http://schemas.microsoft.com/office/drawing/2014/main" id="{6D5600D8-7F84-5C4D-B685-CD512E0209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DD0172-B0AC-DA42-8F87-7DB328369A6F}"/>
              </a:ext>
            </a:extLst>
          </p:cNvPr>
          <p:cNvSpPr>
            <a:spLocks noGrp="1"/>
          </p:cNvSpPr>
          <p:nvPr>
            <p:ph type="sldNum" sz="quarter" idx="12"/>
          </p:nvPr>
        </p:nvSpPr>
        <p:spPr/>
        <p:txBody>
          <a:bodyPr/>
          <a:lstStyle/>
          <a:p>
            <a:fld id="{7BA3A721-97FF-3A48-9E69-8CE8F78CA636}" type="slidenum">
              <a:rPr lang="en-US" smtClean="0"/>
              <a:t>‹#›</a:t>
            </a:fld>
            <a:endParaRPr lang="en-US"/>
          </a:p>
        </p:txBody>
      </p:sp>
    </p:spTree>
    <p:extLst>
      <p:ext uri="{BB962C8B-B14F-4D97-AF65-F5344CB8AC3E}">
        <p14:creationId xmlns:p14="http://schemas.microsoft.com/office/powerpoint/2010/main" val="130927331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title-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739804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D473D-9294-6B4F-BC7D-E91082F0A82B}"/>
              </a:ext>
            </a:extLst>
          </p:cNvPr>
          <p:cNvSpPr>
            <a:spLocks noGrp="1"/>
          </p:cNvSpPr>
          <p:nvPr>
            <p:ph type="title"/>
          </p:nvPr>
        </p:nvSpPr>
        <p:spPr>
          <a:xfrm>
            <a:off x="712788" y="384175"/>
            <a:ext cx="8934450" cy="1397000"/>
          </a:xfrm>
          <a:prstGeom prst="rect">
            <a:avLst/>
          </a:prstGeom>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0F1398B-5173-DF47-A75C-857E6D1BA283}"/>
              </a:ext>
            </a:extLst>
          </p:cNvPr>
          <p:cNvSpPr>
            <a:spLocks noGrp="1"/>
          </p:cNvSpPr>
          <p:nvPr>
            <p:ph idx="1"/>
          </p:nvPr>
        </p:nvSpPr>
        <p:spPr>
          <a:xfrm>
            <a:off x="712788" y="1922463"/>
            <a:ext cx="8934450" cy="4583112"/>
          </a:xfrm>
          <a:prstGeom prst="rect">
            <a:avLst/>
          </a:prstGeo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F685718-BE65-AE44-94FE-C590A50D6123}"/>
              </a:ext>
            </a:extLst>
          </p:cNvPr>
          <p:cNvSpPr>
            <a:spLocks noGrp="1"/>
          </p:cNvSpPr>
          <p:nvPr>
            <p:ph type="dt" sz="half" idx="10"/>
          </p:nvPr>
        </p:nvSpPr>
        <p:spPr>
          <a:xfrm>
            <a:off x="712788" y="6694488"/>
            <a:ext cx="2330450" cy="384175"/>
          </a:xfrm>
          <a:prstGeom prst="rect">
            <a:avLst/>
          </a:prstGeom>
        </p:spPr>
        <p:txBody>
          <a:bodyPr/>
          <a:lstStyle/>
          <a:p>
            <a:fld id="{6672DC08-DD55-5E4E-AF5C-4702777346DF}" type="datetimeFigureOut">
              <a:rPr lang="en-US" smtClean="0"/>
              <a:t>6/2/21</a:t>
            </a:fld>
            <a:endParaRPr lang="en-US"/>
          </a:p>
        </p:txBody>
      </p:sp>
      <p:sp>
        <p:nvSpPr>
          <p:cNvPr id="5" name="Footer Placeholder 4">
            <a:extLst>
              <a:ext uri="{FF2B5EF4-FFF2-40B4-BE49-F238E27FC236}">
                <a16:creationId xmlns:a16="http://schemas.microsoft.com/office/drawing/2014/main" id="{D9EBA7D3-BE78-084F-9092-9D0E5BE4A01D}"/>
              </a:ext>
            </a:extLst>
          </p:cNvPr>
          <p:cNvSpPr>
            <a:spLocks noGrp="1"/>
          </p:cNvSpPr>
          <p:nvPr>
            <p:ph type="ftr" sz="quarter" idx="11"/>
          </p:nvPr>
        </p:nvSpPr>
        <p:spPr>
          <a:xfrm>
            <a:off x="3432175" y="6694488"/>
            <a:ext cx="3495675" cy="38417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F15D4570-FBF6-BB4C-A6EA-8535B9EDF2BF}"/>
              </a:ext>
            </a:extLst>
          </p:cNvPr>
          <p:cNvSpPr>
            <a:spLocks noGrp="1"/>
          </p:cNvSpPr>
          <p:nvPr>
            <p:ph type="sldNum" sz="quarter" idx="12"/>
          </p:nvPr>
        </p:nvSpPr>
        <p:spPr>
          <a:xfrm>
            <a:off x="7316788" y="6694488"/>
            <a:ext cx="2330450" cy="384175"/>
          </a:xfrm>
          <a:prstGeom prst="rect">
            <a:avLst/>
          </a:prstGeom>
        </p:spPr>
        <p:txBody>
          <a:bodyPr/>
          <a:lstStyle/>
          <a:p>
            <a:fld id="{5BBC50C9-9EBF-0E41-A389-1780BBCB38E1}" type="slidenum">
              <a:rPr lang="en-US" smtClean="0"/>
              <a:t>‹#›</a:t>
            </a:fld>
            <a:endParaRPr lang="en-US"/>
          </a:p>
        </p:txBody>
      </p:sp>
    </p:spTree>
    <p:extLst>
      <p:ext uri="{BB962C8B-B14F-4D97-AF65-F5344CB8AC3E}">
        <p14:creationId xmlns:p14="http://schemas.microsoft.com/office/powerpoint/2010/main" val="410304898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31E89-E68D-214D-A1CC-D5B92C2704C2}"/>
              </a:ext>
            </a:extLst>
          </p:cNvPr>
          <p:cNvSpPr>
            <a:spLocks noGrp="1"/>
          </p:cNvSpPr>
          <p:nvPr>
            <p:ph type="title"/>
          </p:nvPr>
        </p:nvSpPr>
        <p:spPr>
          <a:xfrm>
            <a:off x="706438" y="1800225"/>
            <a:ext cx="8936037" cy="3005138"/>
          </a:xfrm>
          <a:prstGeom prst="rect">
            <a:avLst/>
          </a:prstGeo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11D4903F-5392-E044-8CB6-1B99863C34E9}"/>
              </a:ext>
            </a:extLst>
          </p:cNvPr>
          <p:cNvSpPr>
            <a:spLocks noGrp="1"/>
          </p:cNvSpPr>
          <p:nvPr>
            <p:ph type="body" idx="1"/>
          </p:nvPr>
        </p:nvSpPr>
        <p:spPr>
          <a:xfrm>
            <a:off x="706438" y="4833938"/>
            <a:ext cx="8936037" cy="1579562"/>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35126D6-1339-E84E-AD9A-5D0305439B24}"/>
              </a:ext>
            </a:extLst>
          </p:cNvPr>
          <p:cNvSpPr>
            <a:spLocks noGrp="1"/>
          </p:cNvSpPr>
          <p:nvPr>
            <p:ph type="dt" sz="half" idx="10"/>
          </p:nvPr>
        </p:nvSpPr>
        <p:spPr>
          <a:xfrm>
            <a:off x="712788" y="6694488"/>
            <a:ext cx="2330450" cy="384175"/>
          </a:xfrm>
          <a:prstGeom prst="rect">
            <a:avLst/>
          </a:prstGeom>
        </p:spPr>
        <p:txBody>
          <a:bodyPr/>
          <a:lstStyle/>
          <a:p>
            <a:fld id="{6672DC08-DD55-5E4E-AF5C-4702777346DF}" type="datetimeFigureOut">
              <a:rPr lang="en-US" smtClean="0"/>
              <a:t>6/2/21</a:t>
            </a:fld>
            <a:endParaRPr lang="en-US"/>
          </a:p>
        </p:txBody>
      </p:sp>
      <p:sp>
        <p:nvSpPr>
          <p:cNvPr id="5" name="Footer Placeholder 4">
            <a:extLst>
              <a:ext uri="{FF2B5EF4-FFF2-40B4-BE49-F238E27FC236}">
                <a16:creationId xmlns:a16="http://schemas.microsoft.com/office/drawing/2014/main" id="{A10292C2-137B-0D4C-974B-E06161EAD5A9}"/>
              </a:ext>
            </a:extLst>
          </p:cNvPr>
          <p:cNvSpPr>
            <a:spLocks noGrp="1"/>
          </p:cNvSpPr>
          <p:nvPr>
            <p:ph type="ftr" sz="quarter" idx="11"/>
          </p:nvPr>
        </p:nvSpPr>
        <p:spPr>
          <a:xfrm>
            <a:off x="3432175" y="6694488"/>
            <a:ext cx="3495675" cy="38417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57E4DD2E-6D9D-8C49-BA5A-1FB79746A926}"/>
              </a:ext>
            </a:extLst>
          </p:cNvPr>
          <p:cNvSpPr>
            <a:spLocks noGrp="1"/>
          </p:cNvSpPr>
          <p:nvPr>
            <p:ph type="sldNum" sz="quarter" idx="12"/>
          </p:nvPr>
        </p:nvSpPr>
        <p:spPr>
          <a:xfrm>
            <a:off x="7316788" y="6694488"/>
            <a:ext cx="2330450" cy="384175"/>
          </a:xfrm>
          <a:prstGeom prst="rect">
            <a:avLst/>
          </a:prstGeom>
        </p:spPr>
        <p:txBody>
          <a:bodyPr/>
          <a:lstStyle/>
          <a:p>
            <a:fld id="{5BBC50C9-9EBF-0E41-A389-1780BBCB38E1}" type="slidenum">
              <a:rPr lang="en-US" smtClean="0"/>
              <a:t>‹#›</a:t>
            </a:fld>
            <a:endParaRPr lang="en-US"/>
          </a:p>
        </p:txBody>
      </p:sp>
    </p:spTree>
    <p:extLst>
      <p:ext uri="{BB962C8B-B14F-4D97-AF65-F5344CB8AC3E}">
        <p14:creationId xmlns:p14="http://schemas.microsoft.com/office/powerpoint/2010/main" val="3291538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378F6F3-341C-D347-AD52-5959B4D55BC9}"/>
              </a:ext>
            </a:extLst>
          </p:cNvPr>
          <p:cNvSpPr/>
          <p:nvPr userDrawn="1"/>
        </p:nvSpPr>
        <p:spPr>
          <a:xfrm>
            <a:off x="5322573" y="6693586"/>
            <a:ext cx="1458000" cy="292100"/>
          </a:xfrm>
          <a:prstGeom prst="rect">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360000" tIns="36000" rIns="360000" bIns="36000" anchor="ctr"/>
          <a:lstStyle/>
          <a:p>
            <a:pPr algn="ctr" fontAlgn="auto">
              <a:spcBef>
                <a:spcPts val="0"/>
              </a:spcBef>
              <a:spcAft>
                <a:spcPts val="0"/>
              </a:spcAft>
              <a:defRPr/>
            </a:pPr>
            <a:r>
              <a:rPr lang="en-US" sz="1000" b="1" dirty="0">
                <a:solidFill>
                  <a:schemeClr val="bg1"/>
                </a:solidFill>
                <a:latin typeface="+mn-lt"/>
                <a:cs typeface="Century Gothic"/>
              </a:rPr>
              <a:t>Decarbonized Indexes</a:t>
            </a:r>
          </a:p>
        </p:txBody>
      </p:sp>
      <p:sp>
        <p:nvSpPr>
          <p:cNvPr id="9" name="Text Placeholder 6">
            <a:extLst>
              <a:ext uri="{FF2B5EF4-FFF2-40B4-BE49-F238E27FC236}">
                <a16:creationId xmlns:a16="http://schemas.microsoft.com/office/drawing/2014/main" id="{57E6A319-57D5-D949-AB00-5715E1EB88F2}"/>
              </a:ext>
            </a:extLst>
          </p:cNvPr>
          <p:cNvSpPr>
            <a:spLocks noGrp="1"/>
          </p:cNvSpPr>
          <p:nvPr>
            <p:ph type="body" sz="quarter" idx="10" hasCustomPrompt="1"/>
          </p:nvPr>
        </p:nvSpPr>
        <p:spPr>
          <a:xfrm>
            <a:off x="345992" y="199273"/>
            <a:ext cx="4681620" cy="457200"/>
          </a:xfrm>
          <a:prstGeom prst="rect">
            <a:avLst/>
          </a:prstGeom>
        </p:spPr>
        <p:txBody>
          <a:bodyPr vert="horz"/>
          <a:lstStyle>
            <a:lvl1pPr marL="0" indent="0">
              <a:buNone/>
              <a:defRPr sz="1600" i="1">
                <a:solidFill>
                  <a:srgbClr val="B50304"/>
                </a:solidFill>
                <a:latin typeface="Century Gothic"/>
                <a:cs typeface="Century Gothic"/>
              </a:defRPr>
            </a:lvl1pPr>
          </a:lstStyle>
          <a:p>
            <a:pPr lvl="0"/>
            <a:r>
              <a:rPr lang="en-US" dirty="0"/>
              <a:t>Click to </a:t>
            </a:r>
            <a:r>
              <a:rPr lang="en-US" dirty="0" err="1"/>
              <a:t>Bredit</a:t>
            </a:r>
            <a:r>
              <a:rPr lang="en-US" dirty="0"/>
              <a:t> Master text styles</a:t>
            </a:r>
          </a:p>
        </p:txBody>
      </p:sp>
      <p:sp>
        <p:nvSpPr>
          <p:cNvPr id="10" name="Title 1">
            <a:extLst>
              <a:ext uri="{FF2B5EF4-FFF2-40B4-BE49-F238E27FC236}">
                <a16:creationId xmlns:a16="http://schemas.microsoft.com/office/drawing/2014/main" id="{78DDEDE5-FF83-BD48-AD6B-E2E52A7CAF3E}"/>
              </a:ext>
            </a:extLst>
          </p:cNvPr>
          <p:cNvSpPr>
            <a:spLocks noGrp="1"/>
          </p:cNvSpPr>
          <p:nvPr>
            <p:ph type="title"/>
          </p:nvPr>
        </p:nvSpPr>
        <p:spPr>
          <a:xfrm>
            <a:off x="345991" y="461295"/>
            <a:ext cx="9787021" cy="645023"/>
          </a:xfrm>
          <a:prstGeom prst="rect">
            <a:avLst/>
          </a:prstGeom>
        </p:spPr>
        <p:txBody>
          <a:bodyPr/>
          <a:lstStyle>
            <a:lvl1pPr>
              <a:defRPr sz="2600" i="0">
                <a:solidFill>
                  <a:srgbClr val="B50304"/>
                </a:solidFill>
              </a:defRPr>
            </a:lvl1pPr>
          </a:lstStyle>
          <a:p>
            <a:r>
              <a:rPr lang="en-US" noProof="1"/>
              <a:t>Click to edit Master title style</a:t>
            </a:r>
            <a:endParaRPr lang="en-CA" noProof="1"/>
          </a:p>
        </p:txBody>
      </p:sp>
    </p:spTree>
    <p:extLst>
      <p:ext uri="{BB962C8B-B14F-4D97-AF65-F5344CB8AC3E}">
        <p14:creationId xmlns:p14="http://schemas.microsoft.com/office/powerpoint/2010/main" val="311672311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233E0-45BA-C448-BB29-65DE7A4C9151}"/>
              </a:ext>
            </a:extLst>
          </p:cNvPr>
          <p:cNvSpPr>
            <a:spLocks noGrp="1"/>
          </p:cNvSpPr>
          <p:nvPr>
            <p:ph type="title"/>
          </p:nvPr>
        </p:nvSpPr>
        <p:spPr>
          <a:xfrm>
            <a:off x="712788" y="384175"/>
            <a:ext cx="8934450" cy="1397000"/>
          </a:xfrm>
          <a:prstGeom prst="rect">
            <a:avLst/>
          </a:prstGeom>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EEDC078-D35C-C34A-9C91-240AF3A887F9}"/>
              </a:ext>
            </a:extLst>
          </p:cNvPr>
          <p:cNvSpPr>
            <a:spLocks noGrp="1"/>
          </p:cNvSpPr>
          <p:nvPr>
            <p:ph sz="half" idx="1"/>
          </p:nvPr>
        </p:nvSpPr>
        <p:spPr>
          <a:xfrm>
            <a:off x="712788" y="1922463"/>
            <a:ext cx="4391025" cy="4583112"/>
          </a:xfrm>
          <a:prstGeom prst="rect">
            <a:avLst/>
          </a:prstGeo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31C9524E-53C4-1F48-A099-A96ED3148B17}"/>
              </a:ext>
            </a:extLst>
          </p:cNvPr>
          <p:cNvSpPr>
            <a:spLocks noGrp="1"/>
          </p:cNvSpPr>
          <p:nvPr>
            <p:ph sz="half" idx="2"/>
          </p:nvPr>
        </p:nvSpPr>
        <p:spPr>
          <a:xfrm>
            <a:off x="5256213" y="1922463"/>
            <a:ext cx="4391025" cy="4583112"/>
          </a:xfrm>
          <a:prstGeom prst="rect">
            <a:avLst/>
          </a:prstGeo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9D776581-ABD2-A24D-8519-5F2B7FCF0AFB}"/>
              </a:ext>
            </a:extLst>
          </p:cNvPr>
          <p:cNvSpPr>
            <a:spLocks noGrp="1"/>
          </p:cNvSpPr>
          <p:nvPr>
            <p:ph type="dt" sz="half" idx="10"/>
          </p:nvPr>
        </p:nvSpPr>
        <p:spPr>
          <a:xfrm>
            <a:off x="712788" y="6694488"/>
            <a:ext cx="2330450" cy="384175"/>
          </a:xfrm>
          <a:prstGeom prst="rect">
            <a:avLst/>
          </a:prstGeom>
        </p:spPr>
        <p:txBody>
          <a:bodyPr/>
          <a:lstStyle/>
          <a:p>
            <a:fld id="{6672DC08-DD55-5E4E-AF5C-4702777346DF}" type="datetimeFigureOut">
              <a:rPr lang="en-US" smtClean="0"/>
              <a:t>6/2/21</a:t>
            </a:fld>
            <a:endParaRPr lang="en-US"/>
          </a:p>
        </p:txBody>
      </p:sp>
      <p:sp>
        <p:nvSpPr>
          <p:cNvPr id="6" name="Footer Placeholder 5">
            <a:extLst>
              <a:ext uri="{FF2B5EF4-FFF2-40B4-BE49-F238E27FC236}">
                <a16:creationId xmlns:a16="http://schemas.microsoft.com/office/drawing/2014/main" id="{3405DA91-4E6E-974C-94FE-785181CB4F27}"/>
              </a:ext>
            </a:extLst>
          </p:cNvPr>
          <p:cNvSpPr>
            <a:spLocks noGrp="1"/>
          </p:cNvSpPr>
          <p:nvPr>
            <p:ph type="ftr" sz="quarter" idx="11"/>
          </p:nvPr>
        </p:nvSpPr>
        <p:spPr>
          <a:xfrm>
            <a:off x="3432175" y="6694488"/>
            <a:ext cx="3495675" cy="38417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707DB89-DA96-8B4C-B590-9422CD78A175}"/>
              </a:ext>
            </a:extLst>
          </p:cNvPr>
          <p:cNvSpPr>
            <a:spLocks noGrp="1"/>
          </p:cNvSpPr>
          <p:nvPr>
            <p:ph type="sldNum" sz="quarter" idx="12"/>
          </p:nvPr>
        </p:nvSpPr>
        <p:spPr>
          <a:xfrm>
            <a:off x="7316788" y="6694488"/>
            <a:ext cx="2330450" cy="384175"/>
          </a:xfrm>
          <a:prstGeom prst="rect">
            <a:avLst/>
          </a:prstGeom>
        </p:spPr>
        <p:txBody>
          <a:bodyPr/>
          <a:lstStyle/>
          <a:p>
            <a:fld id="{5BBC50C9-9EBF-0E41-A389-1780BBCB38E1}" type="slidenum">
              <a:rPr lang="en-US" smtClean="0"/>
              <a:t>‹#›</a:t>
            </a:fld>
            <a:endParaRPr lang="en-US"/>
          </a:p>
        </p:txBody>
      </p:sp>
    </p:spTree>
    <p:extLst>
      <p:ext uri="{BB962C8B-B14F-4D97-AF65-F5344CB8AC3E}">
        <p14:creationId xmlns:p14="http://schemas.microsoft.com/office/powerpoint/2010/main" val="252535739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EE5DD-7641-2640-B17D-34826754DD3D}"/>
              </a:ext>
            </a:extLst>
          </p:cNvPr>
          <p:cNvSpPr>
            <a:spLocks noGrp="1"/>
          </p:cNvSpPr>
          <p:nvPr>
            <p:ph type="title"/>
          </p:nvPr>
        </p:nvSpPr>
        <p:spPr>
          <a:xfrm>
            <a:off x="714375" y="384175"/>
            <a:ext cx="8934450" cy="1397000"/>
          </a:xfrm>
          <a:prstGeom prst="rect">
            <a:avLst/>
          </a:prstGeo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660C582-C1EA-104E-8766-6C73829E6AA9}"/>
              </a:ext>
            </a:extLst>
          </p:cNvPr>
          <p:cNvSpPr>
            <a:spLocks noGrp="1"/>
          </p:cNvSpPr>
          <p:nvPr>
            <p:ph type="body" idx="1"/>
          </p:nvPr>
        </p:nvSpPr>
        <p:spPr>
          <a:xfrm>
            <a:off x="714375" y="1770063"/>
            <a:ext cx="4381500" cy="8683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E61A72B1-E20C-3146-9286-1E3429CF6707}"/>
              </a:ext>
            </a:extLst>
          </p:cNvPr>
          <p:cNvSpPr>
            <a:spLocks noGrp="1"/>
          </p:cNvSpPr>
          <p:nvPr>
            <p:ph sz="half" idx="2"/>
          </p:nvPr>
        </p:nvSpPr>
        <p:spPr>
          <a:xfrm>
            <a:off x="714375" y="2638425"/>
            <a:ext cx="4381500" cy="3881438"/>
          </a:xfrm>
          <a:prstGeom prst="rect">
            <a:avLst/>
          </a:prstGeo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1F6E0359-9B4D-1648-A665-E81976C627C7}"/>
              </a:ext>
            </a:extLst>
          </p:cNvPr>
          <p:cNvSpPr>
            <a:spLocks noGrp="1"/>
          </p:cNvSpPr>
          <p:nvPr>
            <p:ph type="body" sz="quarter" idx="3"/>
          </p:nvPr>
        </p:nvSpPr>
        <p:spPr>
          <a:xfrm>
            <a:off x="5245100" y="1770063"/>
            <a:ext cx="4403725" cy="8683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12C20A4-9621-E549-B224-DE5D3732007B}"/>
              </a:ext>
            </a:extLst>
          </p:cNvPr>
          <p:cNvSpPr>
            <a:spLocks noGrp="1"/>
          </p:cNvSpPr>
          <p:nvPr>
            <p:ph sz="quarter" idx="4"/>
          </p:nvPr>
        </p:nvSpPr>
        <p:spPr>
          <a:xfrm>
            <a:off x="5245100" y="2638425"/>
            <a:ext cx="4403725" cy="3881438"/>
          </a:xfrm>
          <a:prstGeom prst="rect">
            <a:avLst/>
          </a:prstGeo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AAD23383-8F7D-D349-A371-7DF41DC58D34}"/>
              </a:ext>
            </a:extLst>
          </p:cNvPr>
          <p:cNvSpPr>
            <a:spLocks noGrp="1"/>
          </p:cNvSpPr>
          <p:nvPr>
            <p:ph type="dt" sz="half" idx="10"/>
          </p:nvPr>
        </p:nvSpPr>
        <p:spPr>
          <a:xfrm>
            <a:off x="712788" y="6694488"/>
            <a:ext cx="2330450" cy="384175"/>
          </a:xfrm>
          <a:prstGeom prst="rect">
            <a:avLst/>
          </a:prstGeom>
        </p:spPr>
        <p:txBody>
          <a:bodyPr/>
          <a:lstStyle/>
          <a:p>
            <a:fld id="{6672DC08-DD55-5E4E-AF5C-4702777346DF}" type="datetimeFigureOut">
              <a:rPr lang="en-US" smtClean="0"/>
              <a:t>6/2/21</a:t>
            </a:fld>
            <a:endParaRPr lang="en-US"/>
          </a:p>
        </p:txBody>
      </p:sp>
      <p:sp>
        <p:nvSpPr>
          <p:cNvPr id="8" name="Footer Placeholder 7">
            <a:extLst>
              <a:ext uri="{FF2B5EF4-FFF2-40B4-BE49-F238E27FC236}">
                <a16:creationId xmlns:a16="http://schemas.microsoft.com/office/drawing/2014/main" id="{6F0B6DC9-FFAD-4E4D-8F86-E4FD26F22E79}"/>
              </a:ext>
            </a:extLst>
          </p:cNvPr>
          <p:cNvSpPr>
            <a:spLocks noGrp="1"/>
          </p:cNvSpPr>
          <p:nvPr>
            <p:ph type="ftr" sz="quarter" idx="11"/>
          </p:nvPr>
        </p:nvSpPr>
        <p:spPr>
          <a:xfrm>
            <a:off x="3432175" y="6694488"/>
            <a:ext cx="3495675" cy="38417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8B503DD7-3741-444E-B398-C2217768B100}"/>
              </a:ext>
            </a:extLst>
          </p:cNvPr>
          <p:cNvSpPr>
            <a:spLocks noGrp="1"/>
          </p:cNvSpPr>
          <p:nvPr>
            <p:ph type="sldNum" sz="quarter" idx="12"/>
          </p:nvPr>
        </p:nvSpPr>
        <p:spPr>
          <a:xfrm>
            <a:off x="7316788" y="6694488"/>
            <a:ext cx="2330450" cy="384175"/>
          </a:xfrm>
          <a:prstGeom prst="rect">
            <a:avLst/>
          </a:prstGeom>
        </p:spPr>
        <p:txBody>
          <a:bodyPr/>
          <a:lstStyle/>
          <a:p>
            <a:fld id="{5BBC50C9-9EBF-0E41-A389-1780BBCB38E1}" type="slidenum">
              <a:rPr lang="en-US" smtClean="0"/>
              <a:t>‹#›</a:t>
            </a:fld>
            <a:endParaRPr lang="en-US"/>
          </a:p>
        </p:txBody>
      </p:sp>
    </p:spTree>
    <p:extLst>
      <p:ext uri="{BB962C8B-B14F-4D97-AF65-F5344CB8AC3E}">
        <p14:creationId xmlns:p14="http://schemas.microsoft.com/office/powerpoint/2010/main" val="94926631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0AB74-1555-C649-A0D1-B621D3D21084}"/>
              </a:ext>
            </a:extLst>
          </p:cNvPr>
          <p:cNvSpPr>
            <a:spLocks noGrp="1"/>
          </p:cNvSpPr>
          <p:nvPr>
            <p:ph type="title"/>
          </p:nvPr>
        </p:nvSpPr>
        <p:spPr>
          <a:xfrm>
            <a:off x="712788" y="384175"/>
            <a:ext cx="8934450" cy="1397000"/>
          </a:xfrm>
          <a:prstGeom prst="rect">
            <a:avLst/>
          </a:prstGeom>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68C6ED3F-63CE-7E42-BA35-EFBA3D54FBE8}"/>
              </a:ext>
            </a:extLst>
          </p:cNvPr>
          <p:cNvSpPr>
            <a:spLocks noGrp="1"/>
          </p:cNvSpPr>
          <p:nvPr>
            <p:ph type="dt" sz="half" idx="10"/>
          </p:nvPr>
        </p:nvSpPr>
        <p:spPr>
          <a:xfrm>
            <a:off x="712788" y="6694488"/>
            <a:ext cx="2330450" cy="384175"/>
          </a:xfrm>
          <a:prstGeom prst="rect">
            <a:avLst/>
          </a:prstGeom>
        </p:spPr>
        <p:txBody>
          <a:bodyPr/>
          <a:lstStyle/>
          <a:p>
            <a:fld id="{6672DC08-DD55-5E4E-AF5C-4702777346DF}" type="datetimeFigureOut">
              <a:rPr lang="en-US" smtClean="0"/>
              <a:t>6/2/21</a:t>
            </a:fld>
            <a:endParaRPr lang="en-US"/>
          </a:p>
        </p:txBody>
      </p:sp>
      <p:sp>
        <p:nvSpPr>
          <p:cNvPr id="4" name="Footer Placeholder 3">
            <a:extLst>
              <a:ext uri="{FF2B5EF4-FFF2-40B4-BE49-F238E27FC236}">
                <a16:creationId xmlns:a16="http://schemas.microsoft.com/office/drawing/2014/main" id="{D0C9253A-9794-8147-BF6E-05EF0E9B8835}"/>
              </a:ext>
            </a:extLst>
          </p:cNvPr>
          <p:cNvSpPr>
            <a:spLocks noGrp="1"/>
          </p:cNvSpPr>
          <p:nvPr>
            <p:ph type="ftr" sz="quarter" idx="11"/>
          </p:nvPr>
        </p:nvSpPr>
        <p:spPr>
          <a:xfrm>
            <a:off x="3432175" y="6694488"/>
            <a:ext cx="3495675" cy="38417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13F500FA-CC36-8E43-B70E-9B1A544FE7EE}"/>
              </a:ext>
            </a:extLst>
          </p:cNvPr>
          <p:cNvSpPr>
            <a:spLocks noGrp="1"/>
          </p:cNvSpPr>
          <p:nvPr>
            <p:ph type="sldNum" sz="quarter" idx="12"/>
          </p:nvPr>
        </p:nvSpPr>
        <p:spPr>
          <a:xfrm>
            <a:off x="7316788" y="6694488"/>
            <a:ext cx="2330450" cy="384175"/>
          </a:xfrm>
          <a:prstGeom prst="rect">
            <a:avLst/>
          </a:prstGeom>
        </p:spPr>
        <p:txBody>
          <a:bodyPr/>
          <a:lstStyle/>
          <a:p>
            <a:fld id="{5BBC50C9-9EBF-0E41-A389-1780BBCB38E1}" type="slidenum">
              <a:rPr lang="en-US" smtClean="0"/>
              <a:t>‹#›</a:t>
            </a:fld>
            <a:endParaRPr lang="en-US"/>
          </a:p>
        </p:txBody>
      </p:sp>
    </p:spTree>
    <p:extLst>
      <p:ext uri="{BB962C8B-B14F-4D97-AF65-F5344CB8AC3E}">
        <p14:creationId xmlns:p14="http://schemas.microsoft.com/office/powerpoint/2010/main" val="361241597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2FF0A8-62E6-354A-9991-AA892E235689}"/>
              </a:ext>
            </a:extLst>
          </p:cNvPr>
          <p:cNvSpPr>
            <a:spLocks noGrp="1"/>
          </p:cNvSpPr>
          <p:nvPr>
            <p:ph type="dt" sz="half" idx="10"/>
          </p:nvPr>
        </p:nvSpPr>
        <p:spPr>
          <a:xfrm>
            <a:off x="712788" y="6694488"/>
            <a:ext cx="2330450" cy="384175"/>
          </a:xfrm>
          <a:prstGeom prst="rect">
            <a:avLst/>
          </a:prstGeom>
        </p:spPr>
        <p:txBody>
          <a:bodyPr/>
          <a:lstStyle/>
          <a:p>
            <a:fld id="{6672DC08-DD55-5E4E-AF5C-4702777346DF}" type="datetimeFigureOut">
              <a:rPr lang="en-US" smtClean="0"/>
              <a:t>6/2/21</a:t>
            </a:fld>
            <a:endParaRPr lang="en-US"/>
          </a:p>
        </p:txBody>
      </p:sp>
      <p:sp>
        <p:nvSpPr>
          <p:cNvPr id="3" name="Footer Placeholder 2">
            <a:extLst>
              <a:ext uri="{FF2B5EF4-FFF2-40B4-BE49-F238E27FC236}">
                <a16:creationId xmlns:a16="http://schemas.microsoft.com/office/drawing/2014/main" id="{B8286106-B5DA-7943-A4DC-CACB7A32AE34}"/>
              </a:ext>
            </a:extLst>
          </p:cNvPr>
          <p:cNvSpPr>
            <a:spLocks noGrp="1"/>
          </p:cNvSpPr>
          <p:nvPr>
            <p:ph type="ftr" sz="quarter" idx="11"/>
          </p:nvPr>
        </p:nvSpPr>
        <p:spPr>
          <a:xfrm>
            <a:off x="3432175" y="6694488"/>
            <a:ext cx="3495675" cy="38417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53C26616-3C5B-2E44-81EB-4C6687FDC771}"/>
              </a:ext>
            </a:extLst>
          </p:cNvPr>
          <p:cNvSpPr>
            <a:spLocks noGrp="1"/>
          </p:cNvSpPr>
          <p:nvPr>
            <p:ph type="sldNum" sz="quarter" idx="12"/>
          </p:nvPr>
        </p:nvSpPr>
        <p:spPr>
          <a:xfrm>
            <a:off x="7316788" y="6694488"/>
            <a:ext cx="2330450" cy="384175"/>
          </a:xfrm>
          <a:prstGeom prst="rect">
            <a:avLst/>
          </a:prstGeom>
        </p:spPr>
        <p:txBody>
          <a:bodyPr/>
          <a:lstStyle/>
          <a:p>
            <a:fld id="{5BBC50C9-9EBF-0E41-A389-1780BBCB38E1}" type="slidenum">
              <a:rPr lang="en-US" smtClean="0"/>
              <a:t>‹#›</a:t>
            </a:fld>
            <a:endParaRPr lang="en-US"/>
          </a:p>
        </p:txBody>
      </p:sp>
    </p:spTree>
    <p:extLst>
      <p:ext uri="{BB962C8B-B14F-4D97-AF65-F5344CB8AC3E}">
        <p14:creationId xmlns:p14="http://schemas.microsoft.com/office/powerpoint/2010/main" val="348808614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1B9A6-D08C-7E40-88D1-7A309BF6116A}"/>
              </a:ext>
            </a:extLst>
          </p:cNvPr>
          <p:cNvSpPr>
            <a:spLocks noGrp="1"/>
          </p:cNvSpPr>
          <p:nvPr>
            <p:ph type="title"/>
          </p:nvPr>
        </p:nvSpPr>
        <p:spPr>
          <a:xfrm>
            <a:off x="714375" y="481013"/>
            <a:ext cx="3340100" cy="1685925"/>
          </a:xfrm>
          <a:prstGeom prst="rect">
            <a:avLst/>
          </a:prstGeo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A857E998-2B21-4B41-AA7E-FF5B6946703A}"/>
              </a:ext>
            </a:extLst>
          </p:cNvPr>
          <p:cNvSpPr>
            <a:spLocks noGrp="1"/>
          </p:cNvSpPr>
          <p:nvPr>
            <p:ph idx="1"/>
          </p:nvPr>
        </p:nvSpPr>
        <p:spPr>
          <a:xfrm>
            <a:off x="4403725" y="1039813"/>
            <a:ext cx="5245100" cy="513397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D741C999-FB17-3940-B3A8-21B1D8F5DA62}"/>
              </a:ext>
            </a:extLst>
          </p:cNvPr>
          <p:cNvSpPr>
            <a:spLocks noGrp="1"/>
          </p:cNvSpPr>
          <p:nvPr>
            <p:ph type="body" sz="half" idx="2"/>
          </p:nvPr>
        </p:nvSpPr>
        <p:spPr>
          <a:xfrm>
            <a:off x="714375" y="2166938"/>
            <a:ext cx="3340100" cy="4014787"/>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53DB842-1F51-584A-B703-2AAF8E67F950}"/>
              </a:ext>
            </a:extLst>
          </p:cNvPr>
          <p:cNvSpPr>
            <a:spLocks noGrp="1"/>
          </p:cNvSpPr>
          <p:nvPr>
            <p:ph type="dt" sz="half" idx="10"/>
          </p:nvPr>
        </p:nvSpPr>
        <p:spPr>
          <a:xfrm>
            <a:off x="712788" y="6694488"/>
            <a:ext cx="2330450" cy="384175"/>
          </a:xfrm>
          <a:prstGeom prst="rect">
            <a:avLst/>
          </a:prstGeom>
        </p:spPr>
        <p:txBody>
          <a:bodyPr/>
          <a:lstStyle/>
          <a:p>
            <a:fld id="{6672DC08-DD55-5E4E-AF5C-4702777346DF}" type="datetimeFigureOut">
              <a:rPr lang="en-US" smtClean="0"/>
              <a:t>6/2/21</a:t>
            </a:fld>
            <a:endParaRPr lang="en-US"/>
          </a:p>
        </p:txBody>
      </p:sp>
      <p:sp>
        <p:nvSpPr>
          <p:cNvPr id="6" name="Footer Placeholder 5">
            <a:extLst>
              <a:ext uri="{FF2B5EF4-FFF2-40B4-BE49-F238E27FC236}">
                <a16:creationId xmlns:a16="http://schemas.microsoft.com/office/drawing/2014/main" id="{929ECB61-C6D5-134C-A669-0AC1CB0EDACF}"/>
              </a:ext>
            </a:extLst>
          </p:cNvPr>
          <p:cNvSpPr>
            <a:spLocks noGrp="1"/>
          </p:cNvSpPr>
          <p:nvPr>
            <p:ph type="ftr" sz="quarter" idx="11"/>
          </p:nvPr>
        </p:nvSpPr>
        <p:spPr>
          <a:xfrm>
            <a:off x="3432175" y="6694488"/>
            <a:ext cx="3495675" cy="38417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E9EFF79E-2A39-974C-B479-B68CA78C2D5A}"/>
              </a:ext>
            </a:extLst>
          </p:cNvPr>
          <p:cNvSpPr>
            <a:spLocks noGrp="1"/>
          </p:cNvSpPr>
          <p:nvPr>
            <p:ph type="sldNum" sz="quarter" idx="12"/>
          </p:nvPr>
        </p:nvSpPr>
        <p:spPr>
          <a:xfrm>
            <a:off x="7316788" y="6694488"/>
            <a:ext cx="2330450" cy="384175"/>
          </a:xfrm>
          <a:prstGeom prst="rect">
            <a:avLst/>
          </a:prstGeom>
        </p:spPr>
        <p:txBody>
          <a:bodyPr/>
          <a:lstStyle/>
          <a:p>
            <a:fld id="{5BBC50C9-9EBF-0E41-A389-1780BBCB38E1}" type="slidenum">
              <a:rPr lang="en-US" smtClean="0"/>
              <a:t>‹#›</a:t>
            </a:fld>
            <a:endParaRPr lang="en-US"/>
          </a:p>
        </p:txBody>
      </p:sp>
    </p:spTree>
    <p:extLst>
      <p:ext uri="{BB962C8B-B14F-4D97-AF65-F5344CB8AC3E}">
        <p14:creationId xmlns:p14="http://schemas.microsoft.com/office/powerpoint/2010/main" val="411450407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3997E-8ADF-2746-B35E-EEF44CBFE1EB}"/>
              </a:ext>
            </a:extLst>
          </p:cNvPr>
          <p:cNvSpPr>
            <a:spLocks noGrp="1"/>
          </p:cNvSpPr>
          <p:nvPr>
            <p:ph type="title"/>
          </p:nvPr>
        </p:nvSpPr>
        <p:spPr>
          <a:xfrm>
            <a:off x="714375" y="481013"/>
            <a:ext cx="3340100" cy="1685925"/>
          </a:xfrm>
          <a:prstGeom prst="rect">
            <a:avLst/>
          </a:prstGeo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27471CDC-C888-A943-86A0-2845C303FDEF}"/>
              </a:ext>
            </a:extLst>
          </p:cNvPr>
          <p:cNvSpPr>
            <a:spLocks noGrp="1"/>
          </p:cNvSpPr>
          <p:nvPr>
            <p:ph type="pic" idx="1"/>
          </p:nvPr>
        </p:nvSpPr>
        <p:spPr>
          <a:xfrm>
            <a:off x="4403725" y="1039813"/>
            <a:ext cx="5245100" cy="513397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97B13E7-2A89-714B-ACFD-1243E7016EB0}"/>
              </a:ext>
            </a:extLst>
          </p:cNvPr>
          <p:cNvSpPr>
            <a:spLocks noGrp="1"/>
          </p:cNvSpPr>
          <p:nvPr>
            <p:ph type="body" sz="half" idx="2"/>
          </p:nvPr>
        </p:nvSpPr>
        <p:spPr>
          <a:xfrm>
            <a:off x="714375" y="2166938"/>
            <a:ext cx="3340100" cy="4014787"/>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694B584-4602-044F-8DE8-B4630437D1E3}"/>
              </a:ext>
            </a:extLst>
          </p:cNvPr>
          <p:cNvSpPr>
            <a:spLocks noGrp="1"/>
          </p:cNvSpPr>
          <p:nvPr>
            <p:ph type="dt" sz="half" idx="10"/>
          </p:nvPr>
        </p:nvSpPr>
        <p:spPr>
          <a:xfrm>
            <a:off x="712788" y="6694488"/>
            <a:ext cx="2330450" cy="384175"/>
          </a:xfrm>
          <a:prstGeom prst="rect">
            <a:avLst/>
          </a:prstGeom>
        </p:spPr>
        <p:txBody>
          <a:bodyPr/>
          <a:lstStyle/>
          <a:p>
            <a:fld id="{6672DC08-DD55-5E4E-AF5C-4702777346DF}" type="datetimeFigureOut">
              <a:rPr lang="en-US" smtClean="0"/>
              <a:t>6/2/21</a:t>
            </a:fld>
            <a:endParaRPr lang="en-US"/>
          </a:p>
        </p:txBody>
      </p:sp>
      <p:sp>
        <p:nvSpPr>
          <p:cNvPr id="6" name="Footer Placeholder 5">
            <a:extLst>
              <a:ext uri="{FF2B5EF4-FFF2-40B4-BE49-F238E27FC236}">
                <a16:creationId xmlns:a16="http://schemas.microsoft.com/office/drawing/2014/main" id="{7A7809C8-11DF-D84B-86CA-3AAB65804A79}"/>
              </a:ext>
            </a:extLst>
          </p:cNvPr>
          <p:cNvSpPr>
            <a:spLocks noGrp="1"/>
          </p:cNvSpPr>
          <p:nvPr>
            <p:ph type="ftr" sz="quarter" idx="11"/>
          </p:nvPr>
        </p:nvSpPr>
        <p:spPr>
          <a:xfrm>
            <a:off x="3432175" y="6694488"/>
            <a:ext cx="3495675" cy="38417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D95C0E55-C94D-C344-A621-49FB048170C5}"/>
              </a:ext>
            </a:extLst>
          </p:cNvPr>
          <p:cNvSpPr>
            <a:spLocks noGrp="1"/>
          </p:cNvSpPr>
          <p:nvPr>
            <p:ph type="sldNum" sz="quarter" idx="12"/>
          </p:nvPr>
        </p:nvSpPr>
        <p:spPr>
          <a:xfrm>
            <a:off x="7316788" y="6694488"/>
            <a:ext cx="2330450" cy="384175"/>
          </a:xfrm>
          <a:prstGeom prst="rect">
            <a:avLst/>
          </a:prstGeom>
        </p:spPr>
        <p:txBody>
          <a:bodyPr/>
          <a:lstStyle/>
          <a:p>
            <a:fld id="{5BBC50C9-9EBF-0E41-A389-1780BBCB38E1}" type="slidenum">
              <a:rPr lang="en-US" smtClean="0"/>
              <a:t>‹#›</a:t>
            </a:fld>
            <a:endParaRPr lang="en-US"/>
          </a:p>
        </p:txBody>
      </p:sp>
    </p:spTree>
    <p:extLst>
      <p:ext uri="{BB962C8B-B14F-4D97-AF65-F5344CB8AC3E}">
        <p14:creationId xmlns:p14="http://schemas.microsoft.com/office/powerpoint/2010/main" val="328736105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74754-5219-6344-A309-4C3FCF58BE3B}"/>
              </a:ext>
            </a:extLst>
          </p:cNvPr>
          <p:cNvSpPr>
            <a:spLocks noGrp="1"/>
          </p:cNvSpPr>
          <p:nvPr>
            <p:ph type="title"/>
          </p:nvPr>
        </p:nvSpPr>
        <p:spPr>
          <a:xfrm>
            <a:off x="712788" y="384175"/>
            <a:ext cx="8934450" cy="1397000"/>
          </a:xfrm>
          <a:prstGeom prst="rect">
            <a:avLst/>
          </a:prstGeom>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163EC86-69F8-F649-B195-68C10655B930}"/>
              </a:ext>
            </a:extLst>
          </p:cNvPr>
          <p:cNvSpPr>
            <a:spLocks noGrp="1"/>
          </p:cNvSpPr>
          <p:nvPr>
            <p:ph type="body" orient="vert" idx="1"/>
          </p:nvPr>
        </p:nvSpPr>
        <p:spPr>
          <a:xfrm>
            <a:off x="712788" y="1922463"/>
            <a:ext cx="8934450" cy="4583112"/>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90EB257-8B27-D741-A27C-06CCEA8F3895}"/>
              </a:ext>
            </a:extLst>
          </p:cNvPr>
          <p:cNvSpPr>
            <a:spLocks noGrp="1"/>
          </p:cNvSpPr>
          <p:nvPr>
            <p:ph type="dt" sz="half" idx="10"/>
          </p:nvPr>
        </p:nvSpPr>
        <p:spPr>
          <a:xfrm>
            <a:off x="712788" y="6694488"/>
            <a:ext cx="2330450" cy="384175"/>
          </a:xfrm>
          <a:prstGeom prst="rect">
            <a:avLst/>
          </a:prstGeom>
        </p:spPr>
        <p:txBody>
          <a:bodyPr/>
          <a:lstStyle/>
          <a:p>
            <a:fld id="{6672DC08-DD55-5E4E-AF5C-4702777346DF}" type="datetimeFigureOut">
              <a:rPr lang="en-US" smtClean="0"/>
              <a:t>6/2/21</a:t>
            </a:fld>
            <a:endParaRPr lang="en-US"/>
          </a:p>
        </p:txBody>
      </p:sp>
      <p:sp>
        <p:nvSpPr>
          <p:cNvPr id="5" name="Footer Placeholder 4">
            <a:extLst>
              <a:ext uri="{FF2B5EF4-FFF2-40B4-BE49-F238E27FC236}">
                <a16:creationId xmlns:a16="http://schemas.microsoft.com/office/drawing/2014/main" id="{BB8CB456-0F47-E442-86AD-AAE33E10FCBA}"/>
              </a:ext>
            </a:extLst>
          </p:cNvPr>
          <p:cNvSpPr>
            <a:spLocks noGrp="1"/>
          </p:cNvSpPr>
          <p:nvPr>
            <p:ph type="ftr" sz="quarter" idx="11"/>
          </p:nvPr>
        </p:nvSpPr>
        <p:spPr>
          <a:xfrm>
            <a:off x="3432175" y="6694488"/>
            <a:ext cx="3495675" cy="38417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7A02B7B-C842-4A45-AAED-6F09FA716559}"/>
              </a:ext>
            </a:extLst>
          </p:cNvPr>
          <p:cNvSpPr>
            <a:spLocks noGrp="1"/>
          </p:cNvSpPr>
          <p:nvPr>
            <p:ph type="sldNum" sz="quarter" idx="12"/>
          </p:nvPr>
        </p:nvSpPr>
        <p:spPr>
          <a:xfrm>
            <a:off x="7316788" y="6694488"/>
            <a:ext cx="2330450" cy="384175"/>
          </a:xfrm>
          <a:prstGeom prst="rect">
            <a:avLst/>
          </a:prstGeom>
        </p:spPr>
        <p:txBody>
          <a:bodyPr/>
          <a:lstStyle/>
          <a:p>
            <a:fld id="{5BBC50C9-9EBF-0E41-A389-1780BBCB38E1}" type="slidenum">
              <a:rPr lang="en-US" smtClean="0"/>
              <a:t>‹#›</a:t>
            </a:fld>
            <a:endParaRPr lang="en-US"/>
          </a:p>
        </p:txBody>
      </p:sp>
    </p:spTree>
    <p:extLst>
      <p:ext uri="{BB962C8B-B14F-4D97-AF65-F5344CB8AC3E}">
        <p14:creationId xmlns:p14="http://schemas.microsoft.com/office/powerpoint/2010/main" val="240752498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8EB4DE-EA54-0C4C-9E6B-B4BAC7319460}"/>
              </a:ext>
            </a:extLst>
          </p:cNvPr>
          <p:cNvSpPr>
            <a:spLocks noGrp="1"/>
          </p:cNvSpPr>
          <p:nvPr>
            <p:ph type="title" orient="vert"/>
          </p:nvPr>
        </p:nvSpPr>
        <p:spPr>
          <a:xfrm>
            <a:off x="7413625" y="384175"/>
            <a:ext cx="2233613" cy="6121400"/>
          </a:xfrm>
          <a:prstGeom prst="rect">
            <a:avLst/>
          </a:prstGeo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6C4D3C1-D2F9-4843-A0F5-689B8B540853}"/>
              </a:ext>
            </a:extLst>
          </p:cNvPr>
          <p:cNvSpPr>
            <a:spLocks noGrp="1"/>
          </p:cNvSpPr>
          <p:nvPr>
            <p:ph type="body" orient="vert" idx="1"/>
          </p:nvPr>
        </p:nvSpPr>
        <p:spPr>
          <a:xfrm>
            <a:off x="712788" y="384175"/>
            <a:ext cx="6548437" cy="6121400"/>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8C6056B-C842-1A40-95A0-36281FF9CD9F}"/>
              </a:ext>
            </a:extLst>
          </p:cNvPr>
          <p:cNvSpPr>
            <a:spLocks noGrp="1"/>
          </p:cNvSpPr>
          <p:nvPr>
            <p:ph type="dt" sz="half" idx="10"/>
          </p:nvPr>
        </p:nvSpPr>
        <p:spPr>
          <a:xfrm>
            <a:off x="712788" y="6694488"/>
            <a:ext cx="2330450" cy="384175"/>
          </a:xfrm>
          <a:prstGeom prst="rect">
            <a:avLst/>
          </a:prstGeom>
        </p:spPr>
        <p:txBody>
          <a:bodyPr/>
          <a:lstStyle/>
          <a:p>
            <a:fld id="{6672DC08-DD55-5E4E-AF5C-4702777346DF}" type="datetimeFigureOut">
              <a:rPr lang="en-US" smtClean="0"/>
              <a:t>6/2/21</a:t>
            </a:fld>
            <a:endParaRPr lang="en-US"/>
          </a:p>
        </p:txBody>
      </p:sp>
      <p:sp>
        <p:nvSpPr>
          <p:cNvPr id="5" name="Footer Placeholder 4">
            <a:extLst>
              <a:ext uri="{FF2B5EF4-FFF2-40B4-BE49-F238E27FC236}">
                <a16:creationId xmlns:a16="http://schemas.microsoft.com/office/drawing/2014/main" id="{68CD65B6-40CB-FC43-B9ED-6926BB8F7589}"/>
              </a:ext>
            </a:extLst>
          </p:cNvPr>
          <p:cNvSpPr>
            <a:spLocks noGrp="1"/>
          </p:cNvSpPr>
          <p:nvPr>
            <p:ph type="ftr" sz="quarter" idx="11"/>
          </p:nvPr>
        </p:nvSpPr>
        <p:spPr>
          <a:xfrm>
            <a:off x="3432175" y="6694488"/>
            <a:ext cx="3495675" cy="38417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671A98D-978C-F345-8982-F6D8AD1FA29C}"/>
              </a:ext>
            </a:extLst>
          </p:cNvPr>
          <p:cNvSpPr>
            <a:spLocks noGrp="1"/>
          </p:cNvSpPr>
          <p:nvPr>
            <p:ph type="sldNum" sz="quarter" idx="12"/>
          </p:nvPr>
        </p:nvSpPr>
        <p:spPr>
          <a:xfrm>
            <a:off x="7316788" y="6694488"/>
            <a:ext cx="2330450" cy="384175"/>
          </a:xfrm>
          <a:prstGeom prst="rect">
            <a:avLst/>
          </a:prstGeom>
        </p:spPr>
        <p:txBody>
          <a:bodyPr/>
          <a:lstStyle/>
          <a:p>
            <a:fld id="{5BBC50C9-9EBF-0E41-A389-1780BBCB38E1}" type="slidenum">
              <a:rPr lang="en-US" smtClean="0"/>
              <a:t>‹#›</a:t>
            </a:fld>
            <a:endParaRPr lang="en-US"/>
          </a:p>
        </p:txBody>
      </p:sp>
    </p:spTree>
    <p:extLst>
      <p:ext uri="{BB962C8B-B14F-4D97-AF65-F5344CB8AC3E}">
        <p14:creationId xmlns:p14="http://schemas.microsoft.com/office/powerpoint/2010/main" val="1267305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A9137E-706F-264E-ACAB-9F14FBECF06B}"/>
              </a:ext>
            </a:extLst>
          </p:cNvPr>
          <p:cNvSpPr/>
          <p:nvPr userDrawn="1"/>
        </p:nvSpPr>
        <p:spPr>
          <a:xfrm>
            <a:off x="6970218" y="6693586"/>
            <a:ext cx="1458000" cy="292100"/>
          </a:xfrm>
          <a:prstGeom prst="rect">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360000" tIns="36000" rIns="360000" bIns="36000" anchor="ctr"/>
          <a:lstStyle/>
          <a:p>
            <a:pPr algn="ctr" fontAlgn="auto">
              <a:spcBef>
                <a:spcPts val="0"/>
              </a:spcBef>
              <a:spcAft>
                <a:spcPts val="0"/>
              </a:spcAft>
              <a:defRPr/>
            </a:pPr>
            <a:r>
              <a:rPr lang="en-US" sz="1000" b="1" dirty="0">
                <a:solidFill>
                  <a:schemeClr val="bg1"/>
                </a:solidFill>
                <a:latin typeface="+mn-lt"/>
                <a:cs typeface="Century Gothic"/>
              </a:rPr>
              <a:t>Conclusion</a:t>
            </a:r>
          </a:p>
        </p:txBody>
      </p:sp>
      <p:sp>
        <p:nvSpPr>
          <p:cNvPr id="11" name="Text Placeholder 6">
            <a:extLst>
              <a:ext uri="{FF2B5EF4-FFF2-40B4-BE49-F238E27FC236}">
                <a16:creationId xmlns:a16="http://schemas.microsoft.com/office/drawing/2014/main" id="{53EC3558-156E-3346-A182-D42A1997E8E1}"/>
              </a:ext>
            </a:extLst>
          </p:cNvPr>
          <p:cNvSpPr>
            <a:spLocks noGrp="1"/>
          </p:cNvSpPr>
          <p:nvPr>
            <p:ph type="body" sz="quarter" idx="10" hasCustomPrompt="1"/>
          </p:nvPr>
        </p:nvSpPr>
        <p:spPr>
          <a:xfrm>
            <a:off x="345992" y="199273"/>
            <a:ext cx="4681620" cy="457200"/>
          </a:xfrm>
          <a:prstGeom prst="rect">
            <a:avLst/>
          </a:prstGeom>
        </p:spPr>
        <p:txBody>
          <a:bodyPr vert="horz"/>
          <a:lstStyle>
            <a:lvl1pPr marL="0" indent="0">
              <a:buNone/>
              <a:defRPr sz="1600" i="1">
                <a:solidFill>
                  <a:srgbClr val="B50304"/>
                </a:solidFill>
                <a:latin typeface="Century Gothic"/>
                <a:cs typeface="Century Gothic"/>
              </a:defRPr>
            </a:lvl1pPr>
          </a:lstStyle>
          <a:p>
            <a:pPr lvl="0"/>
            <a:r>
              <a:rPr lang="en-US" dirty="0"/>
              <a:t>Click to </a:t>
            </a:r>
            <a:r>
              <a:rPr lang="en-US" dirty="0" err="1"/>
              <a:t>Bredit</a:t>
            </a:r>
            <a:r>
              <a:rPr lang="en-US" dirty="0"/>
              <a:t> Master text styles</a:t>
            </a:r>
          </a:p>
        </p:txBody>
      </p:sp>
      <p:sp>
        <p:nvSpPr>
          <p:cNvPr id="12" name="Title 1">
            <a:extLst>
              <a:ext uri="{FF2B5EF4-FFF2-40B4-BE49-F238E27FC236}">
                <a16:creationId xmlns:a16="http://schemas.microsoft.com/office/drawing/2014/main" id="{8D312202-3070-C647-A125-AB3ADDDB9152}"/>
              </a:ext>
            </a:extLst>
          </p:cNvPr>
          <p:cNvSpPr>
            <a:spLocks noGrp="1"/>
          </p:cNvSpPr>
          <p:nvPr>
            <p:ph type="title"/>
          </p:nvPr>
        </p:nvSpPr>
        <p:spPr>
          <a:xfrm>
            <a:off x="345991" y="461295"/>
            <a:ext cx="9787021" cy="645023"/>
          </a:xfrm>
          <a:prstGeom prst="rect">
            <a:avLst/>
          </a:prstGeom>
        </p:spPr>
        <p:txBody>
          <a:bodyPr/>
          <a:lstStyle>
            <a:lvl1pPr>
              <a:defRPr sz="2600" i="0">
                <a:solidFill>
                  <a:srgbClr val="B50304"/>
                </a:solidFill>
              </a:defRPr>
            </a:lvl1pPr>
          </a:lstStyle>
          <a:p>
            <a:r>
              <a:rPr lang="en-US" noProof="1"/>
              <a:t>Click to edit Master title style</a:t>
            </a:r>
            <a:endParaRPr lang="en-CA" noProof="1"/>
          </a:p>
        </p:txBody>
      </p:sp>
    </p:spTree>
    <p:extLst>
      <p:ext uri="{BB962C8B-B14F-4D97-AF65-F5344CB8AC3E}">
        <p14:creationId xmlns:p14="http://schemas.microsoft.com/office/powerpoint/2010/main" val="3262849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C061E5C-F247-4745-83E6-ABC481D5BF27}"/>
              </a:ext>
            </a:extLst>
          </p:cNvPr>
          <p:cNvSpPr/>
          <p:nvPr userDrawn="1"/>
        </p:nvSpPr>
        <p:spPr>
          <a:xfrm>
            <a:off x="8617863" y="6693586"/>
            <a:ext cx="1458000" cy="292100"/>
          </a:xfrm>
          <a:prstGeom prst="rect">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360000" tIns="36000" rIns="360000" bIns="36000" anchor="ctr"/>
          <a:lstStyle/>
          <a:p>
            <a:pPr algn="ctr" fontAlgn="auto">
              <a:spcBef>
                <a:spcPts val="0"/>
              </a:spcBef>
              <a:spcAft>
                <a:spcPts val="0"/>
              </a:spcAft>
              <a:defRPr/>
            </a:pPr>
            <a:r>
              <a:rPr lang="en-US" sz="1000" b="1" dirty="0">
                <a:solidFill>
                  <a:schemeClr val="bg1"/>
                </a:solidFill>
                <a:latin typeface="+mn-lt"/>
                <a:cs typeface="Century Gothic"/>
              </a:rPr>
              <a:t>Appendix</a:t>
            </a:r>
          </a:p>
        </p:txBody>
      </p:sp>
      <p:sp>
        <p:nvSpPr>
          <p:cNvPr id="7" name="Text Placeholder 6">
            <a:extLst>
              <a:ext uri="{FF2B5EF4-FFF2-40B4-BE49-F238E27FC236}">
                <a16:creationId xmlns:a16="http://schemas.microsoft.com/office/drawing/2014/main" id="{D79FF69F-6770-3946-8401-31A6889B53D1}"/>
              </a:ext>
            </a:extLst>
          </p:cNvPr>
          <p:cNvSpPr>
            <a:spLocks noGrp="1"/>
          </p:cNvSpPr>
          <p:nvPr>
            <p:ph type="body" sz="quarter" idx="10" hasCustomPrompt="1"/>
          </p:nvPr>
        </p:nvSpPr>
        <p:spPr>
          <a:xfrm>
            <a:off x="345992" y="199273"/>
            <a:ext cx="4681620" cy="457200"/>
          </a:xfrm>
          <a:prstGeom prst="rect">
            <a:avLst/>
          </a:prstGeom>
        </p:spPr>
        <p:txBody>
          <a:bodyPr vert="horz"/>
          <a:lstStyle>
            <a:lvl1pPr marL="0" indent="0">
              <a:buNone/>
              <a:defRPr sz="1600" i="1">
                <a:solidFill>
                  <a:srgbClr val="B50304"/>
                </a:solidFill>
                <a:latin typeface="Century Gothic"/>
                <a:cs typeface="Century Gothic"/>
              </a:defRPr>
            </a:lvl1pPr>
          </a:lstStyle>
          <a:p>
            <a:pPr lvl="0"/>
            <a:r>
              <a:rPr lang="en-US" dirty="0"/>
              <a:t>Click to </a:t>
            </a:r>
            <a:r>
              <a:rPr lang="en-US" dirty="0" err="1"/>
              <a:t>Bredit</a:t>
            </a:r>
            <a:r>
              <a:rPr lang="en-US" dirty="0"/>
              <a:t> Master text styles</a:t>
            </a:r>
          </a:p>
        </p:txBody>
      </p:sp>
      <p:sp>
        <p:nvSpPr>
          <p:cNvPr id="8" name="Title 1">
            <a:extLst>
              <a:ext uri="{FF2B5EF4-FFF2-40B4-BE49-F238E27FC236}">
                <a16:creationId xmlns:a16="http://schemas.microsoft.com/office/drawing/2014/main" id="{3949041E-E2CA-8043-80B8-84FD5AE26AD9}"/>
              </a:ext>
            </a:extLst>
          </p:cNvPr>
          <p:cNvSpPr>
            <a:spLocks noGrp="1"/>
          </p:cNvSpPr>
          <p:nvPr>
            <p:ph type="title"/>
          </p:nvPr>
        </p:nvSpPr>
        <p:spPr>
          <a:xfrm>
            <a:off x="345991" y="461295"/>
            <a:ext cx="9787021" cy="645023"/>
          </a:xfrm>
          <a:prstGeom prst="rect">
            <a:avLst/>
          </a:prstGeom>
        </p:spPr>
        <p:txBody>
          <a:bodyPr/>
          <a:lstStyle>
            <a:lvl1pPr>
              <a:defRPr sz="2600" i="0">
                <a:solidFill>
                  <a:srgbClr val="B50304"/>
                </a:solidFill>
              </a:defRPr>
            </a:lvl1pPr>
          </a:lstStyle>
          <a:p>
            <a:r>
              <a:rPr lang="en-US" noProof="1"/>
              <a:t>Click to edit Master title style</a:t>
            </a:r>
            <a:endParaRPr lang="en-CA" noProof="1"/>
          </a:p>
        </p:txBody>
      </p:sp>
    </p:spTree>
    <p:extLst>
      <p:ext uri="{BB962C8B-B14F-4D97-AF65-F5344CB8AC3E}">
        <p14:creationId xmlns:p14="http://schemas.microsoft.com/office/powerpoint/2010/main" val="1056765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ext Placeholder 6">
            <a:extLst>
              <a:ext uri="{FF2B5EF4-FFF2-40B4-BE49-F238E27FC236}">
                <a16:creationId xmlns:a16="http://schemas.microsoft.com/office/drawing/2014/main" id="{748F02B1-DF2A-CF46-8E38-5752404A59E6}"/>
              </a:ext>
            </a:extLst>
          </p:cNvPr>
          <p:cNvSpPr>
            <a:spLocks noGrp="1"/>
          </p:cNvSpPr>
          <p:nvPr>
            <p:ph type="body" sz="quarter" idx="10" hasCustomPrompt="1"/>
          </p:nvPr>
        </p:nvSpPr>
        <p:spPr>
          <a:xfrm>
            <a:off x="345992" y="199273"/>
            <a:ext cx="4681620" cy="457200"/>
          </a:xfrm>
          <a:prstGeom prst="rect">
            <a:avLst/>
          </a:prstGeom>
        </p:spPr>
        <p:txBody>
          <a:bodyPr vert="horz"/>
          <a:lstStyle>
            <a:lvl1pPr marL="0" indent="0">
              <a:buNone/>
              <a:defRPr sz="1600" i="1">
                <a:solidFill>
                  <a:srgbClr val="B50304"/>
                </a:solidFill>
                <a:latin typeface="Century Gothic"/>
                <a:cs typeface="Century Gothic"/>
              </a:defRPr>
            </a:lvl1pPr>
          </a:lstStyle>
          <a:p>
            <a:pPr lvl="0"/>
            <a:r>
              <a:rPr lang="en-US" dirty="0"/>
              <a:t>Click to </a:t>
            </a:r>
            <a:r>
              <a:rPr lang="en-US" dirty="0" err="1"/>
              <a:t>Bredit</a:t>
            </a:r>
            <a:r>
              <a:rPr lang="en-US" dirty="0"/>
              <a:t> Master text styles</a:t>
            </a:r>
          </a:p>
        </p:txBody>
      </p:sp>
      <p:sp>
        <p:nvSpPr>
          <p:cNvPr id="4" name="Title 1">
            <a:extLst>
              <a:ext uri="{FF2B5EF4-FFF2-40B4-BE49-F238E27FC236}">
                <a16:creationId xmlns:a16="http://schemas.microsoft.com/office/drawing/2014/main" id="{566BF9F6-0C4C-404E-B664-51D9E1251994}"/>
              </a:ext>
            </a:extLst>
          </p:cNvPr>
          <p:cNvSpPr>
            <a:spLocks noGrp="1"/>
          </p:cNvSpPr>
          <p:nvPr>
            <p:ph type="title"/>
          </p:nvPr>
        </p:nvSpPr>
        <p:spPr>
          <a:xfrm>
            <a:off x="345991" y="461295"/>
            <a:ext cx="9787021" cy="645023"/>
          </a:xfrm>
          <a:prstGeom prst="rect">
            <a:avLst/>
          </a:prstGeom>
        </p:spPr>
        <p:txBody>
          <a:bodyPr/>
          <a:lstStyle>
            <a:lvl1pPr>
              <a:defRPr sz="2600" i="0">
                <a:solidFill>
                  <a:srgbClr val="B50304"/>
                </a:solidFill>
              </a:defRPr>
            </a:lvl1pPr>
          </a:lstStyle>
          <a:p>
            <a:r>
              <a:rPr lang="en-US" noProof="1"/>
              <a:t>Click to edit Master title style</a:t>
            </a:r>
            <a:endParaRPr lang="en-CA" noProof="1"/>
          </a:p>
        </p:txBody>
      </p:sp>
    </p:spTree>
    <p:extLst>
      <p:ext uri="{BB962C8B-B14F-4D97-AF65-F5344CB8AC3E}">
        <p14:creationId xmlns:p14="http://schemas.microsoft.com/office/powerpoint/2010/main" val="3819885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F9E07-8C36-2D49-B1C5-C4A548E6FC50}"/>
              </a:ext>
            </a:extLst>
          </p:cNvPr>
          <p:cNvSpPr>
            <a:spLocks noGrp="1"/>
          </p:cNvSpPr>
          <p:nvPr>
            <p:ph type="ctrTitle"/>
          </p:nvPr>
        </p:nvSpPr>
        <p:spPr>
          <a:xfrm>
            <a:off x="1295003" y="1182118"/>
            <a:ext cx="7770019" cy="2514718"/>
          </a:xfrm>
          <a:prstGeom prst="rect">
            <a:avLst/>
          </a:prstGeom>
        </p:spPr>
        <p:txBody>
          <a:bodyPr anchor="b"/>
          <a:lstStyle>
            <a:lvl1pPr algn="ctr">
              <a:defRPr sz="5098"/>
            </a:lvl1pPr>
          </a:lstStyle>
          <a:p>
            <a:r>
              <a:rPr lang="en-GB"/>
              <a:t>Click to edit Master title style</a:t>
            </a:r>
            <a:endParaRPr lang="en-US"/>
          </a:p>
        </p:txBody>
      </p:sp>
      <p:sp>
        <p:nvSpPr>
          <p:cNvPr id="3" name="Subtitle 2">
            <a:extLst>
              <a:ext uri="{FF2B5EF4-FFF2-40B4-BE49-F238E27FC236}">
                <a16:creationId xmlns:a16="http://schemas.microsoft.com/office/drawing/2014/main" id="{33A9CF73-84F9-9545-B172-424DA7C275FF}"/>
              </a:ext>
            </a:extLst>
          </p:cNvPr>
          <p:cNvSpPr>
            <a:spLocks noGrp="1"/>
          </p:cNvSpPr>
          <p:nvPr>
            <p:ph type="subTitle" idx="1"/>
          </p:nvPr>
        </p:nvSpPr>
        <p:spPr>
          <a:xfrm>
            <a:off x="1295003" y="3793813"/>
            <a:ext cx="7770019" cy="1743916"/>
          </a:xfrm>
          <a:prstGeom prst="rect">
            <a:avLst/>
          </a:prstGeom>
        </p:spPr>
        <p:txBody>
          <a:bodyPr/>
          <a:lstStyle>
            <a:lvl1pPr marL="0" indent="0" algn="ctr">
              <a:buNone/>
              <a:defRPr sz="2039"/>
            </a:lvl1pPr>
            <a:lvl2pPr marL="388483" indent="0" algn="ctr">
              <a:buNone/>
              <a:defRPr sz="1699"/>
            </a:lvl2pPr>
            <a:lvl3pPr marL="776966" indent="0" algn="ctr">
              <a:buNone/>
              <a:defRPr sz="1529"/>
            </a:lvl3pPr>
            <a:lvl4pPr marL="1165449" indent="0" algn="ctr">
              <a:buNone/>
              <a:defRPr sz="1360"/>
            </a:lvl4pPr>
            <a:lvl5pPr marL="1553931" indent="0" algn="ctr">
              <a:buNone/>
              <a:defRPr sz="1360"/>
            </a:lvl5pPr>
            <a:lvl6pPr marL="1942414" indent="0" algn="ctr">
              <a:buNone/>
              <a:defRPr sz="1360"/>
            </a:lvl6pPr>
            <a:lvl7pPr marL="2330897" indent="0" algn="ctr">
              <a:buNone/>
              <a:defRPr sz="1360"/>
            </a:lvl7pPr>
            <a:lvl8pPr marL="2719380" indent="0" algn="ctr">
              <a:buNone/>
              <a:defRPr sz="1360"/>
            </a:lvl8pPr>
            <a:lvl9pPr marL="3107863" indent="0" algn="ctr">
              <a:buNone/>
              <a:defRPr sz="1360"/>
            </a:lvl9pPr>
          </a:lstStyle>
          <a:p>
            <a:r>
              <a:rPr lang="en-GB"/>
              <a:t>Click to edit Master subtitle style</a:t>
            </a:r>
            <a:endParaRPr lang="en-US"/>
          </a:p>
        </p:txBody>
      </p:sp>
    </p:spTree>
    <p:extLst>
      <p:ext uri="{BB962C8B-B14F-4D97-AF65-F5344CB8AC3E}">
        <p14:creationId xmlns:p14="http://schemas.microsoft.com/office/powerpoint/2010/main" val="2401846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70C87-52E2-2A41-ADFB-AFAB3145D1F3}"/>
              </a:ext>
            </a:extLst>
          </p:cNvPr>
          <p:cNvSpPr>
            <a:spLocks noGrp="1"/>
          </p:cNvSpPr>
          <p:nvPr>
            <p:ph type="title"/>
          </p:nvPr>
        </p:nvSpPr>
        <p:spPr>
          <a:xfrm>
            <a:off x="712252" y="384565"/>
            <a:ext cx="8935522" cy="1396137"/>
          </a:xfrm>
          <a:prstGeom prst="rect">
            <a:avLst/>
          </a:prstGeom>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D3E6F38-85E7-FE45-9000-A1CDF5A346DE}"/>
              </a:ext>
            </a:extLst>
          </p:cNvPr>
          <p:cNvSpPr>
            <a:spLocks noGrp="1"/>
          </p:cNvSpPr>
          <p:nvPr>
            <p:ph idx="1"/>
          </p:nvPr>
        </p:nvSpPr>
        <p:spPr>
          <a:xfrm>
            <a:off x="712252" y="1922823"/>
            <a:ext cx="8935522" cy="4583006"/>
          </a:xfrm>
          <a:prstGeom prst="rect">
            <a:avLst/>
          </a:prstGeo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4245089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21.xml"/><Relationship Id="rId7" Type="http://schemas.openxmlformats.org/officeDocument/2006/relationships/slideLayout" Target="../slideLayouts/slideLayout25.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5" Type="http://schemas.openxmlformats.org/officeDocument/2006/relationships/slideLayout" Target="../slideLayouts/slideLayout23.xml"/><Relationship Id="rId4" Type="http://schemas.openxmlformats.org/officeDocument/2006/relationships/slideLayout" Target="../slideLayouts/slideLayout2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4.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theme" Target="../theme/theme5.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SlideNumber">
            <a:extLst>
              <a:ext uri="{FF2B5EF4-FFF2-40B4-BE49-F238E27FC236}">
                <a16:creationId xmlns:a16="http://schemas.microsoft.com/office/drawing/2014/main" id="{EFED7E35-51F7-3347-B087-81043A0E6122}"/>
              </a:ext>
            </a:extLst>
          </p:cNvPr>
          <p:cNvSpPr/>
          <p:nvPr userDrawn="1"/>
        </p:nvSpPr>
        <p:spPr>
          <a:xfrm>
            <a:off x="9752013" y="6454775"/>
            <a:ext cx="341312" cy="92075"/>
          </a:xfrm>
          <a:prstGeom prst="round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fontAlgn="auto">
              <a:spcBef>
                <a:spcPts val="0"/>
              </a:spcBef>
              <a:spcAft>
                <a:spcPts val="0"/>
              </a:spcAft>
              <a:defRPr/>
            </a:pPr>
            <a:fld id="{54D15FB3-FCCE-074B-9D6E-6F0CEEC28D00}" type="slidenum">
              <a:rPr lang="en-US" sz="1000" b="1">
                <a:solidFill>
                  <a:srgbClr val="080808"/>
                </a:solidFill>
                <a:latin typeface="Verdana" pitchFamily="34" charset="0"/>
              </a:rPr>
              <a:pPr algn="ctr" fontAlgn="auto">
                <a:spcBef>
                  <a:spcPts val="0"/>
                </a:spcBef>
                <a:spcAft>
                  <a:spcPts val="0"/>
                </a:spcAft>
                <a:defRPr/>
              </a:pPr>
              <a:t>‹#›</a:t>
            </a:fld>
            <a:endParaRPr lang="fr-FR" sz="1000" b="1" dirty="0">
              <a:solidFill>
                <a:srgbClr val="080808"/>
              </a:solidFill>
            </a:endParaRPr>
          </a:p>
        </p:txBody>
      </p:sp>
      <p:cxnSp>
        <p:nvCxnSpPr>
          <p:cNvPr id="8" name="Straight Connector 7">
            <a:extLst>
              <a:ext uri="{FF2B5EF4-FFF2-40B4-BE49-F238E27FC236}">
                <a16:creationId xmlns:a16="http://schemas.microsoft.com/office/drawing/2014/main" id="{EA4C9E78-D9E0-B641-9868-0E1C8302C869}"/>
              </a:ext>
            </a:extLst>
          </p:cNvPr>
          <p:cNvCxnSpPr/>
          <p:nvPr userDrawn="1"/>
        </p:nvCxnSpPr>
        <p:spPr>
          <a:xfrm>
            <a:off x="374650" y="1038225"/>
            <a:ext cx="9740900" cy="0"/>
          </a:xfrm>
          <a:prstGeom prst="line">
            <a:avLst/>
          </a:prstGeom>
          <a:ln w="12700" cmpd="sng">
            <a:solidFill>
              <a:srgbClr val="B50304"/>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AE7D635-1D43-3B42-98AB-0108D2E701F0}"/>
              </a:ext>
            </a:extLst>
          </p:cNvPr>
          <p:cNvCxnSpPr>
            <a:cxnSpLocks/>
          </p:cNvCxnSpPr>
          <p:nvPr userDrawn="1"/>
        </p:nvCxnSpPr>
        <p:spPr>
          <a:xfrm>
            <a:off x="374650" y="6626225"/>
            <a:ext cx="9701213" cy="0"/>
          </a:xfrm>
          <a:prstGeom prst="line">
            <a:avLst/>
          </a:prstGeom>
          <a:ln w="12700" cmpd="sng">
            <a:solidFill>
              <a:srgbClr val="B50304"/>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C6B0280C-E72A-564F-826B-47C496587924}"/>
              </a:ext>
            </a:extLst>
          </p:cNvPr>
          <p:cNvSpPr/>
          <p:nvPr userDrawn="1"/>
        </p:nvSpPr>
        <p:spPr>
          <a:xfrm>
            <a:off x="379638" y="6693586"/>
            <a:ext cx="1458000" cy="292100"/>
          </a:xfrm>
          <a:prstGeom prst="rect">
            <a:avLst/>
          </a:prstGeom>
          <a:solidFill>
            <a:srgbClr val="B50304"/>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360000" tIns="36000" rIns="360000" bIns="36000" anchor="ctr"/>
          <a:lstStyle/>
          <a:p>
            <a:pPr algn="ctr" fontAlgn="auto">
              <a:spcBef>
                <a:spcPts val="0"/>
              </a:spcBef>
              <a:spcAft>
                <a:spcPts val="0"/>
              </a:spcAft>
              <a:defRPr/>
            </a:pPr>
            <a:r>
              <a:rPr lang="en-US" sz="1000" b="1" dirty="0">
                <a:solidFill>
                  <a:schemeClr val="bg1"/>
                </a:solidFill>
                <a:latin typeface="+mn-lt"/>
                <a:cs typeface="Century Gothic"/>
              </a:rPr>
              <a:t>Introduction</a:t>
            </a:r>
          </a:p>
        </p:txBody>
      </p:sp>
      <p:sp>
        <p:nvSpPr>
          <p:cNvPr id="11" name="Rectangle 10">
            <a:extLst>
              <a:ext uri="{FF2B5EF4-FFF2-40B4-BE49-F238E27FC236}">
                <a16:creationId xmlns:a16="http://schemas.microsoft.com/office/drawing/2014/main" id="{51E3BB78-891C-F54E-83BC-EBD2407EAE83}"/>
              </a:ext>
            </a:extLst>
          </p:cNvPr>
          <p:cNvSpPr/>
          <p:nvPr userDrawn="1"/>
        </p:nvSpPr>
        <p:spPr>
          <a:xfrm>
            <a:off x="0" y="376238"/>
            <a:ext cx="298450" cy="747712"/>
          </a:xfrm>
          <a:prstGeom prst="rect">
            <a:avLst/>
          </a:prstGeom>
          <a:solidFill>
            <a:srgbClr val="B50304"/>
          </a:solidFill>
          <a:ln w="19050">
            <a:solidFill>
              <a:srgbClr val="B50604"/>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algn="ctr" fontAlgn="auto">
              <a:spcBef>
                <a:spcPts val="0"/>
              </a:spcBef>
              <a:spcAft>
                <a:spcPts val="0"/>
              </a:spcAft>
              <a:defRPr/>
            </a:pPr>
            <a:endParaRPr lang="en-US" dirty="0" err="1">
              <a:solidFill>
                <a:schemeClr val="tx1"/>
              </a:solidFill>
            </a:endParaRPr>
          </a:p>
        </p:txBody>
      </p:sp>
      <p:sp>
        <p:nvSpPr>
          <p:cNvPr id="12" name="Rectangle 11">
            <a:extLst>
              <a:ext uri="{FF2B5EF4-FFF2-40B4-BE49-F238E27FC236}">
                <a16:creationId xmlns:a16="http://schemas.microsoft.com/office/drawing/2014/main" id="{5E5D38A1-35FA-864B-9863-3CF61ADF6229}"/>
              </a:ext>
            </a:extLst>
          </p:cNvPr>
          <p:cNvSpPr/>
          <p:nvPr userDrawn="1"/>
        </p:nvSpPr>
        <p:spPr>
          <a:xfrm>
            <a:off x="3674928" y="6693586"/>
            <a:ext cx="1458000" cy="292100"/>
          </a:xfrm>
          <a:prstGeom prst="rect">
            <a:avLst/>
          </a:prstGeom>
          <a:solidFill>
            <a:srgbClr val="B50304"/>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360000" tIns="36000" rIns="360000" bIns="36000" anchor="ctr"/>
          <a:lstStyle/>
          <a:p>
            <a:pPr algn="ctr" fontAlgn="auto">
              <a:spcBef>
                <a:spcPts val="0"/>
              </a:spcBef>
              <a:spcAft>
                <a:spcPts val="0"/>
              </a:spcAft>
              <a:defRPr/>
            </a:pPr>
            <a:r>
              <a:rPr lang="en-US" sz="1000" b="1" dirty="0">
                <a:solidFill>
                  <a:schemeClr val="bg1"/>
                </a:solidFill>
                <a:latin typeface="+mn-lt"/>
                <a:cs typeface="Century Gothic"/>
              </a:rPr>
              <a:t>Beyond Optimisation</a:t>
            </a:r>
          </a:p>
        </p:txBody>
      </p:sp>
      <p:sp>
        <p:nvSpPr>
          <p:cNvPr id="13" name="Rectangle 12">
            <a:extLst>
              <a:ext uri="{FF2B5EF4-FFF2-40B4-BE49-F238E27FC236}">
                <a16:creationId xmlns:a16="http://schemas.microsoft.com/office/drawing/2014/main" id="{CB0EAE87-BD22-E24E-BCF3-26D35BED0A7E}"/>
              </a:ext>
            </a:extLst>
          </p:cNvPr>
          <p:cNvSpPr/>
          <p:nvPr userDrawn="1"/>
        </p:nvSpPr>
        <p:spPr>
          <a:xfrm>
            <a:off x="5322573" y="6693586"/>
            <a:ext cx="1458000" cy="292100"/>
          </a:xfrm>
          <a:prstGeom prst="rect">
            <a:avLst/>
          </a:prstGeom>
          <a:solidFill>
            <a:srgbClr val="B50304"/>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360000" tIns="36000" rIns="360000" bIns="36000" anchor="ctr"/>
          <a:lstStyle/>
          <a:p>
            <a:pPr algn="ctr" fontAlgn="auto">
              <a:spcBef>
                <a:spcPts val="0"/>
              </a:spcBef>
              <a:spcAft>
                <a:spcPts val="0"/>
              </a:spcAft>
              <a:defRPr/>
            </a:pPr>
            <a:r>
              <a:rPr lang="en-US" sz="1000" b="1" dirty="0">
                <a:solidFill>
                  <a:schemeClr val="bg1"/>
                </a:solidFill>
                <a:latin typeface="+mn-lt"/>
                <a:cs typeface="Century Gothic"/>
              </a:rPr>
              <a:t>Decarbonized Indexes</a:t>
            </a:r>
          </a:p>
        </p:txBody>
      </p:sp>
      <p:sp>
        <p:nvSpPr>
          <p:cNvPr id="14" name="Rectangle 13">
            <a:extLst>
              <a:ext uri="{FF2B5EF4-FFF2-40B4-BE49-F238E27FC236}">
                <a16:creationId xmlns:a16="http://schemas.microsoft.com/office/drawing/2014/main" id="{32E7ADD0-FDD8-AA4B-AE2A-8F6F335A4AA9}"/>
              </a:ext>
            </a:extLst>
          </p:cNvPr>
          <p:cNvSpPr/>
          <p:nvPr userDrawn="1"/>
        </p:nvSpPr>
        <p:spPr>
          <a:xfrm>
            <a:off x="6970218" y="6693586"/>
            <a:ext cx="1458000" cy="292100"/>
          </a:xfrm>
          <a:prstGeom prst="rect">
            <a:avLst/>
          </a:prstGeom>
          <a:solidFill>
            <a:srgbClr val="B50304"/>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360000" tIns="36000" rIns="360000" bIns="36000" anchor="ctr"/>
          <a:lstStyle/>
          <a:p>
            <a:pPr algn="ctr" fontAlgn="auto">
              <a:spcBef>
                <a:spcPts val="0"/>
              </a:spcBef>
              <a:spcAft>
                <a:spcPts val="0"/>
              </a:spcAft>
              <a:defRPr/>
            </a:pPr>
            <a:r>
              <a:rPr lang="en-US" sz="1000" b="1" dirty="0">
                <a:solidFill>
                  <a:schemeClr val="bg1"/>
                </a:solidFill>
                <a:latin typeface="+mn-lt"/>
                <a:cs typeface="Century Gothic"/>
              </a:rPr>
              <a:t>Conclusion</a:t>
            </a:r>
          </a:p>
        </p:txBody>
      </p:sp>
      <p:sp>
        <p:nvSpPr>
          <p:cNvPr id="15" name="Rectangle 14">
            <a:extLst>
              <a:ext uri="{FF2B5EF4-FFF2-40B4-BE49-F238E27FC236}">
                <a16:creationId xmlns:a16="http://schemas.microsoft.com/office/drawing/2014/main" id="{283FB1E3-B023-A848-8964-5632AF9046A9}"/>
              </a:ext>
            </a:extLst>
          </p:cNvPr>
          <p:cNvSpPr/>
          <p:nvPr userDrawn="1"/>
        </p:nvSpPr>
        <p:spPr>
          <a:xfrm>
            <a:off x="2027283" y="6693586"/>
            <a:ext cx="1458000" cy="292100"/>
          </a:xfrm>
          <a:prstGeom prst="rect">
            <a:avLst/>
          </a:prstGeom>
          <a:solidFill>
            <a:srgbClr val="B50304"/>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360000" tIns="36000" rIns="360000" bIns="36000" anchor="ctr"/>
          <a:lstStyle/>
          <a:p>
            <a:pPr algn="ctr" fontAlgn="auto">
              <a:spcBef>
                <a:spcPts val="0"/>
              </a:spcBef>
              <a:spcAft>
                <a:spcPts val="0"/>
              </a:spcAft>
              <a:defRPr/>
            </a:pPr>
            <a:r>
              <a:rPr lang="en-US" sz="1000" b="1" dirty="0">
                <a:solidFill>
                  <a:schemeClr val="bg1"/>
                </a:solidFill>
                <a:latin typeface="+mn-lt"/>
                <a:cs typeface="Century Gothic"/>
              </a:rPr>
              <a:t>Green Index</a:t>
            </a:r>
          </a:p>
        </p:txBody>
      </p:sp>
      <p:sp>
        <p:nvSpPr>
          <p:cNvPr id="16" name="Rectangle 15">
            <a:extLst>
              <a:ext uri="{FF2B5EF4-FFF2-40B4-BE49-F238E27FC236}">
                <a16:creationId xmlns:a16="http://schemas.microsoft.com/office/drawing/2014/main" id="{90497242-0889-DC4D-A131-6144522A066A}"/>
              </a:ext>
            </a:extLst>
          </p:cNvPr>
          <p:cNvSpPr/>
          <p:nvPr userDrawn="1"/>
        </p:nvSpPr>
        <p:spPr>
          <a:xfrm>
            <a:off x="8617863" y="6693586"/>
            <a:ext cx="1458000" cy="292100"/>
          </a:xfrm>
          <a:prstGeom prst="rect">
            <a:avLst/>
          </a:prstGeom>
          <a:solidFill>
            <a:srgbClr val="B50304"/>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360000" tIns="36000" rIns="360000" bIns="36000" anchor="ctr"/>
          <a:lstStyle/>
          <a:p>
            <a:pPr algn="ctr" fontAlgn="auto">
              <a:spcBef>
                <a:spcPts val="0"/>
              </a:spcBef>
              <a:spcAft>
                <a:spcPts val="0"/>
              </a:spcAft>
              <a:defRPr/>
            </a:pPr>
            <a:r>
              <a:rPr lang="en-US" sz="1000" b="1" dirty="0">
                <a:solidFill>
                  <a:schemeClr val="bg1"/>
                </a:solidFill>
                <a:latin typeface="+mn-lt"/>
                <a:cs typeface="Century Gothic"/>
              </a:rPr>
              <a:t>Appendix</a:t>
            </a:r>
          </a:p>
        </p:txBody>
      </p:sp>
    </p:spTree>
    <p:extLst>
      <p:ext uri="{BB962C8B-B14F-4D97-AF65-F5344CB8AC3E}">
        <p14:creationId xmlns:p14="http://schemas.microsoft.com/office/powerpoint/2010/main" val="94415412"/>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3805669"/>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txStyles>
    <p:titleStyle>
      <a:lvl1pPr algn="l" defTabSz="776966" rtl="0" eaLnBrk="1" latinLnBrk="0" hangingPunct="1">
        <a:lnSpc>
          <a:spcPct val="90000"/>
        </a:lnSpc>
        <a:spcBef>
          <a:spcPct val="0"/>
        </a:spcBef>
        <a:buNone/>
        <a:defRPr sz="3739" kern="1200">
          <a:solidFill>
            <a:schemeClr val="tx1"/>
          </a:solidFill>
          <a:latin typeface="+mj-lt"/>
          <a:ea typeface="+mj-ea"/>
          <a:cs typeface="+mj-cs"/>
        </a:defRPr>
      </a:lvl1pPr>
    </p:titleStyle>
    <p:bodyStyle>
      <a:lvl1pPr marL="194241" indent="-194241" algn="l" defTabSz="776966" rtl="0" eaLnBrk="1" latinLnBrk="0" hangingPunct="1">
        <a:lnSpc>
          <a:spcPct val="90000"/>
        </a:lnSpc>
        <a:spcBef>
          <a:spcPts val="850"/>
        </a:spcBef>
        <a:buFont typeface="Arial" panose="020B0604020202020204" pitchFamily="34" charset="0"/>
        <a:buChar char="•"/>
        <a:defRPr sz="2379" kern="1200">
          <a:solidFill>
            <a:schemeClr val="tx1"/>
          </a:solidFill>
          <a:latin typeface="+mn-lt"/>
          <a:ea typeface="+mn-ea"/>
          <a:cs typeface="+mn-cs"/>
        </a:defRPr>
      </a:lvl1pPr>
      <a:lvl2pPr marL="582724" indent="-194241" algn="l" defTabSz="776966" rtl="0" eaLnBrk="1" latinLnBrk="0" hangingPunct="1">
        <a:lnSpc>
          <a:spcPct val="90000"/>
        </a:lnSpc>
        <a:spcBef>
          <a:spcPts val="425"/>
        </a:spcBef>
        <a:buFont typeface="Arial" panose="020B0604020202020204" pitchFamily="34" charset="0"/>
        <a:buChar char="•"/>
        <a:defRPr sz="2039" kern="1200">
          <a:solidFill>
            <a:schemeClr val="tx1"/>
          </a:solidFill>
          <a:latin typeface="+mn-lt"/>
          <a:ea typeface="+mn-ea"/>
          <a:cs typeface="+mn-cs"/>
        </a:defRPr>
      </a:lvl2pPr>
      <a:lvl3pPr marL="971207" indent="-194241" algn="l" defTabSz="776966" rtl="0" eaLnBrk="1" latinLnBrk="0" hangingPunct="1">
        <a:lnSpc>
          <a:spcPct val="90000"/>
        </a:lnSpc>
        <a:spcBef>
          <a:spcPts val="425"/>
        </a:spcBef>
        <a:buFont typeface="Arial" panose="020B0604020202020204" pitchFamily="34" charset="0"/>
        <a:buChar char="•"/>
        <a:defRPr sz="1699" kern="1200">
          <a:solidFill>
            <a:schemeClr val="tx1"/>
          </a:solidFill>
          <a:latin typeface="+mn-lt"/>
          <a:ea typeface="+mn-ea"/>
          <a:cs typeface="+mn-cs"/>
        </a:defRPr>
      </a:lvl3pPr>
      <a:lvl4pPr marL="1359690" indent="-194241" algn="l" defTabSz="776966" rtl="0" eaLnBrk="1" latinLnBrk="0" hangingPunct="1">
        <a:lnSpc>
          <a:spcPct val="90000"/>
        </a:lnSpc>
        <a:spcBef>
          <a:spcPts val="425"/>
        </a:spcBef>
        <a:buFont typeface="Arial" panose="020B0604020202020204" pitchFamily="34" charset="0"/>
        <a:buChar char="•"/>
        <a:defRPr sz="1529" kern="1200">
          <a:solidFill>
            <a:schemeClr val="tx1"/>
          </a:solidFill>
          <a:latin typeface="+mn-lt"/>
          <a:ea typeface="+mn-ea"/>
          <a:cs typeface="+mn-cs"/>
        </a:defRPr>
      </a:lvl4pPr>
      <a:lvl5pPr marL="1748173" indent="-194241" algn="l" defTabSz="776966" rtl="0" eaLnBrk="1" latinLnBrk="0" hangingPunct="1">
        <a:lnSpc>
          <a:spcPct val="90000"/>
        </a:lnSpc>
        <a:spcBef>
          <a:spcPts val="425"/>
        </a:spcBef>
        <a:buFont typeface="Arial" panose="020B0604020202020204" pitchFamily="34" charset="0"/>
        <a:buChar char="•"/>
        <a:defRPr sz="1529" kern="1200">
          <a:solidFill>
            <a:schemeClr val="tx1"/>
          </a:solidFill>
          <a:latin typeface="+mn-lt"/>
          <a:ea typeface="+mn-ea"/>
          <a:cs typeface="+mn-cs"/>
        </a:defRPr>
      </a:lvl5pPr>
      <a:lvl6pPr marL="2136656" indent="-194241" algn="l" defTabSz="776966" rtl="0" eaLnBrk="1" latinLnBrk="0" hangingPunct="1">
        <a:lnSpc>
          <a:spcPct val="90000"/>
        </a:lnSpc>
        <a:spcBef>
          <a:spcPts val="425"/>
        </a:spcBef>
        <a:buFont typeface="Arial" panose="020B0604020202020204" pitchFamily="34" charset="0"/>
        <a:buChar char="•"/>
        <a:defRPr sz="1529" kern="1200">
          <a:solidFill>
            <a:schemeClr val="tx1"/>
          </a:solidFill>
          <a:latin typeface="+mn-lt"/>
          <a:ea typeface="+mn-ea"/>
          <a:cs typeface="+mn-cs"/>
        </a:defRPr>
      </a:lvl6pPr>
      <a:lvl7pPr marL="2525138" indent="-194241" algn="l" defTabSz="776966" rtl="0" eaLnBrk="1" latinLnBrk="0" hangingPunct="1">
        <a:lnSpc>
          <a:spcPct val="90000"/>
        </a:lnSpc>
        <a:spcBef>
          <a:spcPts val="425"/>
        </a:spcBef>
        <a:buFont typeface="Arial" panose="020B0604020202020204" pitchFamily="34" charset="0"/>
        <a:buChar char="•"/>
        <a:defRPr sz="1529" kern="1200">
          <a:solidFill>
            <a:schemeClr val="tx1"/>
          </a:solidFill>
          <a:latin typeface="+mn-lt"/>
          <a:ea typeface="+mn-ea"/>
          <a:cs typeface="+mn-cs"/>
        </a:defRPr>
      </a:lvl7pPr>
      <a:lvl8pPr marL="2913621" indent="-194241" algn="l" defTabSz="776966" rtl="0" eaLnBrk="1" latinLnBrk="0" hangingPunct="1">
        <a:lnSpc>
          <a:spcPct val="90000"/>
        </a:lnSpc>
        <a:spcBef>
          <a:spcPts val="425"/>
        </a:spcBef>
        <a:buFont typeface="Arial" panose="020B0604020202020204" pitchFamily="34" charset="0"/>
        <a:buChar char="•"/>
        <a:defRPr sz="1529" kern="1200">
          <a:solidFill>
            <a:schemeClr val="tx1"/>
          </a:solidFill>
          <a:latin typeface="+mn-lt"/>
          <a:ea typeface="+mn-ea"/>
          <a:cs typeface="+mn-cs"/>
        </a:defRPr>
      </a:lvl8pPr>
      <a:lvl9pPr marL="3302104" indent="-194241" algn="l" defTabSz="776966" rtl="0" eaLnBrk="1" latinLnBrk="0" hangingPunct="1">
        <a:lnSpc>
          <a:spcPct val="90000"/>
        </a:lnSpc>
        <a:spcBef>
          <a:spcPts val="425"/>
        </a:spcBef>
        <a:buFont typeface="Arial" panose="020B0604020202020204" pitchFamily="34" charset="0"/>
        <a:buChar char="•"/>
        <a:defRPr sz="1529" kern="1200">
          <a:solidFill>
            <a:schemeClr val="tx1"/>
          </a:solidFill>
          <a:latin typeface="+mn-lt"/>
          <a:ea typeface="+mn-ea"/>
          <a:cs typeface="+mn-cs"/>
        </a:defRPr>
      </a:lvl9pPr>
    </p:bodyStyle>
    <p:otherStyle>
      <a:defPPr>
        <a:defRPr lang="en-US"/>
      </a:defPPr>
      <a:lvl1pPr marL="0" algn="l" defTabSz="776966" rtl="0" eaLnBrk="1" latinLnBrk="0" hangingPunct="1">
        <a:defRPr sz="1529" kern="1200">
          <a:solidFill>
            <a:schemeClr val="tx1"/>
          </a:solidFill>
          <a:latin typeface="+mn-lt"/>
          <a:ea typeface="+mn-ea"/>
          <a:cs typeface="+mn-cs"/>
        </a:defRPr>
      </a:lvl1pPr>
      <a:lvl2pPr marL="388483" algn="l" defTabSz="776966" rtl="0" eaLnBrk="1" latinLnBrk="0" hangingPunct="1">
        <a:defRPr sz="1529" kern="1200">
          <a:solidFill>
            <a:schemeClr val="tx1"/>
          </a:solidFill>
          <a:latin typeface="+mn-lt"/>
          <a:ea typeface="+mn-ea"/>
          <a:cs typeface="+mn-cs"/>
        </a:defRPr>
      </a:lvl2pPr>
      <a:lvl3pPr marL="776966" algn="l" defTabSz="776966" rtl="0" eaLnBrk="1" latinLnBrk="0" hangingPunct="1">
        <a:defRPr sz="1529" kern="1200">
          <a:solidFill>
            <a:schemeClr val="tx1"/>
          </a:solidFill>
          <a:latin typeface="+mn-lt"/>
          <a:ea typeface="+mn-ea"/>
          <a:cs typeface="+mn-cs"/>
        </a:defRPr>
      </a:lvl3pPr>
      <a:lvl4pPr marL="1165449" algn="l" defTabSz="776966" rtl="0" eaLnBrk="1" latinLnBrk="0" hangingPunct="1">
        <a:defRPr sz="1529" kern="1200">
          <a:solidFill>
            <a:schemeClr val="tx1"/>
          </a:solidFill>
          <a:latin typeface="+mn-lt"/>
          <a:ea typeface="+mn-ea"/>
          <a:cs typeface="+mn-cs"/>
        </a:defRPr>
      </a:lvl4pPr>
      <a:lvl5pPr marL="1553931" algn="l" defTabSz="776966" rtl="0" eaLnBrk="1" latinLnBrk="0" hangingPunct="1">
        <a:defRPr sz="1529" kern="1200">
          <a:solidFill>
            <a:schemeClr val="tx1"/>
          </a:solidFill>
          <a:latin typeface="+mn-lt"/>
          <a:ea typeface="+mn-ea"/>
          <a:cs typeface="+mn-cs"/>
        </a:defRPr>
      </a:lvl5pPr>
      <a:lvl6pPr marL="1942414" algn="l" defTabSz="776966" rtl="0" eaLnBrk="1" latinLnBrk="0" hangingPunct="1">
        <a:defRPr sz="1529" kern="1200">
          <a:solidFill>
            <a:schemeClr val="tx1"/>
          </a:solidFill>
          <a:latin typeface="+mn-lt"/>
          <a:ea typeface="+mn-ea"/>
          <a:cs typeface="+mn-cs"/>
        </a:defRPr>
      </a:lvl6pPr>
      <a:lvl7pPr marL="2330897" algn="l" defTabSz="776966" rtl="0" eaLnBrk="1" latinLnBrk="0" hangingPunct="1">
        <a:defRPr sz="1529" kern="1200">
          <a:solidFill>
            <a:schemeClr val="tx1"/>
          </a:solidFill>
          <a:latin typeface="+mn-lt"/>
          <a:ea typeface="+mn-ea"/>
          <a:cs typeface="+mn-cs"/>
        </a:defRPr>
      </a:lvl7pPr>
      <a:lvl8pPr marL="2719380" algn="l" defTabSz="776966" rtl="0" eaLnBrk="1" latinLnBrk="0" hangingPunct="1">
        <a:defRPr sz="1529" kern="1200">
          <a:solidFill>
            <a:schemeClr val="tx1"/>
          </a:solidFill>
          <a:latin typeface="+mn-lt"/>
          <a:ea typeface="+mn-ea"/>
          <a:cs typeface="+mn-cs"/>
        </a:defRPr>
      </a:lvl8pPr>
      <a:lvl9pPr marL="3107863" algn="l" defTabSz="776966" rtl="0" eaLnBrk="1" latinLnBrk="0" hangingPunct="1">
        <a:defRPr sz="152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SlideNumber">
            <a:extLst>
              <a:ext uri="{FF2B5EF4-FFF2-40B4-BE49-F238E27FC236}">
                <a16:creationId xmlns:a16="http://schemas.microsoft.com/office/drawing/2014/main" id="{EFED7E35-51F7-3347-B087-81043A0E6122}"/>
              </a:ext>
            </a:extLst>
          </p:cNvPr>
          <p:cNvSpPr/>
          <p:nvPr userDrawn="1"/>
        </p:nvSpPr>
        <p:spPr>
          <a:xfrm>
            <a:off x="9752013" y="6454775"/>
            <a:ext cx="341312" cy="92075"/>
          </a:xfrm>
          <a:prstGeom prst="round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fontAlgn="auto">
              <a:spcBef>
                <a:spcPts val="0"/>
              </a:spcBef>
              <a:spcAft>
                <a:spcPts val="0"/>
              </a:spcAft>
              <a:defRPr/>
            </a:pPr>
            <a:fld id="{54D15FB3-FCCE-074B-9D6E-6F0CEEC28D00}" type="slidenum">
              <a:rPr lang="en-US" sz="1000" b="1">
                <a:solidFill>
                  <a:srgbClr val="080808"/>
                </a:solidFill>
                <a:latin typeface="Verdana" pitchFamily="34" charset="0"/>
              </a:rPr>
              <a:pPr algn="ctr" fontAlgn="auto">
                <a:spcBef>
                  <a:spcPts val="0"/>
                </a:spcBef>
                <a:spcAft>
                  <a:spcPts val="0"/>
                </a:spcAft>
                <a:defRPr/>
              </a:pPr>
              <a:t>‹#›</a:t>
            </a:fld>
            <a:endParaRPr lang="fr-FR" sz="1000" b="1" dirty="0">
              <a:solidFill>
                <a:srgbClr val="080808"/>
              </a:solidFill>
            </a:endParaRPr>
          </a:p>
        </p:txBody>
      </p:sp>
      <p:cxnSp>
        <p:nvCxnSpPr>
          <p:cNvPr id="8" name="Straight Connector 7">
            <a:extLst>
              <a:ext uri="{FF2B5EF4-FFF2-40B4-BE49-F238E27FC236}">
                <a16:creationId xmlns:a16="http://schemas.microsoft.com/office/drawing/2014/main" id="{EA4C9E78-D9E0-B641-9868-0E1C8302C869}"/>
              </a:ext>
            </a:extLst>
          </p:cNvPr>
          <p:cNvCxnSpPr/>
          <p:nvPr userDrawn="1"/>
        </p:nvCxnSpPr>
        <p:spPr>
          <a:xfrm>
            <a:off x="374650" y="1038225"/>
            <a:ext cx="9740900" cy="0"/>
          </a:xfrm>
          <a:prstGeom prst="line">
            <a:avLst/>
          </a:prstGeom>
          <a:ln w="12700" cmpd="sng">
            <a:solidFill>
              <a:srgbClr val="B50304"/>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AE7D635-1D43-3B42-98AB-0108D2E701F0}"/>
              </a:ext>
            </a:extLst>
          </p:cNvPr>
          <p:cNvCxnSpPr>
            <a:cxnSpLocks/>
          </p:cNvCxnSpPr>
          <p:nvPr userDrawn="1"/>
        </p:nvCxnSpPr>
        <p:spPr>
          <a:xfrm>
            <a:off x="374650" y="6626225"/>
            <a:ext cx="9701213" cy="0"/>
          </a:xfrm>
          <a:prstGeom prst="line">
            <a:avLst/>
          </a:prstGeom>
          <a:ln w="12700" cmpd="sng">
            <a:solidFill>
              <a:srgbClr val="B50304"/>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51E3BB78-891C-F54E-83BC-EBD2407EAE83}"/>
              </a:ext>
            </a:extLst>
          </p:cNvPr>
          <p:cNvSpPr/>
          <p:nvPr userDrawn="1"/>
        </p:nvSpPr>
        <p:spPr>
          <a:xfrm>
            <a:off x="0" y="376238"/>
            <a:ext cx="298450" cy="747712"/>
          </a:xfrm>
          <a:prstGeom prst="rect">
            <a:avLst/>
          </a:prstGeom>
          <a:solidFill>
            <a:srgbClr val="B50304"/>
          </a:solidFill>
          <a:ln w="19050">
            <a:solidFill>
              <a:srgbClr val="B50604"/>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algn="ctr" fontAlgn="auto">
              <a:spcBef>
                <a:spcPts val="0"/>
              </a:spcBef>
              <a:spcAft>
                <a:spcPts val="0"/>
              </a:spcAft>
              <a:defRPr/>
            </a:pPr>
            <a:endParaRPr lang="en-US" dirty="0" err="1">
              <a:solidFill>
                <a:schemeClr val="tx1"/>
              </a:solidFill>
            </a:endParaRPr>
          </a:p>
        </p:txBody>
      </p:sp>
    </p:spTree>
    <p:extLst>
      <p:ext uri="{BB962C8B-B14F-4D97-AF65-F5344CB8AC3E}">
        <p14:creationId xmlns:p14="http://schemas.microsoft.com/office/powerpoint/2010/main" val="29517392"/>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A2C068F-2E78-3F44-B186-631D927C7BB4}"/>
              </a:ext>
            </a:extLst>
          </p:cNvPr>
          <p:cNvSpPr>
            <a:spLocks noGrp="1"/>
          </p:cNvSpPr>
          <p:nvPr>
            <p:ph type="title"/>
          </p:nvPr>
        </p:nvSpPr>
        <p:spPr>
          <a:xfrm>
            <a:off x="712788" y="384175"/>
            <a:ext cx="8934450" cy="1397000"/>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43750F4-C8D9-184C-831C-04E6FEDAD3F7}"/>
              </a:ext>
            </a:extLst>
          </p:cNvPr>
          <p:cNvSpPr>
            <a:spLocks noGrp="1"/>
          </p:cNvSpPr>
          <p:nvPr>
            <p:ph type="body" idx="1"/>
          </p:nvPr>
        </p:nvSpPr>
        <p:spPr>
          <a:xfrm>
            <a:off x="712788" y="1922463"/>
            <a:ext cx="8934450" cy="4583112"/>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2C2AD4D-82C5-AB44-938D-FB828A5AE88F}"/>
              </a:ext>
            </a:extLst>
          </p:cNvPr>
          <p:cNvSpPr>
            <a:spLocks noGrp="1"/>
          </p:cNvSpPr>
          <p:nvPr>
            <p:ph type="dt" sz="half" idx="2"/>
          </p:nvPr>
        </p:nvSpPr>
        <p:spPr>
          <a:xfrm>
            <a:off x="712788" y="6694488"/>
            <a:ext cx="2330450" cy="384175"/>
          </a:xfrm>
          <a:prstGeom prst="rect">
            <a:avLst/>
          </a:prstGeom>
        </p:spPr>
        <p:txBody>
          <a:bodyPr vert="horz" lIns="91440" tIns="45720" rIns="91440" bIns="45720" rtlCol="0" anchor="ctr"/>
          <a:lstStyle>
            <a:lvl1pPr algn="l">
              <a:defRPr sz="1200">
                <a:solidFill>
                  <a:schemeClr val="tx1">
                    <a:tint val="75000"/>
                  </a:schemeClr>
                </a:solidFill>
              </a:defRPr>
            </a:lvl1pPr>
          </a:lstStyle>
          <a:p>
            <a:fld id="{432954E4-7883-EF40-B58E-22541C71F009}" type="datetimeFigureOut">
              <a:rPr lang="en-US" smtClean="0"/>
              <a:t>6/2/21</a:t>
            </a:fld>
            <a:endParaRPr lang="en-US"/>
          </a:p>
        </p:txBody>
      </p:sp>
      <p:sp>
        <p:nvSpPr>
          <p:cNvPr id="5" name="Footer Placeholder 4">
            <a:extLst>
              <a:ext uri="{FF2B5EF4-FFF2-40B4-BE49-F238E27FC236}">
                <a16:creationId xmlns:a16="http://schemas.microsoft.com/office/drawing/2014/main" id="{058319AC-26DA-5A42-84AB-7C614F57C01E}"/>
              </a:ext>
            </a:extLst>
          </p:cNvPr>
          <p:cNvSpPr>
            <a:spLocks noGrp="1"/>
          </p:cNvSpPr>
          <p:nvPr>
            <p:ph type="ftr" sz="quarter" idx="3"/>
          </p:nvPr>
        </p:nvSpPr>
        <p:spPr>
          <a:xfrm>
            <a:off x="3432175" y="6694488"/>
            <a:ext cx="3495675"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03CE8E0-B83F-9545-8A12-69EC9C4A192B}"/>
              </a:ext>
            </a:extLst>
          </p:cNvPr>
          <p:cNvSpPr>
            <a:spLocks noGrp="1"/>
          </p:cNvSpPr>
          <p:nvPr>
            <p:ph type="sldNum" sz="quarter" idx="4"/>
          </p:nvPr>
        </p:nvSpPr>
        <p:spPr>
          <a:xfrm>
            <a:off x="7316788" y="6694488"/>
            <a:ext cx="2330450"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7BA3A721-97FF-3A48-9E69-8CE8F78CA636}" type="slidenum">
              <a:rPr lang="en-US" smtClean="0"/>
              <a:t>‹#›</a:t>
            </a:fld>
            <a:endParaRPr lang="en-US"/>
          </a:p>
        </p:txBody>
      </p:sp>
    </p:spTree>
    <p:extLst>
      <p:ext uri="{BB962C8B-B14F-4D97-AF65-F5344CB8AC3E}">
        <p14:creationId xmlns:p14="http://schemas.microsoft.com/office/powerpoint/2010/main" val="2818499487"/>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7045819"/>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hyperlink" Target="https://www.ansarada.com/" TargetMode="Externa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hyperlink" Target="https://doi.org/10.1111/jofi.12082" TargetMode="External"/><Relationship Id="rId2" Type="http://schemas.openxmlformats.org/officeDocument/2006/relationships/hyperlink" Target="https://doi.org/10.1111/jofi.12688" TargetMode="External"/><Relationship Id="rId1" Type="http://schemas.openxmlformats.org/officeDocument/2006/relationships/slideLayout" Target="../slideLayouts/slideLayout25.xml"/><Relationship Id="rId6" Type="http://schemas.openxmlformats.org/officeDocument/2006/relationships/hyperlink" Target="https://doi.org/10.1111/jofi.12154" TargetMode="External"/><Relationship Id="rId5" Type="http://schemas.openxmlformats.org/officeDocument/2006/relationships/hyperlink" Target="https://doi.org/10.1111/jofi.12249" TargetMode="External"/><Relationship Id="rId4" Type="http://schemas.openxmlformats.org/officeDocument/2006/relationships/hyperlink" Target="https://doi.org/10.1111/jofi.12783"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doi.org/10.1111/j.1540-6261.2004.00696.x" TargetMode="External"/><Relationship Id="rId2" Type="http://schemas.openxmlformats.org/officeDocument/2006/relationships/hyperlink" Target="https://doi.org/10.1111/jofi.12879" TargetMode="External"/><Relationship Id="rId1" Type="http://schemas.openxmlformats.org/officeDocument/2006/relationships/slideLayout" Target="../slideLayouts/slideLayout25.xml"/><Relationship Id="rId5" Type="http://schemas.openxmlformats.org/officeDocument/2006/relationships/hyperlink" Target="https://doi.org/10.1111/j.1540-6261.2010.01639.x" TargetMode="External"/><Relationship Id="rId4" Type="http://schemas.openxmlformats.org/officeDocument/2006/relationships/hyperlink" Target="https://doi.org/10.1111/jofi.1239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hyperlink" Target="https://www.bcg.com/industries/principal-investors-private-equity/creating-value-private-equity-advanced-data-analytics" TargetMode="Externa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360025" cy="7223125"/>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568125" y="-1567673"/>
            <a:ext cx="7223125" cy="1035937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963" y="0"/>
            <a:ext cx="7707856" cy="7222674"/>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03092" y="-534895"/>
            <a:ext cx="5155154" cy="10361339"/>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omputer&#10;&#10;Description automatically generated with medium confidence">
            <a:extLst>
              <a:ext uri="{FF2B5EF4-FFF2-40B4-BE49-F238E27FC236}">
                <a16:creationId xmlns:a16="http://schemas.microsoft.com/office/drawing/2014/main" id="{9BD2B11F-53E5-EF4A-BB39-DD588CE0CD37}"/>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t="-1" r="19443" b="600"/>
          <a:stretch/>
        </p:blipFill>
        <p:spPr>
          <a:xfrm>
            <a:off x="-1966" y="-901"/>
            <a:ext cx="10361991" cy="7224026"/>
          </a:xfrm>
          <a:prstGeom prst="rect">
            <a:avLst/>
          </a:prstGeom>
          <a:effectLst>
            <a:outerShdw blurRad="50800" dist="50800" dir="5400000" algn="ctr" rotWithShape="0">
              <a:srgbClr val="000000"/>
            </a:outerShdw>
          </a:effectLst>
        </p:spPr>
      </p:pic>
      <p:sp>
        <p:nvSpPr>
          <p:cNvPr id="4" name="TextBox 3">
            <a:extLst>
              <a:ext uri="{FF2B5EF4-FFF2-40B4-BE49-F238E27FC236}">
                <a16:creationId xmlns:a16="http://schemas.microsoft.com/office/drawing/2014/main" id="{AEE5E442-DA51-E44A-A16A-5A860438016B}"/>
              </a:ext>
            </a:extLst>
          </p:cNvPr>
          <p:cNvSpPr txBox="1"/>
          <p:nvPr/>
        </p:nvSpPr>
        <p:spPr>
          <a:xfrm>
            <a:off x="2170112" y="2703621"/>
            <a:ext cx="6019800" cy="1815882"/>
          </a:xfrm>
          <a:prstGeom prst="rect">
            <a:avLst/>
          </a:prstGeom>
          <a:noFill/>
        </p:spPr>
        <p:txBody>
          <a:bodyPr wrap="square" rtlCol="0">
            <a:spAutoFit/>
          </a:bodyPr>
          <a:lstStyle/>
          <a:p>
            <a:pPr algn="ctr"/>
            <a:r>
              <a:rPr lang="en-US" sz="3200" b="1" dirty="0">
                <a:solidFill>
                  <a:schemeClr val="bg1"/>
                </a:solidFill>
              </a:rPr>
              <a:t>Data Science </a:t>
            </a:r>
          </a:p>
          <a:p>
            <a:pPr algn="ctr"/>
            <a:r>
              <a:rPr lang="en-US" sz="3200" b="1" dirty="0">
                <a:solidFill>
                  <a:schemeClr val="bg1"/>
                </a:solidFill>
              </a:rPr>
              <a:t>in </a:t>
            </a:r>
          </a:p>
          <a:p>
            <a:pPr algn="ctr"/>
            <a:r>
              <a:rPr lang="en-US" sz="3200" b="1" dirty="0">
                <a:solidFill>
                  <a:schemeClr val="bg1"/>
                </a:solidFill>
              </a:rPr>
              <a:t>Private Equity</a:t>
            </a:r>
          </a:p>
          <a:p>
            <a:pPr algn="ctr"/>
            <a:r>
              <a:rPr lang="en-US" sz="1600" b="1" dirty="0">
                <a:solidFill>
                  <a:schemeClr val="bg1"/>
                </a:solidFill>
              </a:rPr>
              <a:t>Connor McDowall</a:t>
            </a:r>
          </a:p>
        </p:txBody>
      </p:sp>
    </p:spTree>
    <p:extLst>
      <p:ext uri="{BB962C8B-B14F-4D97-AF65-F5344CB8AC3E}">
        <p14:creationId xmlns:p14="http://schemas.microsoft.com/office/powerpoint/2010/main" val="3933940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12DCE57-7B84-944E-819F-977089B5168A}"/>
              </a:ext>
            </a:extLst>
          </p:cNvPr>
          <p:cNvSpPr>
            <a:spLocks noGrp="1"/>
          </p:cNvSpPr>
          <p:nvPr>
            <p:ph type="body" sz="quarter" idx="10"/>
          </p:nvPr>
        </p:nvSpPr>
        <p:spPr/>
        <p:txBody>
          <a:bodyPr/>
          <a:lstStyle/>
          <a:p>
            <a:r>
              <a:rPr lang="en-US" dirty="0"/>
              <a:t>Data Science in Private Equity</a:t>
            </a:r>
          </a:p>
        </p:txBody>
      </p:sp>
      <p:sp>
        <p:nvSpPr>
          <p:cNvPr id="3" name="Title 2">
            <a:extLst>
              <a:ext uri="{FF2B5EF4-FFF2-40B4-BE49-F238E27FC236}">
                <a16:creationId xmlns:a16="http://schemas.microsoft.com/office/drawing/2014/main" id="{BA1F25AD-D23D-4244-A400-69C280564167}"/>
              </a:ext>
            </a:extLst>
          </p:cNvPr>
          <p:cNvSpPr>
            <a:spLocks noGrp="1"/>
          </p:cNvSpPr>
          <p:nvPr>
            <p:ph type="title"/>
          </p:nvPr>
        </p:nvSpPr>
        <p:spPr/>
        <p:txBody>
          <a:bodyPr/>
          <a:lstStyle/>
          <a:p>
            <a:r>
              <a:rPr lang="en-US" dirty="0"/>
              <a:t>Methodology: Data Science Process</a:t>
            </a:r>
          </a:p>
        </p:txBody>
      </p:sp>
      <p:sp>
        <p:nvSpPr>
          <p:cNvPr id="4" name="TextBox 3">
            <a:extLst>
              <a:ext uri="{FF2B5EF4-FFF2-40B4-BE49-F238E27FC236}">
                <a16:creationId xmlns:a16="http://schemas.microsoft.com/office/drawing/2014/main" id="{E1BF6AE1-9C95-6048-9C18-11987A0B9C70}"/>
              </a:ext>
            </a:extLst>
          </p:cNvPr>
          <p:cNvSpPr txBox="1"/>
          <p:nvPr/>
        </p:nvSpPr>
        <p:spPr>
          <a:xfrm>
            <a:off x="345990" y="1106318"/>
            <a:ext cx="9787020" cy="5632311"/>
          </a:xfrm>
          <a:prstGeom prst="rect">
            <a:avLst/>
          </a:prstGeom>
          <a:noFill/>
        </p:spPr>
        <p:txBody>
          <a:bodyPr wrap="square" rtlCol="0">
            <a:spAutoFit/>
          </a:bodyPr>
          <a:lstStyle/>
          <a:p>
            <a:r>
              <a:rPr lang="en-US" b="1" dirty="0">
                <a:solidFill>
                  <a:srgbClr val="C00000"/>
                </a:solidFill>
              </a:rPr>
              <a:t>Most data science projects follow the same process:</a:t>
            </a:r>
          </a:p>
          <a:p>
            <a:pPr marL="342900" indent="-342900">
              <a:buFont typeface="+mj-lt"/>
              <a:buAutoNum type="arabicParenR"/>
            </a:pPr>
            <a:r>
              <a:rPr lang="en-NZ" dirty="0"/>
              <a:t>Get the “Big picture” (what problem are you trying to solve –and why?)</a:t>
            </a:r>
          </a:p>
          <a:p>
            <a:pPr marL="800100" lvl="1" indent="-342900">
              <a:buFont typeface="Arial" panose="020B0604020202020204" pitchFamily="34" charset="0"/>
              <a:buChar char="•"/>
            </a:pPr>
            <a:r>
              <a:rPr lang="en-NZ" dirty="0"/>
              <a:t>Analysed Prior Literature and Case Studies</a:t>
            </a:r>
          </a:p>
          <a:p>
            <a:pPr marL="342900" indent="-342900">
              <a:buFont typeface="+mj-lt"/>
              <a:buAutoNum type="arabicParenR"/>
            </a:pPr>
            <a:r>
              <a:rPr lang="en-NZ" dirty="0"/>
              <a:t>Data (what data do you have – and what data should you get?)</a:t>
            </a:r>
          </a:p>
          <a:p>
            <a:pPr marL="800100" lvl="1" indent="-342900">
              <a:buFont typeface="Arial" panose="020B0604020202020204" pitchFamily="34" charset="0"/>
              <a:buChar char="•"/>
            </a:pPr>
            <a:r>
              <a:rPr lang="en-NZ" dirty="0"/>
              <a:t>Pitchbook: Venture Capital, Private Equity, M&amp;A Database</a:t>
            </a:r>
          </a:p>
          <a:p>
            <a:pPr marL="1257300" lvl="2" indent="-342900">
              <a:buFont typeface="Arial" panose="020B0604020202020204" pitchFamily="34" charset="0"/>
              <a:buChar char="•"/>
            </a:pPr>
            <a:r>
              <a:rPr lang="en-NZ" dirty="0"/>
              <a:t>Download Company and Deal-related information</a:t>
            </a:r>
          </a:p>
          <a:p>
            <a:pPr marL="342900" indent="-342900">
              <a:buFont typeface="+mj-lt"/>
              <a:buAutoNum type="arabicParenR"/>
            </a:pPr>
            <a:r>
              <a:rPr lang="en-NZ" dirty="0"/>
              <a:t>Look at the data (understand the structure, relationships, missing data)</a:t>
            </a:r>
          </a:p>
          <a:p>
            <a:pPr marL="342900" indent="-342900">
              <a:buFont typeface="+mj-lt"/>
              <a:buAutoNum type="arabicParenR"/>
            </a:pPr>
            <a:r>
              <a:rPr lang="en-NZ" dirty="0"/>
              <a:t>Prepare the data (cleaned up, in table form)</a:t>
            </a:r>
          </a:p>
          <a:p>
            <a:pPr marL="800100" lvl="1" indent="-342900">
              <a:buFont typeface="Arial" panose="020B0604020202020204" pitchFamily="34" charset="0"/>
              <a:buChar char="•"/>
            </a:pPr>
            <a:r>
              <a:rPr lang="en-NZ" dirty="0"/>
              <a:t>Data divided into three sets:</a:t>
            </a:r>
          </a:p>
          <a:p>
            <a:pPr marL="1257300" lvl="2" indent="-342900">
              <a:buFont typeface="+mj-lt"/>
              <a:buAutoNum type="arabicPeriod"/>
            </a:pPr>
            <a:r>
              <a:rPr lang="en-NZ" dirty="0"/>
              <a:t>Training set (gradient descent/stochastic gradient descent optimisation)</a:t>
            </a:r>
          </a:p>
          <a:p>
            <a:pPr marL="1257300" lvl="2" indent="-342900">
              <a:buFont typeface="+mj-lt"/>
              <a:buAutoNum type="arabicPeriod"/>
            </a:pPr>
            <a:r>
              <a:rPr lang="en-NZ" dirty="0"/>
              <a:t>Validation set (fine-tune hyperparameters, regularisation (over/underfit))</a:t>
            </a:r>
          </a:p>
          <a:p>
            <a:pPr marL="1257300" lvl="2" indent="-342900">
              <a:buFont typeface="+mj-lt"/>
              <a:buAutoNum type="arabicPeriod"/>
            </a:pPr>
            <a:r>
              <a:rPr lang="en-NZ" dirty="0"/>
              <a:t>Testing</a:t>
            </a:r>
          </a:p>
          <a:p>
            <a:pPr marL="342900" indent="-342900">
              <a:buFont typeface="+mj-lt"/>
              <a:buAutoNum type="arabicParenR"/>
            </a:pPr>
            <a:r>
              <a:rPr lang="en-NZ" dirty="0"/>
              <a:t>Select a model and train it (but which model? No free lunch)</a:t>
            </a:r>
          </a:p>
          <a:p>
            <a:pPr marL="800100" lvl="1" indent="-342900">
              <a:buFont typeface="Arial" panose="020B0604020202020204" pitchFamily="34" charset="0"/>
              <a:buChar char="•"/>
            </a:pPr>
            <a:r>
              <a:rPr lang="en-NZ" dirty="0"/>
              <a:t>Implementation of two supervised learning methods:</a:t>
            </a:r>
          </a:p>
          <a:p>
            <a:pPr marL="1257300" lvl="2" indent="-342900">
              <a:buFont typeface="Arial" panose="020B0604020202020204" pitchFamily="34" charset="0"/>
              <a:buChar char="•"/>
            </a:pPr>
            <a:r>
              <a:rPr lang="en-NZ" dirty="0"/>
              <a:t>Artificial Neural Net (ANN)</a:t>
            </a:r>
          </a:p>
          <a:p>
            <a:pPr marL="1257300" lvl="2" indent="-342900">
              <a:buFont typeface="Arial" panose="020B0604020202020204" pitchFamily="34" charset="0"/>
              <a:buChar char="•"/>
            </a:pPr>
            <a:r>
              <a:rPr lang="en-NZ" dirty="0"/>
              <a:t>Ensemble of Naïve Bayes Classifiers (Random Forest)</a:t>
            </a:r>
          </a:p>
          <a:p>
            <a:pPr marL="342900" indent="-342900">
              <a:buFont typeface="+mj-lt"/>
              <a:buAutoNum type="arabicParenR"/>
            </a:pPr>
            <a:r>
              <a:rPr lang="en-NZ" dirty="0"/>
              <a:t>Fine-tune the model (hyper-parameters, performance)</a:t>
            </a:r>
          </a:p>
          <a:p>
            <a:pPr marL="342900" indent="-342900">
              <a:buFont typeface="+mj-lt"/>
              <a:buAutoNum type="arabicParenR"/>
            </a:pPr>
            <a:r>
              <a:rPr lang="en-NZ" dirty="0"/>
              <a:t>Present the solution (to whoever paid for it)</a:t>
            </a:r>
          </a:p>
          <a:p>
            <a:pPr marL="342900" indent="-342900">
              <a:buFont typeface="+mj-lt"/>
              <a:buAutoNum type="arabicParenR"/>
            </a:pPr>
            <a:r>
              <a:rPr lang="en-NZ" dirty="0"/>
              <a:t>Put solution into production</a:t>
            </a:r>
          </a:p>
          <a:p>
            <a:endParaRPr lang="en-NZ" dirty="0"/>
          </a:p>
        </p:txBody>
      </p:sp>
    </p:spTree>
    <p:extLst>
      <p:ext uri="{BB962C8B-B14F-4D97-AF65-F5344CB8AC3E}">
        <p14:creationId xmlns:p14="http://schemas.microsoft.com/office/powerpoint/2010/main" val="3467941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3659E59-93EE-A647-AD83-33A4598DE09C}"/>
              </a:ext>
            </a:extLst>
          </p:cNvPr>
          <p:cNvSpPr>
            <a:spLocks noGrp="1"/>
          </p:cNvSpPr>
          <p:nvPr>
            <p:ph type="body" sz="quarter" idx="10"/>
          </p:nvPr>
        </p:nvSpPr>
        <p:spPr/>
        <p:txBody>
          <a:bodyPr/>
          <a:lstStyle/>
          <a:p>
            <a:r>
              <a:rPr lang="en-US" dirty="0"/>
              <a:t>Data Science in Private Equity</a:t>
            </a:r>
          </a:p>
        </p:txBody>
      </p:sp>
      <p:sp>
        <p:nvSpPr>
          <p:cNvPr id="3" name="Title 2">
            <a:extLst>
              <a:ext uri="{FF2B5EF4-FFF2-40B4-BE49-F238E27FC236}">
                <a16:creationId xmlns:a16="http://schemas.microsoft.com/office/drawing/2014/main" id="{8AAE21A6-3F33-6E48-804D-3C71F9CCF29C}"/>
              </a:ext>
            </a:extLst>
          </p:cNvPr>
          <p:cNvSpPr>
            <a:spLocks noGrp="1"/>
          </p:cNvSpPr>
          <p:nvPr>
            <p:ph type="title"/>
          </p:nvPr>
        </p:nvSpPr>
        <p:spPr/>
        <p:txBody>
          <a:bodyPr/>
          <a:lstStyle/>
          <a:p>
            <a:r>
              <a:rPr lang="en-US" dirty="0"/>
              <a:t>Implementation, Contributions &amp; Applications</a:t>
            </a:r>
          </a:p>
        </p:txBody>
      </p:sp>
      <p:sp>
        <p:nvSpPr>
          <p:cNvPr id="4" name="TextBox 3">
            <a:extLst>
              <a:ext uri="{FF2B5EF4-FFF2-40B4-BE49-F238E27FC236}">
                <a16:creationId xmlns:a16="http://schemas.microsoft.com/office/drawing/2014/main" id="{4F261805-72CA-3446-A436-367878622E22}"/>
              </a:ext>
            </a:extLst>
          </p:cNvPr>
          <p:cNvSpPr txBox="1"/>
          <p:nvPr/>
        </p:nvSpPr>
        <p:spPr>
          <a:xfrm>
            <a:off x="345990" y="1106318"/>
            <a:ext cx="9787020" cy="5355312"/>
          </a:xfrm>
          <a:prstGeom prst="rect">
            <a:avLst/>
          </a:prstGeom>
          <a:noFill/>
        </p:spPr>
        <p:txBody>
          <a:bodyPr wrap="square" rtlCol="0">
            <a:spAutoFit/>
          </a:bodyPr>
          <a:lstStyle/>
          <a:p>
            <a:r>
              <a:rPr lang="en-US" b="1" dirty="0">
                <a:solidFill>
                  <a:srgbClr val="C00000"/>
                </a:solidFill>
              </a:rPr>
              <a:t>The subsequent technologies inform research implementation:</a:t>
            </a:r>
          </a:p>
          <a:p>
            <a:pPr marL="342900" indent="-342900">
              <a:buFont typeface="+mj-lt"/>
              <a:buAutoNum type="arabicPeriod"/>
            </a:pPr>
            <a:r>
              <a:rPr lang="en-US" dirty="0"/>
              <a:t>Python - </a:t>
            </a:r>
            <a:r>
              <a:rPr lang="en-US" dirty="0" err="1"/>
              <a:t>Numpy</a:t>
            </a:r>
            <a:r>
              <a:rPr lang="en-US" dirty="0"/>
              <a:t>, Pandas, Scikit-Learn, TensorFlow, Module</a:t>
            </a:r>
          </a:p>
          <a:p>
            <a:pPr marL="342900" indent="-342900">
              <a:buFont typeface="+mj-lt"/>
              <a:buAutoNum type="arabicPeriod"/>
            </a:pPr>
            <a:r>
              <a:rPr lang="en-US" dirty="0"/>
              <a:t>Anaconda</a:t>
            </a:r>
          </a:p>
          <a:p>
            <a:pPr marL="342900" indent="-342900">
              <a:buFont typeface="+mj-lt"/>
              <a:buAutoNum type="arabicPeriod"/>
            </a:pPr>
            <a:r>
              <a:rPr lang="en-US" dirty="0"/>
              <a:t>macOS Mojave (OS)</a:t>
            </a:r>
          </a:p>
          <a:p>
            <a:pPr marL="342900" indent="-342900">
              <a:buFont typeface="+mj-lt"/>
              <a:buAutoNum type="arabicPeriod"/>
            </a:pPr>
            <a:r>
              <a:rPr lang="en-US" dirty="0"/>
              <a:t>MacBook Pro (13inch, 2019; </a:t>
            </a:r>
            <a:r>
              <a:rPr lang="en-NZ" dirty="0"/>
              <a:t>1.4 GHz Intel Core i5; 8 GB 2133 MHz LPDDR3)</a:t>
            </a:r>
            <a:endParaRPr lang="en-US" dirty="0"/>
          </a:p>
          <a:p>
            <a:pPr marL="342900" indent="-342900">
              <a:buFont typeface="+mj-lt"/>
              <a:buAutoNum type="arabicPeriod"/>
            </a:pPr>
            <a:r>
              <a:rPr lang="en-US" dirty="0"/>
              <a:t>Microsoft Visual Studio Code (IDE)</a:t>
            </a:r>
          </a:p>
          <a:p>
            <a:pPr marL="342900" indent="-342900">
              <a:buFont typeface="+mj-lt"/>
              <a:buAutoNum type="arabicPeriod"/>
            </a:pPr>
            <a:r>
              <a:rPr lang="en-US" dirty="0"/>
              <a:t>Git/GitHub (Version Control)</a:t>
            </a:r>
          </a:p>
          <a:p>
            <a:pPr marL="342900" indent="-342900">
              <a:buFont typeface="+mj-lt"/>
              <a:buAutoNum type="arabicPeriod"/>
            </a:pPr>
            <a:r>
              <a:rPr lang="en-US" dirty="0"/>
              <a:t>IBM Academic Initiative (If needed)</a:t>
            </a:r>
          </a:p>
          <a:p>
            <a:pPr marL="342900" indent="-342900">
              <a:buFont typeface="+mj-lt"/>
              <a:buAutoNum type="arabicPeriod"/>
            </a:pPr>
            <a:r>
              <a:rPr lang="en-US" dirty="0"/>
              <a:t>AWS (If needed)</a:t>
            </a:r>
          </a:p>
          <a:p>
            <a:endParaRPr lang="en-US" dirty="0"/>
          </a:p>
          <a:p>
            <a:r>
              <a:rPr lang="en-US" b="1" dirty="0">
                <a:solidFill>
                  <a:srgbClr val="C00000"/>
                </a:solidFill>
              </a:rPr>
              <a:t>There are two major contributions in this research proposal:</a:t>
            </a:r>
          </a:p>
          <a:p>
            <a:pPr marL="342900" indent="-342900">
              <a:buFont typeface="+mj-lt"/>
              <a:buAutoNum type="arabicPeriod"/>
            </a:pPr>
            <a:r>
              <a:rPr lang="en-US" dirty="0"/>
              <a:t>Assess the feasibility of PitchBook as a suitable database for future work/analysis in private market-related </a:t>
            </a:r>
          </a:p>
          <a:p>
            <a:pPr marL="342900" indent="-342900">
              <a:buFont typeface="+mj-lt"/>
              <a:buAutoNum type="arabicPeriod"/>
            </a:pPr>
            <a:r>
              <a:rPr lang="en-US" dirty="0"/>
              <a:t>Show data science can inform due diligence, portfolio operations and/or investing in private equity (Development of accurate models)</a:t>
            </a:r>
          </a:p>
          <a:p>
            <a:pPr marL="342900" indent="-342900">
              <a:buFont typeface="+mj-lt"/>
              <a:buAutoNum type="arabicPeriod"/>
            </a:pPr>
            <a:endParaRPr lang="en-US" dirty="0"/>
          </a:p>
          <a:p>
            <a:r>
              <a:rPr lang="en-US" dirty="0"/>
              <a:t>There are a couple applications:</a:t>
            </a:r>
          </a:p>
          <a:p>
            <a:pPr marL="342900" indent="-342900">
              <a:buFont typeface="+mj-lt"/>
              <a:buAutoNum type="arabicPeriod"/>
            </a:pPr>
            <a:r>
              <a:rPr lang="en-US" dirty="0"/>
              <a:t>Industry Adoption</a:t>
            </a:r>
          </a:p>
          <a:p>
            <a:pPr marL="342900" indent="-342900">
              <a:buFont typeface="+mj-lt"/>
              <a:buAutoNum type="arabicPeriod"/>
            </a:pPr>
            <a:r>
              <a:rPr lang="en-US" dirty="0"/>
              <a:t>Incorporation into </a:t>
            </a:r>
            <a:r>
              <a:rPr lang="en-US" dirty="0" err="1">
                <a:hlinkClick r:id="rId2"/>
              </a:rPr>
              <a:t>Ansarada</a:t>
            </a:r>
            <a:endParaRPr lang="en-US" dirty="0"/>
          </a:p>
        </p:txBody>
      </p:sp>
    </p:spTree>
    <p:extLst>
      <p:ext uri="{BB962C8B-B14F-4D97-AF65-F5344CB8AC3E}">
        <p14:creationId xmlns:p14="http://schemas.microsoft.com/office/powerpoint/2010/main" val="18511624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3659E59-93EE-A647-AD83-33A4598DE09C}"/>
              </a:ext>
            </a:extLst>
          </p:cNvPr>
          <p:cNvSpPr>
            <a:spLocks noGrp="1"/>
          </p:cNvSpPr>
          <p:nvPr>
            <p:ph type="body" sz="quarter" idx="10"/>
          </p:nvPr>
        </p:nvSpPr>
        <p:spPr/>
        <p:txBody>
          <a:bodyPr/>
          <a:lstStyle/>
          <a:p>
            <a:r>
              <a:rPr lang="en-US" dirty="0"/>
              <a:t>Data Science in Private Equity</a:t>
            </a:r>
          </a:p>
        </p:txBody>
      </p:sp>
      <p:sp>
        <p:nvSpPr>
          <p:cNvPr id="3" name="Title 2">
            <a:extLst>
              <a:ext uri="{FF2B5EF4-FFF2-40B4-BE49-F238E27FC236}">
                <a16:creationId xmlns:a16="http://schemas.microsoft.com/office/drawing/2014/main" id="{8AAE21A6-3F33-6E48-804D-3C71F9CCF29C}"/>
              </a:ext>
            </a:extLst>
          </p:cNvPr>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11897538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3659E59-93EE-A647-AD83-33A4598DE09C}"/>
              </a:ext>
            </a:extLst>
          </p:cNvPr>
          <p:cNvSpPr>
            <a:spLocks noGrp="1"/>
          </p:cNvSpPr>
          <p:nvPr>
            <p:ph type="body" sz="quarter" idx="10"/>
          </p:nvPr>
        </p:nvSpPr>
        <p:spPr/>
        <p:txBody>
          <a:bodyPr/>
          <a:lstStyle/>
          <a:p>
            <a:r>
              <a:rPr lang="en-US" dirty="0"/>
              <a:t>Data Science in Private Equity</a:t>
            </a:r>
          </a:p>
        </p:txBody>
      </p:sp>
      <p:sp>
        <p:nvSpPr>
          <p:cNvPr id="3" name="Title 2">
            <a:extLst>
              <a:ext uri="{FF2B5EF4-FFF2-40B4-BE49-F238E27FC236}">
                <a16:creationId xmlns:a16="http://schemas.microsoft.com/office/drawing/2014/main" id="{8AAE21A6-3F33-6E48-804D-3C71F9CCF29C}"/>
              </a:ext>
            </a:extLst>
          </p:cNvPr>
          <p:cNvSpPr>
            <a:spLocks noGrp="1"/>
          </p:cNvSpPr>
          <p:nvPr>
            <p:ph type="title"/>
          </p:nvPr>
        </p:nvSpPr>
        <p:spPr/>
        <p:txBody>
          <a:bodyPr/>
          <a:lstStyle/>
          <a:p>
            <a:r>
              <a:rPr lang="en-US" dirty="0"/>
              <a:t>References</a:t>
            </a:r>
          </a:p>
        </p:txBody>
      </p:sp>
      <p:sp>
        <p:nvSpPr>
          <p:cNvPr id="4" name="TextBox 3">
            <a:extLst>
              <a:ext uri="{FF2B5EF4-FFF2-40B4-BE49-F238E27FC236}">
                <a16:creationId xmlns:a16="http://schemas.microsoft.com/office/drawing/2014/main" id="{4F261805-72CA-3446-A436-367878622E22}"/>
              </a:ext>
            </a:extLst>
          </p:cNvPr>
          <p:cNvSpPr txBox="1"/>
          <p:nvPr/>
        </p:nvSpPr>
        <p:spPr>
          <a:xfrm>
            <a:off x="345990" y="1106318"/>
            <a:ext cx="9787020" cy="5632311"/>
          </a:xfrm>
          <a:prstGeom prst="rect">
            <a:avLst/>
          </a:prstGeom>
          <a:noFill/>
        </p:spPr>
        <p:txBody>
          <a:bodyPr wrap="square" rtlCol="0">
            <a:spAutoFit/>
          </a:bodyPr>
          <a:lstStyle/>
          <a:p>
            <a:r>
              <a:rPr lang="en-NZ" dirty="0"/>
              <a:t>ANG, A., CHEN, B., GOETZMANN, W.N. and PHALIPPOU, L. (2018), Estimating Private 	Equity Returns from Limited Partner Cash Flows. The Journal of Finance, 73: 	1751-1783. </a:t>
            </a:r>
            <a:r>
              <a:rPr lang="en-NZ" dirty="0">
                <a:hlinkClick r:id="rId2"/>
              </a:rPr>
              <a:t>https://doi.org/10.1111/jofi.12688</a:t>
            </a:r>
            <a:endParaRPr lang="en-NZ" dirty="0"/>
          </a:p>
          <a:p>
            <a:endParaRPr lang="en-NZ" dirty="0"/>
          </a:p>
          <a:p>
            <a:r>
              <a:rPr lang="en-NZ" dirty="0"/>
              <a:t>AXELSON, U., JENKINSON, T., STRÖMBERG, P. and WEISBACH, M.S. (2013), Borrow 	Cheap, Buy High? The Determinants of Leverage and Pricing in Buyouts. The 	Journal of Finance, 68: 2223-2267. </a:t>
            </a:r>
            <a:r>
              <a:rPr lang="en-NZ" dirty="0">
                <a:hlinkClick r:id="rId3"/>
              </a:rPr>
              <a:t>https://doi.org/10.1111/jofi.12082</a:t>
            </a:r>
            <a:endParaRPr lang="en-NZ" dirty="0"/>
          </a:p>
          <a:p>
            <a:endParaRPr lang="en-NZ" dirty="0"/>
          </a:p>
          <a:p>
            <a:r>
              <a:rPr lang="en-NZ" dirty="0"/>
              <a:t>CAVAGNARO, D.R., SENSOY, B.A., WANG, Y. and WEISBACH, M.S. (2019), Measuring 	Institutional Investors’ Skill at Making Private Equity Investments. The Journal of 	Finance, 74: 3089-3134. </a:t>
            </a:r>
            <a:r>
              <a:rPr lang="en-NZ" dirty="0">
                <a:hlinkClick r:id="rId4"/>
              </a:rPr>
              <a:t>https://doi.org/10.1111/jofi.12783</a:t>
            </a:r>
            <a:endParaRPr lang="en-NZ" dirty="0"/>
          </a:p>
          <a:p>
            <a:endParaRPr lang="en-NZ" dirty="0"/>
          </a:p>
          <a:p>
            <a:r>
              <a:rPr lang="en-NZ" dirty="0"/>
              <a:t>EWENS, M. and RHODES-KROPF, M. (2015), Is a VC Partnership Greater Than the Sum of 	Its Partners?. The Journal of Finance, 70: 1081-	1113. </a:t>
            </a:r>
            <a:r>
              <a:rPr lang="en-NZ" dirty="0">
                <a:hlinkClick r:id="rId5"/>
              </a:rPr>
              <a:t>https://doi.org/10.1111/jofi.12249</a:t>
            </a:r>
            <a:endParaRPr lang="en-NZ" dirty="0"/>
          </a:p>
          <a:p>
            <a:endParaRPr lang="en-NZ" dirty="0"/>
          </a:p>
          <a:p>
            <a:r>
              <a:rPr lang="en-NZ" dirty="0"/>
              <a:t>HARRIS, R.S., JENKINSON, T. and KAPLAN, S.N. (2014), Private Equity Performance: What 	Do We Know?. The Journal of Finance, 69: 1851-	1882. </a:t>
            </a:r>
            <a:r>
              <a:rPr lang="en-NZ" dirty="0">
                <a:hlinkClick r:id="rId6"/>
              </a:rPr>
              <a:t>https://doi.org/10.1111/jofi.12154</a:t>
            </a:r>
            <a:endParaRPr lang="en-NZ" dirty="0"/>
          </a:p>
          <a:p>
            <a:endParaRPr lang="en-NZ" dirty="0"/>
          </a:p>
        </p:txBody>
      </p:sp>
    </p:spTree>
    <p:extLst>
      <p:ext uri="{BB962C8B-B14F-4D97-AF65-F5344CB8AC3E}">
        <p14:creationId xmlns:p14="http://schemas.microsoft.com/office/powerpoint/2010/main" val="7402390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3659E59-93EE-A647-AD83-33A4598DE09C}"/>
              </a:ext>
            </a:extLst>
          </p:cNvPr>
          <p:cNvSpPr>
            <a:spLocks noGrp="1"/>
          </p:cNvSpPr>
          <p:nvPr>
            <p:ph type="body" sz="quarter" idx="10"/>
          </p:nvPr>
        </p:nvSpPr>
        <p:spPr/>
        <p:txBody>
          <a:bodyPr/>
          <a:lstStyle/>
          <a:p>
            <a:r>
              <a:rPr lang="en-US" dirty="0"/>
              <a:t>Data Science in Private Equity</a:t>
            </a:r>
          </a:p>
        </p:txBody>
      </p:sp>
      <p:sp>
        <p:nvSpPr>
          <p:cNvPr id="3" name="Title 2">
            <a:extLst>
              <a:ext uri="{FF2B5EF4-FFF2-40B4-BE49-F238E27FC236}">
                <a16:creationId xmlns:a16="http://schemas.microsoft.com/office/drawing/2014/main" id="{8AAE21A6-3F33-6E48-804D-3C71F9CCF29C}"/>
              </a:ext>
            </a:extLst>
          </p:cNvPr>
          <p:cNvSpPr>
            <a:spLocks noGrp="1"/>
          </p:cNvSpPr>
          <p:nvPr>
            <p:ph type="title"/>
          </p:nvPr>
        </p:nvSpPr>
        <p:spPr/>
        <p:txBody>
          <a:bodyPr/>
          <a:lstStyle/>
          <a:p>
            <a:r>
              <a:rPr lang="en-US" dirty="0"/>
              <a:t>References</a:t>
            </a:r>
          </a:p>
        </p:txBody>
      </p:sp>
      <p:sp>
        <p:nvSpPr>
          <p:cNvPr id="4" name="TextBox 3">
            <a:extLst>
              <a:ext uri="{FF2B5EF4-FFF2-40B4-BE49-F238E27FC236}">
                <a16:creationId xmlns:a16="http://schemas.microsoft.com/office/drawing/2014/main" id="{4F261805-72CA-3446-A436-367878622E22}"/>
              </a:ext>
            </a:extLst>
          </p:cNvPr>
          <p:cNvSpPr txBox="1"/>
          <p:nvPr/>
        </p:nvSpPr>
        <p:spPr>
          <a:xfrm>
            <a:off x="345990" y="1106318"/>
            <a:ext cx="9787020" cy="4801314"/>
          </a:xfrm>
          <a:prstGeom prst="rect">
            <a:avLst/>
          </a:prstGeom>
          <a:noFill/>
        </p:spPr>
        <p:txBody>
          <a:bodyPr wrap="square" rtlCol="0">
            <a:spAutoFit/>
          </a:bodyPr>
          <a:lstStyle/>
          <a:p>
            <a:r>
              <a:rPr lang="en-NZ" dirty="0"/>
              <a:t>ILIEV, P. and LOWRY, M. (2020), Venturing beyond the IPO: Financing of Newly Public 	Firms by Venture Capitalists. The Journal of Finance, 75: 1527-	1577. </a:t>
            </a:r>
            <a:r>
              <a:rPr lang="en-NZ" dirty="0">
                <a:hlinkClick r:id="rId2"/>
              </a:rPr>
              <a:t>https://doi.org/10.1111/jofi.12879</a:t>
            </a:r>
            <a:endParaRPr lang="en-NZ" dirty="0"/>
          </a:p>
          <a:p>
            <a:endParaRPr lang="en-NZ" dirty="0"/>
          </a:p>
          <a:p>
            <a:r>
              <a:rPr lang="en-NZ" dirty="0"/>
              <a:t>KAPLAN, S.N. and STRÖMBERG, P. (2004), Characteristics, Contracts, and Actions: 	Evidence from Venture Capitalist Analyses. The Journal of Finance, 59: 2177-	2210. </a:t>
            </a:r>
            <a:r>
              <a:rPr lang="en-NZ" dirty="0">
                <a:hlinkClick r:id="rId3"/>
              </a:rPr>
              <a:t>https://doi.org/10.1111/j.1540-6261.2004.00696.x</a:t>
            </a:r>
            <a:endParaRPr lang="en-NZ" dirty="0"/>
          </a:p>
          <a:p>
            <a:endParaRPr lang="en-NZ" dirty="0"/>
          </a:p>
          <a:p>
            <a:r>
              <a:rPr lang="en-NZ" dirty="0"/>
              <a:t>KORTEWEG, A. and NAGEL, S. (2016), Risk-Adjusting the Returns to Venture Capital. The 	Journal of Finance, 71: 1437-1470. </a:t>
            </a:r>
            <a:r>
              <a:rPr lang="en-NZ" dirty="0">
                <a:hlinkClick r:id="rId4"/>
              </a:rPr>
              <a:t>https://doi.org/10.1111/jofi.12390</a:t>
            </a:r>
            <a:endParaRPr lang="en-NZ" dirty="0"/>
          </a:p>
          <a:p>
            <a:endParaRPr lang="en-NZ" dirty="0"/>
          </a:p>
          <a:p>
            <a:r>
              <a:rPr lang="en-NZ" dirty="0"/>
              <a:t>LERNER, J., SORENSEN, M. and STRÖMBERG, P. (2011), Private Equity and Long-Run 	Investment: The Case of Innovation. The Journal of Finance, 66: 445-	477. </a:t>
            </a:r>
            <a:r>
              <a:rPr lang="en-NZ" dirty="0">
                <a:hlinkClick r:id="rId5"/>
              </a:rPr>
              <a:t>https://doi.org/10.1111/j.1540-6261.2010.01639.x</a:t>
            </a:r>
            <a:endParaRPr lang="en-NZ" dirty="0"/>
          </a:p>
          <a:p>
            <a:endParaRPr lang="en-NZ" dirty="0"/>
          </a:p>
          <a:p>
            <a:r>
              <a:rPr lang="en-NZ" dirty="0"/>
              <a:t>PHALIPPOU, L. (2020). An Inconvenient Fact: Private Equity Returns and the Billionaire 	Factory. </a:t>
            </a:r>
            <a:r>
              <a:rPr lang="en-NZ" i="1" dirty="0"/>
              <a:t>The Journal of Investing</a:t>
            </a:r>
            <a:r>
              <a:rPr lang="en-NZ" dirty="0"/>
              <a:t>, </a:t>
            </a:r>
            <a:r>
              <a:rPr lang="en-NZ" i="1" dirty="0"/>
              <a:t>30</a:t>
            </a:r>
            <a:r>
              <a:rPr lang="en-NZ" dirty="0"/>
              <a:t>(1), 11-39.</a:t>
            </a:r>
          </a:p>
        </p:txBody>
      </p:sp>
    </p:spTree>
    <p:extLst>
      <p:ext uri="{BB962C8B-B14F-4D97-AF65-F5344CB8AC3E}">
        <p14:creationId xmlns:p14="http://schemas.microsoft.com/office/powerpoint/2010/main" val="4121772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AE4B569-A823-0E4A-8B7C-40AEFCC8EE34}"/>
              </a:ext>
            </a:extLst>
          </p:cNvPr>
          <p:cNvSpPr>
            <a:spLocks noGrp="1"/>
          </p:cNvSpPr>
          <p:nvPr>
            <p:ph type="body" sz="quarter" idx="10"/>
          </p:nvPr>
        </p:nvSpPr>
        <p:spPr/>
        <p:txBody>
          <a:bodyPr/>
          <a:lstStyle/>
          <a:p>
            <a:r>
              <a:rPr lang="en-US" dirty="0"/>
              <a:t>Data Science in Private Equity</a:t>
            </a:r>
          </a:p>
        </p:txBody>
      </p:sp>
      <p:sp>
        <p:nvSpPr>
          <p:cNvPr id="3" name="Title 2">
            <a:extLst>
              <a:ext uri="{FF2B5EF4-FFF2-40B4-BE49-F238E27FC236}">
                <a16:creationId xmlns:a16="http://schemas.microsoft.com/office/drawing/2014/main" id="{9F14B13A-D1CD-EA44-B9A2-8FA9E0F766B5}"/>
              </a:ext>
            </a:extLst>
          </p:cNvPr>
          <p:cNvSpPr>
            <a:spLocks noGrp="1"/>
          </p:cNvSpPr>
          <p:nvPr>
            <p:ph type="title"/>
          </p:nvPr>
        </p:nvSpPr>
        <p:spPr/>
        <p:txBody>
          <a:bodyPr/>
          <a:lstStyle/>
          <a:p>
            <a:r>
              <a:rPr lang="en-US" dirty="0"/>
              <a:t>Introduction</a:t>
            </a:r>
          </a:p>
        </p:txBody>
      </p:sp>
      <p:sp>
        <p:nvSpPr>
          <p:cNvPr id="4" name="TextBox 3">
            <a:extLst>
              <a:ext uri="{FF2B5EF4-FFF2-40B4-BE49-F238E27FC236}">
                <a16:creationId xmlns:a16="http://schemas.microsoft.com/office/drawing/2014/main" id="{D5F552AC-81DD-4D47-B937-0675C8047BE8}"/>
              </a:ext>
            </a:extLst>
          </p:cNvPr>
          <p:cNvSpPr txBox="1"/>
          <p:nvPr/>
        </p:nvSpPr>
        <p:spPr>
          <a:xfrm>
            <a:off x="345990" y="1106318"/>
            <a:ext cx="9787020" cy="3970318"/>
          </a:xfrm>
          <a:prstGeom prst="rect">
            <a:avLst/>
          </a:prstGeom>
          <a:noFill/>
        </p:spPr>
        <p:txBody>
          <a:bodyPr wrap="square" rtlCol="0">
            <a:spAutoFit/>
          </a:bodyPr>
          <a:lstStyle/>
          <a:p>
            <a:r>
              <a:rPr lang="en-US" dirty="0"/>
              <a:t>Private Equity (PE) is an alternative asset class Limited Partners (LP) choose to allocate capital to General Partner (GP) for investments in privately-held assets.</a:t>
            </a:r>
          </a:p>
          <a:p>
            <a:endParaRPr lang="en-US" dirty="0"/>
          </a:p>
          <a:p>
            <a:r>
              <a:rPr lang="en-US" dirty="0"/>
              <a:t>The GPs invest the capital for a period depending on the mandate. Funds range from Venture Capital, Growth Equity to Leveraged Buyout. Funds traditionally adopt a 2/20 fee structure. 2% for assets under management and 20% on all returns generated in the funds.</a:t>
            </a:r>
          </a:p>
          <a:p>
            <a:endParaRPr lang="en-US" dirty="0"/>
          </a:p>
          <a:p>
            <a:r>
              <a:rPr lang="en-NZ" dirty="0"/>
              <a:t>Data science combines the scientific method, math and statistics, specialized programming, advanced analytics, AI, and even storytelling to uncover and explain the business insights buried in data (IBM, 2021).</a:t>
            </a:r>
          </a:p>
          <a:p>
            <a:endParaRPr lang="en-NZ" dirty="0"/>
          </a:p>
          <a:p>
            <a:r>
              <a:rPr lang="en-NZ" dirty="0"/>
              <a:t>The number of data science applications are increasing in most industries but there is slow uptake in private equity. This creates opportunity.</a:t>
            </a:r>
            <a:endParaRPr lang="en-US" dirty="0"/>
          </a:p>
        </p:txBody>
      </p:sp>
    </p:spTree>
    <p:extLst>
      <p:ext uri="{BB962C8B-B14F-4D97-AF65-F5344CB8AC3E}">
        <p14:creationId xmlns:p14="http://schemas.microsoft.com/office/powerpoint/2010/main" val="2036814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B0A979D-F47F-074F-9F7F-C38BC2A16232}"/>
              </a:ext>
            </a:extLst>
          </p:cNvPr>
          <p:cNvSpPr>
            <a:spLocks noGrp="1"/>
          </p:cNvSpPr>
          <p:nvPr>
            <p:ph type="body" sz="quarter" idx="10"/>
          </p:nvPr>
        </p:nvSpPr>
        <p:spPr/>
        <p:txBody>
          <a:bodyPr/>
          <a:lstStyle/>
          <a:p>
            <a:r>
              <a:rPr lang="en-US" dirty="0"/>
              <a:t>Data Science in Private Equity</a:t>
            </a:r>
          </a:p>
        </p:txBody>
      </p:sp>
      <p:sp>
        <p:nvSpPr>
          <p:cNvPr id="3" name="Title 2">
            <a:extLst>
              <a:ext uri="{FF2B5EF4-FFF2-40B4-BE49-F238E27FC236}">
                <a16:creationId xmlns:a16="http://schemas.microsoft.com/office/drawing/2014/main" id="{DB09F27C-09A4-0846-9D06-42084D958EFD}"/>
              </a:ext>
            </a:extLst>
          </p:cNvPr>
          <p:cNvSpPr>
            <a:spLocks noGrp="1"/>
          </p:cNvSpPr>
          <p:nvPr>
            <p:ph type="title"/>
          </p:nvPr>
        </p:nvSpPr>
        <p:spPr/>
        <p:txBody>
          <a:bodyPr/>
          <a:lstStyle/>
          <a:p>
            <a:r>
              <a:rPr lang="en-US" dirty="0"/>
              <a:t>Supporting Literature</a:t>
            </a:r>
          </a:p>
        </p:txBody>
      </p:sp>
      <p:sp>
        <p:nvSpPr>
          <p:cNvPr id="4" name="TextBox 3">
            <a:extLst>
              <a:ext uri="{FF2B5EF4-FFF2-40B4-BE49-F238E27FC236}">
                <a16:creationId xmlns:a16="http://schemas.microsoft.com/office/drawing/2014/main" id="{AB5ED3EF-E1F4-AD4A-B771-B52EB5B708FC}"/>
              </a:ext>
            </a:extLst>
          </p:cNvPr>
          <p:cNvSpPr txBox="1"/>
          <p:nvPr/>
        </p:nvSpPr>
        <p:spPr>
          <a:xfrm>
            <a:off x="345990" y="1106318"/>
            <a:ext cx="9787020" cy="5355312"/>
          </a:xfrm>
          <a:prstGeom prst="rect">
            <a:avLst/>
          </a:prstGeom>
          <a:noFill/>
        </p:spPr>
        <p:txBody>
          <a:bodyPr wrap="square" rtlCol="0">
            <a:spAutoFit/>
          </a:bodyPr>
          <a:lstStyle/>
          <a:p>
            <a:r>
              <a:rPr lang="en-US" b="1" dirty="0">
                <a:solidFill>
                  <a:srgbClr val="B50304"/>
                </a:solidFill>
              </a:rPr>
              <a:t>Preceding Literature emphases returns and value creation from private equity</a:t>
            </a:r>
          </a:p>
          <a:p>
            <a:pPr marL="285750" indent="-285750">
              <a:buFont typeface="Arial" panose="020B0604020202020204" pitchFamily="34" charset="0"/>
              <a:buChar char="•"/>
            </a:pPr>
            <a:r>
              <a:rPr lang="en-NZ" dirty="0"/>
              <a:t>The presence of cyclicity in PE returns that differs according to fund type and is consistent with the conjecture that capital market segmentation contributes to private equity returns (</a:t>
            </a:r>
            <a:r>
              <a:rPr lang="en-NZ" dirty="0" err="1"/>
              <a:t>Cavagnaro</a:t>
            </a:r>
            <a:r>
              <a:rPr lang="en-NZ" dirty="0"/>
              <a:t> et al, 2019)</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Institutional investors returns are not from chance alone, but skill leads to outperformance when selecting private equity investors (Ang et al, 2018)</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Adaptation of stochastic discount factor valuation methods for venture capital performance evaluation, generalizing the Popular Market Equivalent (PME) method to reflect risk-free rates and public returns, finds abnormal performance (</a:t>
            </a:r>
            <a:r>
              <a:rPr lang="en-US" dirty="0" err="1"/>
              <a:t>Korteweg</a:t>
            </a:r>
            <a:r>
              <a:rPr lang="en-US" dirty="0"/>
              <a:t> &amp; Nagel, 2016)</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Evidence of differences of skill and exit styles among venture partners investing at the same VC firm at the same time, estimating human capital is two to five times more important than a VC firm’s organizational capital in explaining performance (</a:t>
            </a:r>
            <a:r>
              <a:rPr lang="en-US" dirty="0" err="1"/>
              <a:t>Ewens</a:t>
            </a:r>
            <a:r>
              <a:rPr lang="en-US" dirty="0"/>
              <a:t> &amp; Rhodes-</a:t>
            </a:r>
            <a:r>
              <a:rPr lang="en-US" dirty="0" err="1"/>
              <a:t>Kropf</a:t>
            </a:r>
            <a:r>
              <a:rPr lang="en-US" dirty="0"/>
              <a:t>, 2015)</a:t>
            </a:r>
          </a:p>
          <a:p>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339250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B0A979D-F47F-074F-9F7F-C38BC2A16232}"/>
              </a:ext>
            </a:extLst>
          </p:cNvPr>
          <p:cNvSpPr>
            <a:spLocks noGrp="1"/>
          </p:cNvSpPr>
          <p:nvPr>
            <p:ph type="body" sz="quarter" idx="10"/>
          </p:nvPr>
        </p:nvSpPr>
        <p:spPr/>
        <p:txBody>
          <a:bodyPr/>
          <a:lstStyle/>
          <a:p>
            <a:r>
              <a:rPr lang="en-US" dirty="0"/>
              <a:t>Data Science in Private Equity</a:t>
            </a:r>
          </a:p>
        </p:txBody>
      </p:sp>
      <p:sp>
        <p:nvSpPr>
          <p:cNvPr id="3" name="Title 2">
            <a:extLst>
              <a:ext uri="{FF2B5EF4-FFF2-40B4-BE49-F238E27FC236}">
                <a16:creationId xmlns:a16="http://schemas.microsoft.com/office/drawing/2014/main" id="{DB09F27C-09A4-0846-9D06-42084D958EFD}"/>
              </a:ext>
            </a:extLst>
          </p:cNvPr>
          <p:cNvSpPr>
            <a:spLocks noGrp="1"/>
          </p:cNvSpPr>
          <p:nvPr>
            <p:ph type="title"/>
          </p:nvPr>
        </p:nvSpPr>
        <p:spPr/>
        <p:txBody>
          <a:bodyPr/>
          <a:lstStyle/>
          <a:p>
            <a:r>
              <a:rPr lang="en-US" dirty="0"/>
              <a:t>Supporting Literature</a:t>
            </a:r>
          </a:p>
        </p:txBody>
      </p:sp>
      <p:sp>
        <p:nvSpPr>
          <p:cNvPr id="4" name="TextBox 3">
            <a:extLst>
              <a:ext uri="{FF2B5EF4-FFF2-40B4-BE49-F238E27FC236}">
                <a16:creationId xmlns:a16="http://schemas.microsoft.com/office/drawing/2014/main" id="{AB5ED3EF-E1F4-AD4A-B771-B52EB5B708FC}"/>
              </a:ext>
            </a:extLst>
          </p:cNvPr>
          <p:cNvSpPr txBox="1"/>
          <p:nvPr/>
        </p:nvSpPr>
        <p:spPr>
          <a:xfrm>
            <a:off x="345990" y="1106318"/>
            <a:ext cx="9787020" cy="5355312"/>
          </a:xfrm>
          <a:prstGeom prst="rect">
            <a:avLst/>
          </a:prstGeom>
          <a:noFill/>
        </p:spPr>
        <p:txBody>
          <a:bodyPr wrap="square" rtlCol="0">
            <a:spAutoFit/>
          </a:bodyPr>
          <a:lstStyle/>
          <a:p>
            <a:r>
              <a:rPr lang="en-US" b="1" dirty="0">
                <a:solidFill>
                  <a:srgbClr val="B50304"/>
                </a:solidFill>
              </a:rPr>
              <a:t>Preceding Literature emphases returns and value creation from private equity</a:t>
            </a:r>
          </a:p>
          <a:p>
            <a:pPr marL="285750" indent="-285750">
              <a:buFont typeface="Arial" panose="020B0604020202020204" pitchFamily="34" charset="0"/>
              <a:buChar char="•"/>
            </a:pPr>
            <a:r>
              <a:rPr lang="en-US" dirty="0"/>
              <a:t>Classification of risks and post-investment actions inform agency and hold-up problems are important to contract design and monitoring (Kaplan &amp; Stromberg, 2005)</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Analysis of firm and VC characteristics, in combination with value increasing investments post-IPO for both VC’s and underlying companies, is an efficient solution to information problems (</a:t>
            </a:r>
            <a:r>
              <a:rPr lang="en-US" dirty="0" err="1"/>
              <a:t>Iliev</a:t>
            </a:r>
            <a:r>
              <a:rPr lang="en-US" dirty="0"/>
              <a:t> &amp; Lowry, 2020)</a:t>
            </a:r>
            <a:endParaRPr lang="en-NZ" dirty="0"/>
          </a:p>
          <a:p>
            <a:pPr marL="285750" indent="-285750">
              <a:buFont typeface="Arial" panose="020B0604020202020204" pitchFamily="34" charset="0"/>
              <a:buChar char="•"/>
            </a:pPr>
            <a:endParaRPr lang="en-NZ" dirty="0"/>
          </a:p>
          <a:p>
            <a:pPr marL="285750" indent="-285750">
              <a:buFont typeface="Arial" panose="020B0604020202020204" pitchFamily="34" charset="0"/>
              <a:buChar char="•"/>
            </a:pPr>
            <a:r>
              <a:rPr lang="en-NZ" dirty="0"/>
              <a:t>Harris et al (2014) found buyout </a:t>
            </a:r>
            <a:r>
              <a:rPr lang="en-US" dirty="0"/>
              <a:t>performance consistently exceeds the public markets (S&amp;P 500) by 3% annually, calculated using the </a:t>
            </a:r>
            <a:r>
              <a:rPr lang="en-US" dirty="0" err="1"/>
              <a:t>Burgiss</a:t>
            </a:r>
            <a:r>
              <a:rPr lang="en-US" dirty="0"/>
              <a:t> data set. Performance in Cambridge Associates and </a:t>
            </a:r>
            <a:r>
              <a:rPr lang="en-US" dirty="0" err="1"/>
              <a:t>Preqin</a:t>
            </a:r>
            <a:r>
              <a:rPr lang="en-US" dirty="0"/>
              <a:t> datasets is qualitatively consistent with </a:t>
            </a:r>
            <a:r>
              <a:rPr lang="en-US" dirty="0" err="1"/>
              <a:t>Burgiss</a:t>
            </a:r>
            <a:r>
              <a:rPr lang="en-US" dirty="0"/>
              <a:t>, but is lower in Venture Economics.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NZ" dirty="0"/>
              <a:t>The main determinant of leverage in buyouts is variation in economy-wide credit conditions. Higher deal leverage is associated with higher transaction prices and lower buyout fund returns.  This suggests that acquirers overpay when access to credit is easier (Axelson et al, 2013)</a:t>
            </a:r>
          </a:p>
          <a:p>
            <a:pPr marL="285750" indent="-285750">
              <a:buFont typeface="Arial" panose="020B0604020202020204" pitchFamily="34" charset="0"/>
              <a:buChar char="•"/>
            </a:pPr>
            <a:endParaRPr lang="en-NZ" dirty="0"/>
          </a:p>
        </p:txBody>
      </p:sp>
    </p:spTree>
    <p:extLst>
      <p:ext uri="{BB962C8B-B14F-4D97-AF65-F5344CB8AC3E}">
        <p14:creationId xmlns:p14="http://schemas.microsoft.com/office/powerpoint/2010/main" val="2299822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B0A979D-F47F-074F-9F7F-C38BC2A16232}"/>
              </a:ext>
            </a:extLst>
          </p:cNvPr>
          <p:cNvSpPr>
            <a:spLocks noGrp="1"/>
          </p:cNvSpPr>
          <p:nvPr>
            <p:ph type="body" sz="quarter" idx="10"/>
          </p:nvPr>
        </p:nvSpPr>
        <p:spPr/>
        <p:txBody>
          <a:bodyPr/>
          <a:lstStyle/>
          <a:p>
            <a:r>
              <a:rPr lang="en-US" dirty="0"/>
              <a:t>Data Science in Private Equity</a:t>
            </a:r>
          </a:p>
        </p:txBody>
      </p:sp>
      <p:sp>
        <p:nvSpPr>
          <p:cNvPr id="3" name="Title 2">
            <a:extLst>
              <a:ext uri="{FF2B5EF4-FFF2-40B4-BE49-F238E27FC236}">
                <a16:creationId xmlns:a16="http://schemas.microsoft.com/office/drawing/2014/main" id="{DB09F27C-09A4-0846-9D06-42084D958EFD}"/>
              </a:ext>
            </a:extLst>
          </p:cNvPr>
          <p:cNvSpPr>
            <a:spLocks noGrp="1"/>
          </p:cNvSpPr>
          <p:nvPr>
            <p:ph type="title"/>
          </p:nvPr>
        </p:nvSpPr>
        <p:spPr/>
        <p:txBody>
          <a:bodyPr/>
          <a:lstStyle/>
          <a:p>
            <a:r>
              <a:rPr lang="en-US" dirty="0"/>
              <a:t>Supporting Literature</a:t>
            </a:r>
          </a:p>
        </p:txBody>
      </p:sp>
      <p:sp>
        <p:nvSpPr>
          <p:cNvPr id="4" name="TextBox 3">
            <a:extLst>
              <a:ext uri="{FF2B5EF4-FFF2-40B4-BE49-F238E27FC236}">
                <a16:creationId xmlns:a16="http://schemas.microsoft.com/office/drawing/2014/main" id="{AB5ED3EF-E1F4-AD4A-B771-B52EB5B708FC}"/>
              </a:ext>
            </a:extLst>
          </p:cNvPr>
          <p:cNvSpPr txBox="1"/>
          <p:nvPr/>
        </p:nvSpPr>
        <p:spPr>
          <a:xfrm>
            <a:off x="345990" y="1106318"/>
            <a:ext cx="9787020" cy="3139321"/>
          </a:xfrm>
          <a:prstGeom prst="rect">
            <a:avLst/>
          </a:prstGeom>
          <a:noFill/>
        </p:spPr>
        <p:txBody>
          <a:bodyPr wrap="square" rtlCol="0">
            <a:spAutoFit/>
          </a:bodyPr>
          <a:lstStyle/>
          <a:p>
            <a:r>
              <a:rPr lang="en-US" b="1" dirty="0">
                <a:solidFill>
                  <a:srgbClr val="B50304"/>
                </a:solidFill>
              </a:rPr>
              <a:t>Preceding Literature emphases returns and value creation from private equity</a:t>
            </a:r>
          </a:p>
          <a:p>
            <a:pPr marL="285750" indent="-285750">
              <a:buFont typeface="Arial" panose="020B0604020202020204" pitchFamily="34" charset="0"/>
              <a:buChar char="•"/>
            </a:pPr>
            <a:r>
              <a:rPr lang="en-NZ" dirty="0"/>
              <a:t>Investments in innovation, measured by patenting activity,  informs one form of long-run activity. Based on 472 LBO transactions, There is no evidence that LBOs sacrifice long-term investments (Lerner et al, 2011)</a:t>
            </a:r>
          </a:p>
          <a:p>
            <a:pPr marL="285750" indent="-285750">
              <a:buFont typeface="Arial" panose="020B0604020202020204" pitchFamily="34" charset="0"/>
              <a:buChar char="•"/>
            </a:pPr>
            <a:endParaRPr lang="en-NZ" dirty="0"/>
          </a:p>
          <a:p>
            <a:pPr marL="285750" indent="-285750">
              <a:buFont typeface="Arial" panose="020B0604020202020204" pitchFamily="34" charset="0"/>
              <a:buChar char="•"/>
            </a:pPr>
            <a:r>
              <a:rPr lang="en-NZ" dirty="0" err="1"/>
              <a:t>Phalippou</a:t>
            </a:r>
            <a:r>
              <a:rPr lang="en-NZ" dirty="0"/>
              <a:t> (2020) finds evidence private equity performance does not exceed public market once carry and other factors.</a:t>
            </a:r>
          </a:p>
          <a:p>
            <a:pPr marL="285750" indent="-285750">
              <a:buFont typeface="Arial" panose="020B0604020202020204" pitchFamily="34" charset="0"/>
              <a:buChar char="•"/>
            </a:pPr>
            <a:endParaRPr lang="en-NZ" dirty="0"/>
          </a:p>
          <a:p>
            <a:endParaRPr lang="en-US" dirty="0"/>
          </a:p>
          <a:p>
            <a:pPr marL="285750" indent="-285750">
              <a:buFont typeface="Arial" panose="020B0604020202020204" pitchFamily="34" charset="0"/>
              <a:buChar char="•"/>
            </a:pPr>
            <a:endParaRPr lang="en-NZ" dirty="0"/>
          </a:p>
          <a:p>
            <a:pPr marL="285750" indent="-285750">
              <a:buFont typeface="Arial" panose="020B0604020202020204" pitchFamily="34" charset="0"/>
              <a:buChar char="•"/>
            </a:pPr>
            <a:endParaRPr lang="en-NZ" dirty="0"/>
          </a:p>
        </p:txBody>
      </p:sp>
    </p:spTree>
    <p:extLst>
      <p:ext uri="{BB962C8B-B14F-4D97-AF65-F5344CB8AC3E}">
        <p14:creationId xmlns:p14="http://schemas.microsoft.com/office/powerpoint/2010/main" val="3171061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B0A979D-F47F-074F-9F7F-C38BC2A16232}"/>
              </a:ext>
            </a:extLst>
          </p:cNvPr>
          <p:cNvSpPr>
            <a:spLocks noGrp="1"/>
          </p:cNvSpPr>
          <p:nvPr>
            <p:ph type="body" sz="quarter" idx="10"/>
          </p:nvPr>
        </p:nvSpPr>
        <p:spPr/>
        <p:txBody>
          <a:bodyPr/>
          <a:lstStyle/>
          <a:p>
            <a:r>
              <a:rPr lang="en-US" dirty="0"/>
              <a:t>Data Science in Private Equity</a:t>
            </a:r>
          </a:p>
        </p:txBody>
      </p:sp>
      <p:sp>
        <p:nvSpPr>
          <p:cNvPr id="3" name="Title 2">
            <a:extLst>
              <a:ext uri="{FF2B5EF4-FFF2-40B4-BE49-F238E27FC236}">
                <a16:creationId xmlns:a16="http://schemas.microsoft.com/office/drawing/2014/main" id="{DB09F27C-09A4-0846-9D06-42084D958EFD}"/>
              </a:ext>
            </a:extLst>
          </p:cNvPr>
          <p:cNvSpPr>
            <a:spLocks noGrp="1"/>
          </p:cNvSpPr>
          <p:nvPr>
            <p:ph type="title"/>
          </p:nvPr>
        </p:nvSpPr>
        <p:spPr/>
        <p:txBody>
          <a:bodyPr/>
          <a:lstStyle/>
          <a:p>
            <a:r>
              <a:rPr lang="en-US" dirty="0"/>
              <a:t>Hypothesis Development</a:t>
            </a:r>
          </a:p>
        </p:txBody>
      </p:sp>
      <p:sp>
        <p:nvSpPr>
          <p:cNvPr id="4" name="TextBox 3">
            <a:extLst>
              <a:ext uri="{FF2B5EF4-FFF2-40B4-BE49-F238E27FC236}">
                <a16:creationId xmlns:a16="http://schemas.microsoft.com/office/drawing/2014/main" id="{AB5ED3EF-E1F4-AD4A-B771-B52EB5B708FC}"/>
              </a:ext>
            </a:extLst>
          </p:cNvPr>
          <p:cNvSpPr txBox="1"/>
          <p:nvPr/>
        </p:nvSpPr>
        <p:spPr>
          <a:xfrm>
            <a:off x="345990" y="1106318"/>
            <a:ext cx="9787020" cy="5909310"/>
          </a:xfrm>
          <a:prstGeom prst="rect">
            <a:avLst/>
          </a:prstGeom>
          <a:noFill/>
        </p:spPr>
        <p:txBody>
          <a:bodyPr wrap="square" rtlCol="0">
            <a:spAutoFit/>
          </a:bodyPr>
          <a:lstStyle/>
          <a:p>
            <a:r>
              <a:rPr lang="en-US" b="1" dirty="0">
                <a:solidFill>
                  <a:srgbClr val="B50304"/>
                </a:solidFill>
              </a:rPr>
              <a:t>Precedent literature informs several key insights:</a:t>
            </a:r>
          </a:p>
          <a:p>
            <a:pPr marL="342900" indent="-342900">
              <a:buFont typeface="+mj-lt"/>
              <a:buAutoNum type="arabicParenR"/>
            </a:pPr>
            <a:r>
              <a:rPr lang="en-US" dirty="0"/>
              <a:t>Fund type and capital market segmentation create variability in portfolio construction and subsequent performance. Multiple examples with interactions must be considered </a:t>
            </a:r>
          </a:p>
          <a:p>
            <a:pPr marL="342900" indent="-342900">
              <a:buFont typeface="+mj-lt"/>
              <a:buAutoNum type="arabicParenR"/>
            </a:pPr>
            <a:r>
              <a:rPr lang="en-US" dirty="0"/>
              <a:t>Skill plays an important factor in investing mandates from an institutional perspective. Analytical tools may inform mandates and investing perspectives.</a:t>
            </a:r>
          </a:p>
          <a:p>
            <a:pPr marL="342900" indent="-342900">
              <a:buFont typeface="+mj-lt"/>
              <a:buAutoNum type="arabicParenR"/>
            </a:pPr>
            <a:r>
              <a:rPr lang="en-US" dirty="0"/>
              <a:t>Human capital can lead to variability in investing performance, both under and over performance depending on the individual</a:t>
            </a:r>
          </a:p>
          <a:p>
            <a:pPr marL="342900" indent="-342900">
              <a:buFont typeface="+mj-lt"/>
              <a:buAutoNum type="arabicParenR"/>
            </a:pPr>
            <a:r>
              <a:rPr lang="en-US" dirty="0"/>
              <a:t>Prior research uses four separate datasets with provide the perspective of the fund:</a:t>
            </a:r>
          </a:p>
          <a:p>
            <a:pPr marL="800100" lvl="1" indent="-342900">
              <a:buFont typeface="Arial" panose="020B0604020202020204" pitchFamily="34" charset="0"/>
              <a:buChar char="•"/>
            </a:pPr>
            <a:r>
              <a:rPr lang="en-US" dirty="0" err="1"/>
              <a:t>Burgiss</a:t>
            </a:r>
            <a:r>
              <a:rPr lang="en-US" dirty="0"/>
              <a:t> &amp; </a:t>
            </a:r>
            <a:r>
              <a:rPr lang="en-US" dirty="0" err="1"/>
              <a:t>Preqin</a:t>
            </a:r>
            <a:r>
              <a:rPr lang="en-US" dirty="0"/>
              <a:t> – Private Capital Fund Performance</a:t>
            </a:r>
          </a:p>
          <a:p>
            <a:pPr marL="800100" lvl="1" indent="-342900">
              <a:buFont typeface="Arial" panose="020B0604020202020204" pitchFamily="34" charset="0"/>
              <a:buChar char="•"/>
            </a:pPr>
            <a:r>
              <a:rPr lang="en-US" dirty="0"/>
              <a:t>Cambridge Associates &amp; Venture Economics – TBC</a:t>
            </a:r>
          </a:p>
          <a:p>
            <a:pPr marL="342900" indent="-342900">
              <a:buFont typeface="+mj-lt"/>
              <a:buAutoNum type="arabicParenR"/>
            </a:pPr>
            <a:r>
              <a:rPr lang="en-US" dirty="0"/>
              <a:t>Current credit environment indicates funds overpay for investments, leading to unprofitable investments</a:t>
            </a:r>
          </a:p>
          <a:p>
            <a:pPr marL="342900" indent="-342900">
              <a:buFont typeface="+mj-lt"/>
              <a:buAutoNum type="arabicParenR"/>
            </a:pPr>
            <a:r>
              <a:rPr lang="en-US" dirty="0"/>
              <a:t>Diverging views exist between private and public market performance</a:t>
            </a:r>
          </a:p>
          <a:p>
            <a:endParaRPr lang="en-US" dirty="0"/>
          </a:p>
          <a:p>
            <a:r>
              <a:rPr lang="en-US" dirty="0"/>
              <a:t>Subsequently, there is an opportunity to consider new analytics methodologies to improve due diligence and generate returns.</a:t>
            </a:r>
          </a:p>
          <a:p>
            <a:endParaRPr lang="en-US" dirty="0"/>
          </a:p>
          <a:p>
            <a:r>
              <a:rPr lang="en-US" dirty="0"/>
              <a:t>There is very little prior research on the use of data science in private markets</a:t>
            </a:r>
          </a:p>
          <a:p>
            <a:pPr marL="285750" indent="-285750">
              <a:buFont typeface="Arial" panose="020B0604020202020204" pitchFamily="34" charset="0"/>
              <a:buChar char="•"/>
            </a:pPr>
            <a:endParaRPr lang="en-NZ"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584460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B0A979D-F47F-074F-9F7F-C38BC2A16232}"/>
              </a:ext>
            </a:extLst>
          </p:cNvPr>
          <p:cNvSpPr>
            <a:spLocks noGrp="1"/>
          </p:cNvSpPr>
          <p:nvPr>
            <p:ph type="body" sz="quarter" idx="10"/>
          </p:nvPr>
        </p:nvSpPr>
        <p:spPr/>
        <p:txBody>
          <a:bodyPr/>
          <a:lstStyle/>
          <a:p>
            <a:r>
              <a:rPr lang="en-US" dirty="0"/>
              <a:t>Data Science in Private Equity</a:t>
            </a:r>
          </a:p>
        </p:txBody>
      </p:sp>
      <p:sp>
        <p:nvSpPr>
          <p:cNvPr id="3" name="Title 2">
            <a:extLst>
              <a:ext uri="{FF2B5EF4-FFF2-40B4-BE49-F238E27FC236}">
                <a16:creationId xmlns:a16="http://schemas.microsoft.com/office/drawing/2014/main" id="{DB09F27C-09A4-0846-9D06-42084D958EFD}"/>
              </a:ext>
            </a:extLst>
          </p:cNvPr>
          <p:cNvSpPr>
            <a:spLocks noGrp="1"/>
          </p:cNvSpPr>
          <p:nvPr>
            <p:ph type="title"/>
          </p:nvPr>
        </p:nvSpPr>
        <p:spPr/>
        <p:txBody>
          <a:bodyPr/>
          <a:lstStyle/>
          <a:p>
            <a:r>
              <a:rPr lang="en-US" dirty="0"/>
              <a:t>Case Studies: BCG, Blackstone &amp; NZ Super Fund</a:t>
            </a:r>
          </a:p>
        </p:txBody>
      </p:sp>
      <p:sp>
        <p:nvSpPr>
          <p:cNvPr id="4" name="TextBox 3">
            <a:extLst>
              <a:ext uri="{FF2B5EF4-FFF2-40B4-BE49-F238E27FC236}">
                <a16:creationId xmlns:a16="http://schemas.microsoft.com/office/drawing/2014/main" id="{AB5ED3EF-E1F4-AD4A-B771-B52EB5B708FC}"/>
              </a:ext>
            </a:extLst>
          </p:cNvPr>
          <p:cNvSpPr txBox="1"/>
          <p:nvPr/>
        </p:nvSpPr>
        <p:spPr>
          <a:xfrm>
            <a:off x="345990" y="1106318"/>
            <a:ext cx="9787020" cy="369332"/>
          </a:xfrm>
          <a:prstGeom prst="rect">
            <a:avLst/>
          </a:prstGeom>
          <a:noFill/>
        </p:spPr>
        <p:txBody>
          <a:bodyPr wrap="square" rtlCol="0">
            <a:spAutoFit/>
          </a:bodyPr>
          <a:lstStyle/>
          <a:p>
            <a:r>
              <a:rPr lang="en-US" b="1" dirty="0">
                <a:solidFill>
                  <a:srgbClr val="B50304"/>
                </a:solidFill>
              </a:rPr>
              <a:t>Several case studies inform the intersection of data science and private equity:</a:t>
            </a:r>
            <a:endParaRPr lang="en-NZ" dirty="0"/>
          </a:p>
        </p:txBody>
      </p:sp>
      <p:sp>
        <p:nvSpPr>
          <p:cNvPr id="5" name="TextBox 4">
            <a:extLst>
              <a:ext uri="{FF2B5EF4-FFF2-40B4-BE49-F238E27FC236}">
                <a16:creationId xmlns:a16="http://schemas.microsoft.com/office/drawing/2014/main" id="{83642864-8366-C941-91CC-A6BAEAD3B333}"/>
              </a:ext>
            </a:extLst>
          </p:cNvPr>
          <p:cNvSpPr txBox="1"/>
          <p:nvPr/>
        </p:nvSpPr>
        <p:spPr>
          <a:xfrm>
            <a:off x="345988" y="1475650"/>
            <a:ext cx="9787021" cy="5078313"/>
          </a:xfrm>
          <a:prstGeom prst="rect">
            <a:avLst/>
          </a:prstGeom>
          <a:noFill/>
        </p:spPr>
        <p:txBody>
          <a:bodyPr wrap="square" rtlCol="0">
            <a:spAutoFit/>
          </a:bodyPr>
          <a:lstStyle/>
          <a:p>
            <a:r>
              <a:rPr lang="en-US" dirty="0">
                <a:hlinkClick r:id="rId2">
                  <a:extLst>
                    <a:ext uri="{A12FA001-AC4F-418D-AE19-62706E023703}">
                      <ahyp:hlinkClr xmlns:ahyp="http://schemas.microsoft.com/office/drawing/2018/hyperlinkcolor" val="tx"/>
                    </a:ext>
                  </a:extLst>
                </a:hlinkClick>
              </a:rPr>
              <a:t>BCG</a:t>
            </a:r>
            <a:r>
              <a:rPr lang="en-US" dirty="0"/>
              <a:t> published analysis on creating value in Private Equity with Advanced Data and Analytics, providing three key examples:</a:t>
            </a:r>
          </a:p>
          <a:p>
            <a:pPr marL="342900" indent="-342900">
              <a:buFont typeface="+mj-lt"/>
              <a:buAutoNum type="arabicParenR"/>
            </a:pPr>
            <a:r>
              <a:rPr lang="en-US" dirty="0"/>
              <a:t>Geo-analytics</a:t>
            </a:r>
          </a:p>
          <a:p>
            <a:pPr marL="800100" lvl="1" indent="-342900">
              <a:buFont typeface="Arial" panose="020B0604020202020204" pitchFamily="34" charset="0"/>
              <a:buChar char="•"/>
            </a:pPr>
            <a:r>
              <a:rPr lang="en-US" dirty="0"/>
              <a:t>Identified profitable locations for vending machines</a:t>
            </a:r>
          </a:p>
          <a:p>
            <a:pPr marL="342900" indent="-342900">
              <a:buFont typeface="+mj-lt"/>
              <a:buAutoNum type="arabicParenR"/>
            </a:pPr>
            <a:r>
              <a:rPr lang="en-US" dirty="0"/>
              <a:t>Predictive Maintenance</a:t>
            </a:r>
          </a:p>
          <a:p>
            <a:pPr marL="800100" lvl="1" indent="-342900">
              <a:buFont typeface="Arial" panose="020B0604020202020204" pitchFamily="34" charset="0"/>
              <a:buChar char="•"/>
            </a:pPr>
            <a:r>
              <a:rPr lang="en-US" dirty="0"/>
              <a:t>Prioritization in repairing machines with a higher risk of failing</a:t>
            </a:r>
          </a:p>
          <a:p>
            <a:pPr marL="342900" indent="-342900">
              <a:buFont typeface="+mj-lt"/>
              <a:buAutoNum type="arabicParenR"/>
            </a:pPr>
            <a:r>
              <a:rPr lang="en-US" dirty="0"/>
              <a:t>Workforce Optimisation</a:t>
            </a:r>
          </a:p>
          <a:p>
            <a:pPr marL="800100" lvl="1" indent="-342900">
              <a:buFont typeface="Arial" panose="020B0604020202020204" pitchFamily="34" charset="0"/>
              <a:buChar char="•"/>
            </a:pPr>
            <a:r>
              <a:rPr lang="en-US" dirty="0"/>
              <a:t>Match skillsets of technicians with customer requirements</a:t>
            </a:r>
          </a:p>
          <a:p>
            <a:endParaRPr lang="en-US" dirty="0"/>
          </a:p>
          <a:p>
            <a:r>
              <a:rPr lang="en-US" dirty="0"/>
              <a:t>Blackstone employ data scientists to inform both portfolio operations and investment practices. A unique asset is the data of portfolio companies may create value for the owner.</a:t>
            </a:r>
          </a:p>
          <a:p>
            <a:endParaRPr lang="en-US" dirty="0"/>
          </a:p>
          <a:p>
            <a:r>
              <a:rPr lang="en-US" dirty="0"/>
              <a:t>The former comments on BCG and Blackstone are operational applications. They frame potential applications for phenomena outlined in the literature</a:t>
            </a:r>
            <a:endParaRPr lang="en-US" b="1" dirty="0"/>
          </a:p>
          <a:p>
            <a:endParaRPr lang="en-NZ" dirty="0"/>
          </a:p>
          <a:p>
            <a:r>
              <a:rPr lang="en-NZ" dirty="0"/>
              <a:t>From an investing perspective, NZ Super Fund are exploring data science applications in equities selection methods to compare against traditionally processes.</a:t>
            </a:r>
          </a:p>
        </p:txBody>
      </p:sp>
    </p:spTree>
    <p:extLst>
      <p:ext uri="{BB962C8B-B14F-4D97-AF65-F5344CB8AC3E}">
        <p14:creationId xmlns:p14="http://schemas.microsoft.com/office/powerpoint/2010/main" val="20567370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428CDA4-4D2F-C14D-86EF-C7A700647FA1}"/>
              </a:ext>
            </a:extLst>
          </p:cNvPr>
          <p:cNvSpPr>
            <a:spLocks noGrp="1"/>
          </p:cNvSpPr>
          <p:nvPr>
            <p:ph type="body" sz="quarter" idx="10"/>
          </p:nvPr>
        </p:nvSpPr>
        <p:spPr/>
        <p:txBody>
          <a:bodyPr/>
          <a:lstStyle/>
          <a:p>
            <a:r>
              <a:rPr lang="en-US" dirty="0"/>
              <a:t>Data Science in Private Equity</a:t>
            </a:r>
          </a:p>
        </p:txBody>
      </p:sp>
      <p:sp>
        <p:nvSpPr>
          <p:cNvPr id="3" name="Title 2">
            <a:extLst>
              <a:ext uri="{FF2B5EF4-FFF2-40B4-BE49-F238E27FC236}">
                <a16:creationId xmlns:a16="http://schemas.microsoft.com/office/drawing/2014/main" id="{11D3C3F2-36E6-C34C-AE5E-C30519110A30}"/>
              </a:ext>
            </a:extLst>
          </p:cNvPr>
          <p:cNvSpPr>
            <a:spLocks noGrp="1"/>
          </p:cNvSpPr>
          <p:nvPr>
            <p:ph type="title"/>
          </p:nvPr>
        </p:nvSpPr>
        <p:spPr/>
        <p:txBody>
          <a:bodyPr/>
          <a:lstStyle/>
          <a:p>
            <a:r>
              <a:rPr lang="en-US" dirty="0"/>
              <a:t>Data: PitchBook Introduction</a:t>
            </a:r>
          </a:p>
        </p:txBody>
      </p:sp>
      <p:sp>
        <p:nvSpPr>
          <p:cNvPr id="4" name="TextBox 3">
            <a:extLst>
              <a:ext uri="{FF2B5EF4-FFF2-40B4-BE49-F238E27FC236}">
                <a16:creationId xmlns:a16="http://schemas.microsoft.com/office/drawing/2014/main" id="{01022998-A704-8047-8658-77711D28D5FA}"/>
              </a:ext>
            </a:extLst>
          </p:cNvPr>
          <p:cNvSpPr txBox="1"/>
          <p:nvPr/>
        </p:nvSpPr>
        <p:spPr>
          <a:xfrm>
            <a:off x="345990" y="1106318"/>
            <a:ext cx="9787020" cy="4524315"/>
          </a:xfrm>
          <a:prstGeom prst="rect">
            <a:avLst/>
          </a:prstGeom>
          <a:noFill/>
        </p:spPr>
        <p:txBody>
          <a:bodyPr wrap="square" rtlCol="0">
            <a:spAutoFit/>
          </a:bodyPr>
          <a:lstStyle/>
          <a:p>
            <a:r>
              <a:rPr lang="en-US" b="1" dirty="0">
                <a:solidFill>
                  <a:srgbClr val="C00000"/>
                </a:solidFill>
              </a:rPr>
              <a:t>PitchBook may be a better alternative to the other data sources: </a:t>
            </a:r>
          </a:p>
          <a:p>
            <a:pPr marL="285750" indent="-285750">
              <a:buFont typeface="Arial" panose="020B0604020202020204" pitchFamily="34" charset="0"/>
              <a:buChar char="•"/>
            </a:pPr>
            <a:r>
              <a:rPr lang="en-US" dirty="0"/>
              <a:t>PitchBook is financial data and software company who provide thousands of professional's comprehensive data on private and public market information</a:t>
            </a:r>
          </a:p>
          <a:p>
            <a:pPr marL="285750" indent="-285750">
              <a:buFont typeface="Arial" panose="020B0604020202020204" pitchFamily="34" charset="0"/>
              <a:buChar char="•"/>
            </a:pPr>
            <a:r>
              <a:rPr lang="en-US" dirty="0"/>
              <a:t>Comprehensive data on Companies, Investors, Deals, M&amp;A, LPs, Funds, Financials, Advisors, Professionals, Debt &amp; Lenders </a:t>
            </a:r>
          </a:p>
          <a:p>
            <a:pPr marL="285750" indent="-285750">
              <a:buFont typeface="Arial" panose="020B0604020202020204" pitchFamily="34" charset="0"/>
              <a:buChar char="•"/>
            </a:pPr>
            <a:r>
              <a:rPr lang="en-US" dirty="0"/>
              <a:t>In particular:</a:t>
            </a:r>
          </a:p>
          <a:p>
            <a:pPr marL="742950" lvl="1" indent="-285750">
              <a:buFont typeface="Arial" panose="020B0604020202020204" pitchFamily="34" charset="0"/>
              <a:buChar char="•"/>
            </a:pPr>
            <a:r>
              <a:rPr lang="en-US" dirty="0"/>
              <a:t>Companies of various designations (</a:t>
            </a:r>
            <a:r>
              <a:rPr lang="en-US" dirty="0" err="1"/>
              <a:t>Publically</a:t>
            </a:r>
            <a:r>
              <a:rPr lang="en-US" dirty="0"/>
              <a:t> traded, Pre-IPO, PE-backed, Startups/Stealth)</a:t>
            </a:r>
          </a:p>
          <a:p>
            <a:pPr marL="742950" lvl="1" indent="-285750">
              <a:buFont typeface="Arial" panose="020B0604020202020204" pitchFamily="34" charset="0"/>
              <a:buChar char="•"/>
            </a:pPr>
            <a:r>
              <a:rPr lang="en-US" dirty="0"/>
              <a:t>Deal information (Bankruptcies, IPOs, PIPEs, LBO, VC Investments)</a:t>
            </a:r>
          </a:p>
          <a:p>
            <a:pPr marL="742950" lvl="1" indent="-285750">
              <a:buFont typeface="Arial" panose="020B0604020202020204" pitchFamily="34" charset="0"/>
              <a:buChar char="•"/>
            </a:pPr>
            <a:r>
              <a:rPr lang="en-US" dirty="0"/>
              <a:t>Financial information (calculation transparency, balance sheets, cash flow statements, income statements, consensus information, deal multiples, financial ratios, fundamentals)</a:t>
            </a:r>
          </a:p>
          <a:p>
            <a:pPr marL="285750" indent="-285750">
              <a:buFont typeface="Arial" panose="020B0604020202020204" pitchFamily="34" charset="0"/>
              <a:buChar char="•"/>
            </a:pPr>
            <a:r>
              <a:rPr lang="en-US" dirty="0"/>
              <a:t>Time-series and cross-sectional data is available</a:t>
            </a:r>
          </a:p>
          <a:p>
            <a:pPr marL="285750" indent="-285750">
              <a:buFont typeface="Arial" panose="020B0604020202020204" pitchFamily="34" charset="0"/>
              <a:buChar char="•"/>
            </a:pPr>
            <a:r>
              <a:rPr lang="en-US" dirty="0"/>
              <a:t>Data accessible through API and Excel</a:t>
            </a:r>
          </a:p>
          <a:p>
            <a:pPr marL="285750" indent="-285750">
              <a:buFont typeface="Arial" panose="020B0604020202020204" pitchFamily="34" charset="0"/>
              <a:buChar char="•"/>
            </a:pPr>
            <a:r>
              <a:rPr lang="en-US" dirty="0"/>
              <a:t>Widely adopted/used in industry (New Zealand Trade &amp; Enterprise)</a:t>
            </a:r>
          </a:p>
          <a:p>
            <a:pPr marL="285750" indent="-285750">
              <a:buFont typeface="Arial" panose="020B0604020202020204" pitchFamily="34" charset="0"/>
              <a:buChar char="•"/>
            </a:pPr>
            <a:r>
              <a:rPr lang="en-US" dirty="0"/>
              <a:t>The product has high levels of granularity for data science applications</a:t>
            </a:r>
          </a:p>
        </p:txBody>
      </p:sp>
    </p:spTree>
    <p:extLst>
      <p:ext uri="{BB962C8B-B14F-4D97-AF65-F5344CB8AC3E}">
        <p14:creationId xmlns:p14="http://schemas.microsoft.com/office/powerpoint/2010/main" val="2650580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428CDA4-4D2F-C14D-86EF-C7A700647FA1}"/>
              </a:ext>
            </a:extLst>
          </p:cNvPr>
          <p:cNvSpPr>
            <a:spLocks noGrp="1"/>
          </p:cNvSpPr>
          <p:nvPr>
            <p:ph type="body" sz="quarter" idx="10"/>
          </p:nvPr>
        </p:nvSpPr>
        <p:spPr/>
        <p:txBody>
          <a:bodyPr/>
          <a:lstStyle/>
          <a:p>
            <a:r>
              <a:rPr lang="en-US" dirty="0"/>
              <a:t>Data Science in Private Equity</a:t>
            </a:r>
          </a:p>
        </p:txBody>
      </p:sp>
      <p:sp>
        <p:nvSpPr>
          <p:cNvPr id="3" name="Title 2">
            <a:extLst>
              <a:ext uri="{FF2B5EF4-FFF2-40B4-BE49-F238E27FC236}">
                <a16:creationId xmlns:a16="http://schemas.microsoft.com/office/drawing/2014/main" id="{11D3C3F2-36E6-C34C-AE5E-C30519110A30}"/>
              </a:ext>
            </a:extLst>
          </p:cNvPr>
          <p:cNvSpPr>
            <a:spLocks noGrp="1"/>
          </p:cNvSpPr>
          <p:nvPr>
            <p:ph type="title"/>
          </p:nvPr>
        </p:nvSpPr>
        <p:spPr/>
        <p:txBody>
          <a:bodyPr/>
          <a:lstStyle/>
          <a:p>
            <a:r>
              <a:rPr lang="en-US" dirty="0"/>
              <a:t>Data: PitchBook Data </a:t>
            </a:r>
          </a:p>
        </p:txBody>
      </p:sp>
      <p:sp>
        <p:nvSpPr>
          <p:cNvPr id="4" name="TextBox 3">
            <a:extLst>
              <a:ext uri="{FF2B5EF4-FFF2-40B4-BE49-F238E27FC236}">
                <a16:creationId xmlns:a16="http://schemas.microsoft.com/office/drawing/2014/main" id="{01022998-A704-8047-8658-77711D28D5FA}"/>
              </a:ext>
            </a:extLst>
          </p:cNvPr>
          <p:cNvSpPr txBox="1"/>
          <p:nvPr/>
        </p:nvSpPr>
        <p:spPr>
          <a:xfrm>
            <a:off x="345990" y="1106318"/>
            <a:ext cx="9787020" cy="5632311"/>
          </a:xfrm>
          <a:prstGeom prst="rect">
            <a:avLst/>
          </a:prstGeom>
          <a:noFill/>
        </p:spPr>
        <p:txBody>
          <a:bodyPr wrap="square" rtlCol="0">
            <a:spAutoFit/>
          </a:bodyPr>
          <a:lstStyle/>
          <a:p>
            <a:r>
              <a:rPr lang="en-US" b="1" dirty="0">
                <a:solidFill>
                  <a:srgbClr val="C00000"/>
                </a:solidFill>
              </a:rPr>
              <a:t>The PitchBook database continues to grow (figures as at 03/06/2021):</a:t>
            </a:r>
          </a:p>
          <a:p>
            <a:r>
              <a:rPr lang="en-US" b="1" dirty="0"/>
              <a:t>Deals</a:t>
            </a:r>
          </a:p>
          <a:p>
            <a:pPr marL="285750" indent="-285750">
              <a:buFont typeface="Arial" panose="020B0604020202020204" pitchFamily="34" charset="0"/>
              <a:buChar char="•"/>
            </a:pPr>
            <a:r>
              <a:rPr lang="en-NZ" dirty="0"/>
              <a:t>1,540,549 deals with 45+ deals types</a:t>
            </a:r>
          </a:p>
          <a:p>
            <a:pPr marL="285750" indent="-285750">
              <a:buFont typeface="Arial" panose="020B0604020202020204" pitchFamily="34" charset="0"/>
              <a:buChar char="•"/>
            </a:pPr>
            <a:r>
              <a:rPr lang="en-NZ" dirty="0"/>
              <a:t>Evaluate deal histories</a:t>
            </a:r>
          </a:p>
          <a:p>
            <a:pPr marL="285750" indent="-285750">
              <a:buFont typeface="Arial" panose="020B0604020202020204" pitchFamily="34" charset="0"/>
              <a:buChar char="•"/>
            </a:pPr>
            <a:r>
              <a:rPr lang="en-NZ" dirty="0"/>
              <a:t>Get key information and deal multiples</a:t>
            </a:r>
          </a:p>
          <a:p>
            <a:pPr marL="285750" indent="-285750">
              <a:buFont typeface="Arial" panose="020B0604020202020204" pitchFamily="34" charset="0"/>
              <a:buChar char="•"/>
            </a:pPr>
            <a:r>
              <a:rPr lang="en-NZ" dirty="0"/>
              <a:t>Access pre- and post-‍money valuations</a:t>
            </a:r>
          </a:p>
          <a:p>
            <a:pPr marL="285750" indent="-285750">
              <a:buFont typeface="Arial" panose="020B0604020202020204" pitchFamily="34" charset="0"/>
              <a:buChar char="•"/>
            </a:pPr>
            <a:r>
              <a:rPr lang="en-NZ" dirty="0"/>
              <a:t>Explore series terms and stock information</a:t>
            </a:r>
          </a:p>
          <a:p>
            <a:r>
              <a:rPr lang="en-US" b="1" dirty="0"/>
              <a:t>Companies</a:t>
            </a:r>
          </a:p>
          <a:p>
            <a:pPr marL="285750" indent="-285750">
              <a:buFont typeface="Arial" panose="020B0604020202020204" pitchFamily="34" charset="0"/>
              <a:buChar char="•"/>
            </a:pPr>
            <a:r>
              <a:rPr lang="en-NZ" dirty="0"/>
              <a:t>3,096,933 (private)</a:t>
            </a:r>
          </a:p>
          <a:p>
            <a:pPr marL="285750" indent="-285750">
              <a:buFont typeface="Arial" panose="020B0604020202020204" pitchFamily="34" charset="0"/>
              <a:buChar char="•"/>
            </a:pPr>
            <a:r>
              <a:rPr lang="en-NZ" dirty="0"/>
              <a:t>58,362 (public)</a:t>
            </a:r>
          </a:p>
          <a:p>
            <a:pPr marL="285750" indent="-285750">
              <a:buFont typeface="Arial" panose="020B0604020202020204" pitchFamily="34" charset="0"/>
              <a:buChar char="•"/>
            </a:pPr>
            <a:r>
              <a:rPr lang="en-NZ" dirty="0"/>
              <a:t>Get key information</a:t>
            </a:r>
          </a:p>
          <a:p>
            <a:pPr marL="285750" indent="-285750">
              <a:buFont typeface="Arial" panose="020B0604020202020204" pitchFamily="34" charset="0"/>
              <a:buChar char="•"/>
            </a:pPr>
            <a:r>
              <a:rPr lang="en-NZ" dirty="0"/>
              <a:t>Explore financing history</a:t>
            </a:r>
          </a:p>
          <a:p>
            <a:pPr marL="285750" indent="-285750">
              <a:buFont typeface="Arial" panose="020B0604020202020204" pitchFamily="34" charset="0"/>
              <a:buChar char="•"/>
            </a:pPr>
            <a:r>
              <a:rPr lang="en-NZ" dirty="0"/>
              <a:t>Evaluate financials and filings</a:t>
            </a:r>
          </a:p>
          <a:p>
            <a:pPr marL="285750" indent="-285750">
              <a:buFont typeface="Arial" panose="020B0604020202020204" pitchFamily="34" charset="0"/>
              <a:buChar char="•"/>
            </a:pPr>
            <a:r>
              <a:rPr lang="en-NZ" dirty="0"/>
              <a:t>View executives and board members</a:t>
            </a:r>
          </a:p>
          <a:p>
            <a:pPr marL="285750" indent="-285750">
              <a:buFont typeface="Arial" panose="020B0604020202020204" pitchFamily="34" charset="0"/>
              <a:buChar char="•"/>
            </a:pPr>
            <a:r>
              <a:rPr lang="en-NZ" dirty="0"/>
              <a:t>Follow non-financial metrics</a:t>
            </a:r>
          </a:p>
          <a:p>
            <a:r>
              <a:rPr lang="en-US" b="1" dirty="0"/>
              <a:t>Financials</a:t>
            </a:r>
          </a:p>
          <a:p>
            <a:pPr marL="285750" indent="-285750">
              <a:buFont typeface="Arial" panose="020B0604020202020204" pitchFamily="34" charset="0"/>
              <a:buChar char="•"/>
            </a:pPr>
            <a:r>
              <a:rPr lang="en-NZ" dirty="0"/>
              <a:t>See financials and estimates summary</a:t>
            </a:r>
          </a:p>
          <a:p>
            <a:pPr marL="285750" indent="-285750">
              <a:buFont typeface="Arial" panose="020B0604020202020204" pitchFamily="34" charset="0"/>
              <a:buChar char="•"/>
            </a:pPr>
            <a:r>
              <a:rPr lang="en-NZ" dirty="0"/>
              <a:t>Analyse key metrics</a:t>
            </a:r>
          </a:p>
          <a:p>
            <a:pPr marL="285750" indent="-285750">
              <a:buFont typeface="Arial" panose="020B0604020202020204" pitchFamily="34" charset="0"/>
              <a:buChar char="•"/>
            </a:pPr>
            <a:r>
              <a:rPr lang="en-NZ" dirty="0"/>
              <a:t>Explore balance sheets, income statements, cash flows, ratios &amp; multiples</a:t>
            </a:r>
          </a:p>
          <a:p>
            <a:pPr marL="285750" indent="-285750">
              <a:buFont typeface="Arial" panose="020B0604020202020204" pitchFamily="34" charset="0"/>
              <a:buChar char="•"/>
            </a:pPr>
            <a:endParaRPr lang="en-NZ" dirty="0"/>
          </a:p>
        </p:txBody>
      </p:sp>
    </p:spTree>
    <p:extLst>
      <p:ext uri="{BB962C8B-B14F-4D97-AF65-F5344CB8AC3E}">
        <p14:creationId xmlns:p14="http://schemas.microsoft.com/office/powerpoint/2010/main" val="143401984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FFICE" val="Singapore"/>
  <p:tag name="MEKKOFORMATS" val="&lt;?xml version=&quot;1.0&quot; encoding=&quot;utf-8&quot;?&gt;&lt;MekkoFormats&gt;&lt;NumberFormat DecimalSeparator=&quot;.&quot; ThousandSeparator=&quot;,&quot; NegativeNumberFormat=&quot;1&quot; /&gt;&lt;Font&gt;&lt;Output_Font_Name Default=&quot;Verdana&quot; UsePPTTheme=&quot;True&quot; /&gt;&lt;/Font&gt;&lt;/MekkoFormats&gt;"/>
</p:tagLst>
</file>

<file path=ppt/theme/theme1.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56035</TotalTime>
  <Words>1984</Words>
  <Application>Microsoft Macintosh PowerPoint</Application>
  <PresentationFormat>Custom</PresentationFormat>
  <Paragraphs>170</Paragraphs>
  <Slides>14</Slides>
  <Notes>0</Notes>
  <HiddenSlides>0</HiddenSlides>
  <MMClips>0</MMClips>
  <ScaleCrop>false</ScaleCrop>
  <HeadingPairs>
    <vt:vector size="6" baseType="variant">
      <vt:variant>
        <vt:lpstr>Fonts Used</vt:lpstr>
      </vt:variant>
      <vt:variant>
        <vt:i4>5</vt:i4>
      </vt:variant>
      <vt:variant>
        <vt:lpstr>Theme</vt:lpstr>
      </vt:variant>
      <vt:variant>
        <vt:i4>5</vt:i4>
      </vt:variant>
      <vt:variant>
        <vt:lpstr>Slide Titles</vt:lpstr>
      </vt:variant>
      <vt:variant>
        <vt:i4>14</vt:i4>
      </vt:variant>
    </vt:vector>
  </HeadingPairs>
  <TitlesOfParts>
    <vt:vector size="24" baseType="lpstr">
      <vt:lpstr>Arial</vt:lpstr>
      <vt:lpstr>Calibri</vt:lpstr>
      <vt:lpstr>Calibri Light</vt:lpstr>
      <vt:lpstr>Century Gothic</vt:lpstr>
      <vt:lpstr>Verdana</vt:lpstr>
      <vt:lpstr>1_Custom Design</vt:lpstr>
      <vt:lpstr>Office Theme</vt:lpstr>
      <vt:lpstr>3_Custom Design</vt:lpstr>
      <vt:lpstr>2_Custom Design</vt:lpstr>
      <vt:lpstr>Custom Design</vt:lpstr>
      <vt:lpstr>PowerPoint Presentation</vt:lpstr>
      <vt:lpstr>Introduction</vt:lpstr>
      <vt:lpstr>Supporting Literature</vt:lpstr>
      <vt:lpstr>Supporting Literature</vt:lpstr>
      <vt:lpstr>Supporting Literature</vt:lpstr>
      <vt:lpstr>Hypothesis Development</vt:lpstr>
      <vt:lpstr>Case Studies: BCG, Blackstone &amp; NZ Super Fund</vt:lpstr>
      <vt:lpstr>Data: PitchBook Introduction</vt:lpstr>
      <vt:lpstr>Data: PitchBook Data </vt:lpstr>
      <vt:lpstr>Methodology: Data Science Process</vt:lpstr>
      <vt:lpstr>Implementation, Contributions &amp; Applications</vt:lpstr>
      <vt:lpstr>Questions</vt:lpstr>
      <vt:lpstr>References</vt:lpstr>
      <vt:lpstr>References</vt:lpstr>
    </vt:vector>
  </TitlesOfParts>
  <Company>Bain &amp;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Thowatana, Pintira</dc:creator>
  <cp:lastModifiedBy>Connor McDowall</cp:lastModifiedBy>
  <cp:revision>1544</cp:revision>
  <cp:lastPrinted>2021-06-02T21:13:44Z</cp:lastPrinted>
  <dcterms:created xsi:type="dcterms:W3CDTF">2015-07-21T11:10:32Z</dcterms:created>
  <dcterms:modified xsi:type="dcterms:W3CDTF">2021-06-02T21:33:29Z</dcterms:modified>
</cp:coreProperties>
</file>