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0915" y="2446020"/>
            <a:ext cx="7710170" cy="1844040"/>
          </a:xfrm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es-ES" altLang="en-US" sz="11500">
                <a:ln w="63500" cap="rnd" cmpd="sng">
                  <a:solidFill>
                    <a:schemeClr val="accent1">
                      <a:lumMod val="50000"/>
                    </a:schemeClr>
                  </a:solidFill>
                  <a:prstDash val="solid"/>
                  <a:bevel/>
                </a:ln>
                <a:solidFill>
                  <a:schemeClr val="accent4"/>
                </a:solidFill>
                <a:effectLst>
                  <a:outerShdw blurRad="12700" dist="38100" dir="2700000" algn="tl" rotWithShape="0">
                    <a:schemeClr val="tx1"/>
                  </a:outerShdw>
                </a:effectLst>
                <a:latin typeface="Cooper Black" panose="0208090404030B020404" charset="0"/>
                <a:cs typeface="Cooper Black" panose="0208090404030B020404" charset="0"/>
              </a:rPr>
              <a:t>Pokémon</a:t>
            </a:r>
            <a:endParaRPr lang="es-ES" altLang="en-US" sz="11500">
              <a:ln w="63500" cap="rnd" cmpd="sng">
                <a:solidFill>
                  <a:schemeClr val="accent1">
                    <a:lumMod val="50000"/>
                  </a:schemeClr>
                </a:solidFill>
                <a:prstDash val="solid"/>
                <a:bevel/>
              </a:ln>
              <a:solidFill>
                <a:schemeClr val="accent4"/>
              </a:solidFill>
              <a:effectLst>
                <a:outerShdw blurRad="12700" dist="38100" dir="2700000" algn="tl" rotWithShape="0">
                  <a:schemeClr val="tx1"/>
                </a:outerShdw>
              </a:effectLst>
              <a:latin typeface="Cooper Black" panose="0208090404030B020404" charset="0"/>
              <a:cs typeface="Cooper Black" panose="0208090404030B02040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33900" y="4144645"/>
            <a:ext cx="3843020" cy="717550"/>
          </a:xfrm>
        </p:spPr>
        <p:txBody>
          <a:bodyPr anchor="ctr" anchorCtr="0">
            <a:prstTxWarp prst="textDeflateBottom">
              <a:avLst>
                <a:gd name="adj" fmla="val 72899"/>
              </a:avLst>
            </a:prstTxWarp>
            <a:normAutofit fontScale="80000"/>
          </a:bodyPr>
          <a:lstStyle/>
          <a:p>
            <a:pPr algn="ctr"/>
            <a:r>
              <a:rPr lang="es-ES" altLang="en-US" sz="4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Verde Hoja</a:t>
            </a:r>
            <a:endParaRPr lang="es-ES" altLang="en-US" sz="440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3" name="Imagen 2" descr="logo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162550" y="326390"/>
            <a:ext cx="1866900" cy="2119630"/>
          </a:xfrm>
          <a:prstGeom prst="rect">
            <a:avLst/>
          </a:prstGeom>
        </p:spPr>
      </p:pic>
      <p:pic>
        <p:nvPicPr>
          <p:cNvPr id="4" name="Imagen 3"/>
          <p:cNvPicPr/>
          <p:nvPr/>
        </p:nvPicPr>
        <p:blipFill>
          <a:blip r:embed="rId3"/>
          <a:stretch>
            <a:fillRect/>
          </a:stretch>
        </p:blipFill>
        <p:spPr>
          <a:xfrm>
            <a:off x="8117840" y="2446020"/>
            <a:ext cx="5144770" cy="5117465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4"/>
          <a:stretch>
            <a:fillRect/>
          </a:stretch>
        </p:blipFill>
        <p:spPr>
          <a:xfrm>
            <a:off x="0" y="1635125"/>
            <a:ext cx="2193925" cy="5498465"/>
          </a:xfrm>
          <a:prstGeom prst="rect">
            <a:avLst/>
          </a:prstGeom>
        </p:spPr>
      </p:pic>
      <p:pic>
        <p:nvPicPr>
          <p:cNvPr id="7" name="Imagen 6"/>
          <p:cNvPicPr/>
          <p:nvPr/>
        </p:nvPicPr>
        <p:blipFill>
          <a:blip r:embed="rId5"/>
          <a:stretch>
            <a:fillRect/>
          </a:stretch>
        </p:blipFill>
        <p:spPr>
          <a:xfrm>
            <a:off x="1444625" y="1393825"/>
            <a:ext cx="2372360" cy="5852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Presentation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8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Agency FB</vt:lpstr>
      <vt:lpstr>Some Time Later</vt:lpstr>
      <vt:lpstr>Bookman Old Style</vt:lpstr>
      <vt:lpstr>Spongeboy Me Bob</vt:lpstr>
      <vt:lpstr>Algerian</vt:lpstr>
      <vt:lpstr>Arial Black</vt:lpstr>
      <vt:lpstr>Bodoni MT Black</vt:lpstr>
      <vt:lpstr>Bodoni MT Poster Compressed</vt:lpstr>
      <vt:lpstr>Bodoni MT Condensed</vt:lpstr>
      <vt:lpstr>Book Antiqua</vt:lpstr>
      <vt:lpstr>Bradley Hand ITC</vt:lpstr>
      <vt:lpstr>Britannic Bold</vt:lpstr>
      <vt:lpstr>Broadway</vt:lpstr>
      <vt:lpstr>Bahnschrift Condensed</vt:lpstr>
      <vt:lpstr>Bahnschrift</vt:lpstr>
      <vt:lpstr>Engravers MT</vt:lpstr>
      <vt:lpstr>Franklin Gothic Medium</vt:lpstr>
      <vt:lpstr>Franklin Gothic Heavy</vt:lpstr>
      <vt:lpstr>Gill Sans MT Condensed</vt:lpstr>
      <vt:lpstr>Gill Sans Ultra Bold</vt:lpstr>
      <vt:lpstr>Gill Sans Ultra Bold Condensed</vt:lpstr>
      <vt:lpstr>Goudy Old Style</vt:lpstr>
      <vt:lpstr>Goudy Stout</vt:lpstr>
      <vt:lpstr>Haettenschweiler</vt:lpstr>
      <vt:lpstr>Impact</vt:lpstr>
      <vt:lpstr>Kunstler Script</vt:lpstr>
      <vt:lpstr>Kristen ITC</vt:lpstr>
      <vt:lpstr>Leelawadee UI</vt:lpstr>
      <vt:lpstr>Microsoft PhagsPa</vt:lpstr>
      <vt:lpstr>Rockwell Extra Bold</vt:lpstr>
      <vt:lpstr>Rockwell Condensed</vt:lpstr>
      <vt:lpstr>Ravie</vt:lpstr>
      <vt:lpstr>Roboto</vt:lpstr>
      <vt:lpstr>Segoe UI Semibold</vt:lpstr>
      <vt:lpstr>Segoe UI Black</vt:lpstr>
      <vt:lpstr>Showcard Gothic</vt:lpstr>
      <vt:lpstr>SimSun-ExtB</vt:lpstr>
      <vt:lpstr>Sitka Small</vt:lpstr>
      <vt:lpstr>Snap ITC</vt:lpstr>
      <vt:lpstr>Trebuchet MS</vt:lpstr>
      <vt:lpstr>Yu Gothic</vt:lpstr>
      <vt:lpstr>Wide Latin</vt:lpstr>
      <vt:lpstr>Tw Cen MT Condensed Extra Bold</vt:lpstr>
      <vt:lpstr>Segoe UI Emoji</vt:lpstr>
      <vt:lpstr>Rage Italic</vt:lpstr>
      <vt:lpstr>Pristina</vt:lpstr>
      <vt:lpstr>Poor Richard</vt:lpstr>
      <vt:lpstr>Palatino Linotype</vt:lpstr>
      <vt:lpstr>Old English Text MT</vt:lpstr>
      <vt:lpstr>OCR A Extended</vt:lpstr>
      <vt:lpstr>Lucida Bright</vt:lpstr>
      <vt:lpstr>Gill Sans MT Ext Condensed Bold</vt:lpstr>
      <vt:lpstr>Gill Sans MT</vt:lpstr>
      <vt:lpstr>Forte</vt:lpstr>
      <vt:lpstr>Edwardian Script ITC</vt:lpstr>
      <vt:lpstr>Elephant</vt:lpstr>
      <vt:lpstr>Copperplate Gothic Bold</vt:lpstr>
      <vt:lpstr>Cooper Black</vt:lpstr>
      <vt:lpstr>Arial Narrow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Cream Doll</cp:lastModifiedBy>
  <cp:revision>2</cp:revision>
  <dcterms:created xsi:type="dcterms:W3CDTF">2025-03-08T01:34:04Z</dcterms:created>
  <dcterms:modified xsi:type="dcterms:W3CDTF">2025-03-08T01:51:46Z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3082-12.2.0.20323</vt:lpwstr>
  </property>
  <property fmtid="{D5CDD505-2E9C-101B-9397-08002B2CF9AE}" pid="3" name="ICV">
    <vt:lpwstr>9034BE59C30E43B988A35D01C85E1E59_11</vt:lpwstr>
  </property>
</Properties>
</file>