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83" r:id="rId5"/>
    <p:sldId id="261" r:id="rId6"/>
    <p:sldId id="265" r:id="rId7"/>
    <p:sldId id="263" r:id="rId8"/>
    <p:sldId id="260" r:id="rId9"/>
    <p:sldId id="284" r:id="rId10"/>
    <p:sldId id="269" r:id="rId11"/>
    <p:sldId id="259" r:id="rId12"/>
    <p:sldId id="262" r:id="rId13"/>
    <p:sldId id="264" r:id="rId14"/>
    <p:sldId id="266" r:id="rId15"/>
    <p:sldId id="267" r:id="rId16"/>
    <p:sldId id="268" r:id="rId17"/>
    <p:sldId id="270" r:id="rId18"/>
    <p:sldId id="271" r:id="rId19"/>
    <p:sldId id="272" r:id="rId20"/>
    <p:sldId id="273" r:id="rId21"/>
    <p:sldId id="274" r:id="rId22"/>
    <p:sldId id="275" r:id="rId23"/>
    <p:sldId id="278" r:id="rId24"/>
    <p:sldId id="279" r:id="rId25"/>
    <p:sldId id="281" r:id="rId26"/>
    <p:sldId id="282" r:id="rId27"/>
    <p:sldId id="280" r:id="rId28"/>
  </p:sldIdLst>
  <p:sldSz cx="12192000" cy="6858000"/>
  <p:notesSz cx="7104063" cy="10234613"/>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31" autoAdjust="0"/>
  </p:normalViewPr>
  <p:slideViewPr>
    <p:cSldViewPr snapToGrid="0">
      <p:cViewPr varScale="1">
        <p:scale>
          <a:sx n="109" d="100"/>
          <a:sy n="109"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A52DDEF9-FCBE-4A33-BEBF-0150C954F0EC}" type="datetimeFigureOut">
              <a:rPr lang="zh-CN" altLang="en-US" smtClean="0"/>
              <a:t>2022/5/29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358EC1C-2F93-4F9B-842B-38B110B1C658}" type="slidenum">
              <a:rPr lang="zh-CN" altLang="en-US" smtClean="0"/>
              <a:t>‹#›</a:t>
            </a:fld>
            <a:endParaRPr lang="zh-CN" altLang="en-US"/>
          </a:p>
        </p:txBody>
      </p:sp>
    </p:spTree>
    <p:extLst>
      <p:ext uri="{BB962C8B-B14F-4D97-AF65-F5344CB8AC3E}">
        <p14:creationId xmlns:p14="http://schemas.microsoft.com/office/powerpoint/2010/main" val="1957034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a:t>
            </a:fld>
            <a:endParaRPr lang="zh-CN" altLang="en-US"/>
          </a:p>
        </p:txBody>
      </p:sp>
    </p:spTree>
    <p:extLst>
      <p:ext uri="{BB962C8B-B14F-4D97-AF65-F5344CB8AC3E}">
        <p14:creationId xmlns:p14="http://schemas.microsoft.com/office/powerpoint/2010/main" val="2814031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10</a:t>
            </a:fld>
            <a:endParaRPr lang="zh-CN" altLang="en-US"/>
          </a:p>
        </p:txBody>
      </p:sp>
    </p:spTree>
    <p:extLst>
      <p:ext uri="{BB962C8B-B14F-4D97-AF65-F5344CB8AC3E}">
        <p14:creationId xmlns:p14="http://schemas.microsoft.com/office/powerpoint/2010/main" val="3132905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11</a:t>
            </a:fld>
            <a:endParaRPr lang="zh-CN" altLang="en-US"/>
          </a:p>
        </p:txBody>
      </p:sp>
    </p:spTree>
    <p:extLst>
      <p:ext uri="{BB962C8B-B14F-4D97-AF65-F5344CB8AC3E}">
        <p14:creationId xmlns:p14="http://schemas.microsoft.com/office/powerpoint/2010/main" val="2903876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12</a:t>
            </a:fld>
            <a:endParaRPr lang="zh-CN" altLang="en-US"/>
          </a:p>
        </p:txBody>
      </p:sp>
    </p:spTree>
    <p:extLst>
      <p:ext uri="{BB962C8B-B14F-4D97-AF65-F5344CB8AC3E}">
        <p14:creationId xmlns:p14="http://schemas.microsoft.com/office/powerpoint/2010/main" val="695093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13</a:t>
            </a:fld>
            <a:endParaRPr lang="zh-CN" altLang="en-US"/>
          </a:p>
        </p:txBody>
      </p:sp>
    </p:spTree>
    <p:extLst>
      <p:ext uri="{BB962C8B-B14F-4D97-AF65-F5344CB8AC3E}">
        <p14:creationId xmlns:p14="http://schemas.microsoft.com/office/powerpoint/2010/main" val="335264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14</a:t>
            </a:fld>
            <a:endParaRPr lang="zh-CN" altLang="en-US"/>
          </a:p>
        </p:txBody>
      </p:sp>
    </p:spTree>
    <p:extLst>
      <p:ext uri="{BB962C8B-B14F-4D97-AF65-F5344CB8AC3E}">
        <p14:creationId xmlns:p14="http://schemas.microsoft.com/office/powerpoint/2010/main" val="3871393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15</a:t>
            </a:fld>
            <a:endParaRPr lang="zh-CN" altLang="en-US"/>
          </a:p>
        </p:txBody>
      </p:sp>
    </p:spTree>
    <p:extLst>
      <p:ext uri="{BB962C8B-B14F-4D97-AF65-F5344CB8AC3E}">
        <p14:creationId xmlns:p14="http://schemas.microsoft.com/office/powerpoint/2010/main" val="1959301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16</a:t>
            </a:fld>
            <a:endParaRPr lang="zh-CN" altLang="en-US"/>
          </a:p>
        </p:txBody>
      </p:sp>
    </p:spTree>
    <p:extLst>
      <p:ext uri="{BB962C8B-B14F-4D97-AF65-F5344CB8AC3E}">
        <p14:creationId xmlns:p14="http://schemas.microsoft.com/office/powerpoint/2010/main" val="1710917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17</a:t>
            </a:fld>
            <a:endParaRPr lang="zh-CN" altLang="en-US"/>
          </a:p>
        </p:txBody>
      </p:sp>
    </p:spTree>
    <p:extLst>
      <p:ext uri="{BB962C8B-B14F-4D97-AF65-F5344CB8AC3E}">
        <p14:creationId xmlns:p14="http://schemas.microsoft.com/office/powerpoint/2010/main" val="4288017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18</a:t>
            </a:fld>
            <a:endParaRPr lang="zh-CN" altLang="en-US"/>
          </a:p>
        </p:txBody>
      </p:sp>
    </p:spTree>
    <p:extLst>
      <p:ext uri="{BB962C8B-B14F-4D97-AF65-F5344CB8AC3E}">
        <p14:creationId xmlns:p14="http://schemas.microsoft.com/office/powerpoint/2010/main" val="4221461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19</a:t>
            </a:fld>
            <a:endParaRPr lang="zh-CN" altLang="en-US"/>
          </a:p>
        </p:txBody>
      </p:sp>
    </p:spTree>
    <p:extLst>
      <p:ext uri="{BB962C8B-B14F-4D97-AF65-F5344CB8AC3E}">
        <p14:creationId xmlns:p14="http://schemas.microsoft.com/office/powerpoint/2010/main" val="2187688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a:t>
            </a:fld>
            <a:endParaRPr lang="zh-CN" altLang="en-US"/>
          </a:p>
        </p:txBody>
      </p:sp>
    </p:spTree>
    <p:extLst>
      <p:ext uri="{BB962C8B-B14F-4D97-AF65-F5344CB8AC3E}">
        <p14:creationId xmlns:p14="http://schemas.microsoft.com/office/powerpoint/2010/main" val="2498637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20</a:t>
            </a:fld>
            <a:endParaRPr lang="zh-CN" altLang="en-US"/>
          </a:p>
        </p:txBody>
      </p:sp>
    </p:spTree>
    <p:extLst>
      <p:ext uri="{BB962C8B-B14F-4D97-AF65-F5344CB8AC3E}">
        <p14:creationId xmlns:p14="http://schemas.microsoft.com/office/powerpoint/2010/main" val="4252155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21</a:t>
            </a:fld>
            <a:endParaRPr lang="zh-CN" altLang="en-US"/>
          </a:p>
        </p:txBody>
      </p:sp>
    </p:spTree>
    <p:extLst>
      <p:ext uri="{BB962C8B-B14F-4D97-AF65-F5344CB8AC3E}">
        <p14:creationId xmlns:p14="http://schemas.microsoft.com/office/powerpoint/2010/main" val="3167030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22</a:t>
            </a:fld>
            <a:endParaRPr lang="zh-CN" altLang="en-US"/>
          </a:p>
        </p:txBody>
      </p:sp>
    </p:spTree>
    <p:extLst>
      <p:ext uri="{BB962C8B-B14F-4D97-AF65-F5344CB8AC3E}">
        <p14:creationId xmlns:p14="http://schemas.microsoft.com/office/powerpoint/2010/main" val="2486825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23</a:t>
            </a:fld>
            <a:endParaRPr lang="zh-CN" altLang="en-US"/>
          </a:p>
        </p:txBody>
      </p:sp>
    </p:spTree>
    <p:extLst>
      <p:ext uri="{BB962C8B-B14F-4D97-AF65-F5344CB8AC3E}">
        <p14:creationId xmlns:p14="http://schemas.microsoft.com/office/powerpoint/2010/main" val="1361386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24</a:t>
            </a:fld>
            <a:endParaRPr lang="zh-CN" altLang="en-US"/>
          </a:p>
        </p:txBody>
      </p:sp>
    </p:spTree>
    <p:extLst>
      <p:ext uri="{BB962C8B-B14F-4D97-AF65-F5344CB8AC3E}">
        <p14:creationId xmlns:p14="http://schemas.microsoft.com/office/powerpoint/2010/main" val="163205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25</a:t>
            </a:fld>
            <a:endParaRPr lang="zh-CN" altLang="en-US"/>
          </a:p>
        </p:txBody>
      </p:sp>
    </p:spTree>
    <p:extLst>
      <p:ext uri="{BB962C8B-B14F-4D97-AF65-F5344CB8AC3E}">
        <p14:creationId xmlns:p14="http://schemas.microsoft.com/office/powerpoint/2010/main" val="1265254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26</a:t>
            </a:fld>
            <a:endParaRPr lang="zh-CN" altLang="en-US"/>
          </a:p>
        </p:txBody>
      </p:sp>
    </p:spTree>
    <p:extLst>
      <p:ext uri="{BB962C8B-B14F-4D97-AF65-F5344CB8AC3E}">
        <p14:creationId xmlns:p14="http://schemas.microsoft.com/office/powerpoint/2010/main" val="675742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27</a:t>
            </a:fld>
            <a:endParaRPr lang="zh-CN" altLang="en-US"/>
          </a:p>
        </p:txBody>
      </p:sp>
    </p:spTree>
    <p:extLst>
      <p:ext uri="{BB962C8B-B14F-4D97-AF65-F5344CB8AC3E}">
        <p14:creationId xmlns:p14="http://schemas.microsoft.com/office/powerpoint/2010/main" val="1970906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3</a:t>
            </a:fld>
            <a:endParaRPr lang="zh-CN" altLang="en-US"/>
          </a:p>
        </p:txBody>
      </p:sp>
    </p:spTree>
    <p:extLst>
      <p:ext uri="{BB962C8B-B14F-4D97-AF65-F5344CB8AC3E}">
        <p14:creationId xmlns:p14="http://schemas.microsoft.com/office/powerpoint/2010/main" val="151844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4</a:t>
            </a:fld>
            <a:endParaRPr lang="zh-CN" altLang="en-US"/>
          </a:p>
        </p:txBody>
      </p:sp>
    </p:spTree>
    <p:extLst>
      <p:ext uri="{BB962C8B-B14F-4D97-AF65-F5344CB8AC3E}">
        <p14:creationId xmlns:p14="http://schemas.microsoft.com/office/powerpoint/2010/main" val="4156530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5</a:t>
            </a:fld>
            <a:endParaRPr lang="zh-CN" altLang="en-US"/>
          </a:p>
        </p:txBody>
      </p:sp>
    </p:spTree>
    <p:extLst>
      <p:ext uri="{BB962C8B-B14F-4D97-AF65-F5344CB8AC3E}">
        <p14:creationId xmlns:p14="http://schemas.microsoft.com/office/powerpoint/2010/main" val="1157972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6</a:t>
            </a:fld>
            <a:endParaRPr lang="zh-CN" altLang="en-US"/>
          </a:p>
        </p:txBody>
      </p:sp>
    </p:spTree>
    <p:extLst>
      <p:ext uri="{BB962C8B-B14F-4D97-AF65-F5344CB8AC3E}">
        <p14:creationId xmlns:p14="http://schemas.microsoft.com/office/powerpoint/2010/main" val="4281017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7</a:t>
            </a:fld>
            <a:endParaRPr lang="zh-CN" altLang="en-US"/>
          </a:p>
        </p:txBody>
      </p:sp>
    </p:spTree>
    <p:extLst>
      <p:ext uri="{BB962C8B-B14F-4D97-AF65-F5344CB8AC3E}">
        <p14:creationId xmlns:p14="http://schemas.microsoft.com/office/powerpoint/2010/main" val="1785447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8</a:t>
            </a:fld>
            <a:endParaRPr lang="zh-CN" altLang="en-US"/>
          </a:p>
        </p:txBody>
      </p:sp>
    </p:spTree>
    <p:extLst>
      <p:ext uri="{BB962C8B-B14F-4D97-AF65-F5344CB8AC3E}">
        <p14:creationId xmlns:p14="http://schemas.microsoft.com/office/powerpoint/2010/main" val="383369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58EC1C-2F93-4F9B-842B-38B110B1C658}" type="slidenum">
              <a:rPr lang="zh-CN" altLang="en-US" smtClean="0"/>
              <a:t>9</a:t>
            </a:fld>
            <a:endParaRPr lang="zh-CN" altLang="en-US"/>
          </a:p>
        </p:txBody>
      </p:sp>
    </p:spTree>
    <p:extLst>
      <p:ext uri="{BB962C8B-B14F-4D97-AF65-F5344CB8AC3E}">
        <p14:creationId xmlns:p14="http://schemas.microsoft.com/office/powerpoint/2010/main" val="3383658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2022/5/29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947221" y="2014656"/>
            <a:ext cx="8297557" cy="1661993"/>
          </a:xfrm>
          <a:prstGeom prst="rect">
            <a:avLst/>
          </a:prstGeom>
          <a:noFill/>
        </p:spPr>
        <p:txBody>
          <a:bodyPr wrap="square" rtlCol="0">
            <a:spAutoFit/>
          </a:bodyPr>
          <a:lstStyle/>
          <a:p>
            <a:pPr algn="ctr"/>
            <a:r>
              <a:rPr lang="zh-CN" altLang="en-US" sz="44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机电一体化课程设计</a:t>
            </a:r>
            <a:endParaRPr lang="en-US" altLang="zh-CN" sz="44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a:p>
            <a:pPr algn="ctr"/>
            <a:r>
              <a:rPr lang="zh-CN" altLang="en-US" sz="54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惯性筛</a:t>
            </a:r>
          </a:p>
        </p:txBody>
      </p:sp>
      <p:sp>
        <p:nvSpPr>
          <p:cNvPr id="6" name="文本框 5"/>
          <p:cNvSpPr txBox="1"/>
          <p:nvPr/>
        </p:nvSpPr>
        <p:spPr>
          <a:xfrm>
            <a:off x="2090055" y="3676649"/>
            <a:ext cx="8011890" cy="321945"/>
          </a:xfrm>
          <a:prstGeom prst="rect">
            <a:avLst/>
          </a:prstGeom>
          <a:noFill/>
          <a:ln w="3175">
            <a:solidFill>
              <a:schemeClr val="bg1"/>
            </a:solidFill>
            <a:prstDash val="solid"/>
          </a:ln>
        </p:spPr>
        <p:txBody>
          <a:bodyPr wrap="square" rtlCol="0">
            <a:spAutoFit/>
          </a:bodyPr>
          <a:lstStyle>
            <a:defPPr>
              <a:defRPr lang="zh-CN"/>
            </a:defPPr>
            <a:lvl1pPr algn="ctr">
              <a:defRPr sz="6000" b="1">
                <a:blipFill dpi="0" rotWithShape="1">
                  <a:blip r:embed="rId3"/>
                  <a:srcRect/>
                  <a:stretch>
                    <a:fillRect/>
                  </a:stretch>
                </a:blipFill>
              </a:defRPr>
            </a:lvl1pPr>
          </a:lstStyle>
          <a:p>
            <a:r>
              <a:rPr lang="en-US" altLang="zh-CN" sz="1500" dirty="0">
                <a:solidFill>
                  <a:schemeClr val="bg1"/>
                </a:solidFill>
                <a:latin typeface="微软雅黑" panose="020B0503020204020204" charset="-122"/>
                <a:ea typeface="微软雅黑" panose="020B0503020204020204" charset="-122"/>
              </a:rPr>
              <a:t>Course design of Mechatronics—Inertia screen</a:t>
            </a:r>
          </a:p>
        </p:txBody>
      </p:sp>
      <p:sp>
        <p:nvSpPr>
          <p:cNvPr id="7" name="文本框 6"/>
          <p:cNvSpPr txBox="1"/>
          <p:nvPr/>
        </p:nvSpPr>
        <p:spPr>
          <a:xfrm>
            <a:off x="5289455" y="4234398"/>
            <a:ext cx="1613093" cy="408623"/>
          </a:xfrm>
          <a:prstGeom prst="roundRect">
            <a:avLst/>
          </a:prstGeom>
          <a:solidFill>
            <a:schemeClr val="bg1"/>
          </a:solidFill>
        </p:spPr>
        <p:txBody>
          <a:bodyPr wrap="none" rtlCol="0">
            <a:spAutoFit/>
          </a:bodyPr>
          <a:lstStyle/>
          <a:p>
            <a:pPr algn="ctr"/>
            <a:r>
              <a:rPr lang="zh-CN" altLang="en-US" dirty="0">
                <a:solidFill>
                  <a:srgbClr val="4555B1"/>
                </a:solidFill>
                <a:latin typeface="微软雅黑" panose="020B0503020204020204" charset="-122"/>
                <a:ea typeface="微软雅黑" panose="020B0503020204020204" charset="-122"/>
              </a:rPr>
              <a:t>汇报人：</a:t>
            </a:r>
            <a:r>
              <a:rPr lang="en-US" altLang="zh-CN" dirty="0">
                <a:solidFill>
                  <a:srgbClr val="4555B1"/>
                </a:solidFill>
                <a:latin typeface="微软雅黑" panose="020B0503020204020204" charset="-122"/>
                <a:ea typeface="微软雅黑" panose="020B0503020204020204" charset="-122"/>
              </a:rPr>
              <a:t>ZHC</a:t>
            </a:r>
            <a:endParaRPr lang="zh-CN" altLang="en-US" dirty="0">
              <a:solidFill>
                <a:srgbClr val="4555B1"/>
              </a:solidFill>
              <a:latin typeface="微软雅黑" panose="020B0503020204020204" charset="-122"/>
              <a:ea typeface="微软雅黑" panose="020B0503020204020204" charset="-122"/>
            </a:endParaRP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730665" y="1028953"/>
            <a:ext cx="8730671" cy="4800093"/>
          </a:xfrm>
          <a:prstGeom prst="rect">
            <a:avLst/>
          </a:prstGeom>
          <a:noFill/>
          <a:ln>
            <a:noFill/>
          </a:ln>
        </p:spPr>
      </p:pic>
      <p:sp>
        <p:nvSpPr>
          <p:cNvPr id="13" name="文本框 12"/>
          <p:cNvSpPr txBox="1"/>
          <p:nvPr/>
        </p:nvSpPr>
        <p:spPr>
          <a:xfrm>
            <a:off x="4339770" y="1920447"/>
            <a:ext cx="3512458" cy="1861185"/>
          </a:xfrm>
          <a:prstGeom prst="rect">
            <a:avLst/>
          </a:prstGeom>
          <a:noFill/>
        </p:spPr>
        <p:txBody>
          <a:bodyPr wrap="square" rtlCol="0">
            <a:spAutoFit/>
          </a:bodyPr>
          <a:lstStyle/>
          <a:p>
            <a:pPr algn="ctr"/>
            <a:r>
              <a:rPr lang="zh-CN" altLang="en-US" sz="11500" dirty="0">
                <a:solidFill>
                  <a:schemeClr val="bg1"/>
                </a:solidFill>
                <a:effectLst>
                  <a:outerShdw blurRad="38100" dist="38100" dir="2700000" algn="tl">
                    <a:srgbClr val="000000">
                      <a:alpha val="43137"/>
                    </a:srgbClr>
                  </a:outerShdw>
                </a:effectLst>
              </a:rPr>
              <a:t>叁</a:t>
            </a:r>
          </a:p>
        </p:txBody>
      </p:sp>
      <p:sp>
        <p:nvSpPr>
          <p:cNvPr id="14" name="文本框 13"/>
          <p:cNvSpPr txBox="1"/>
          <p:nvPr/>
        </p:nvSpPr>
        <p:spPr>
          <a:xfrm>
            <a:off x="3693381" y="4092931"/>
            <a:ext cx="4805236" cy="338554"/>
          </a:xfrm>
          <a:prstGeom prst="rect">
            <a:avLst/>
          </a:prstGeom>
          <a:noFill/>
        </p:spPr>
        <p:txBody>
          <a:bodyPr wrap="square" rtlCol="0">
            <a:spAutoFit/>
          </a:bodyPr>
          <a:lstStyle/>
          <a:p>
            <a:pPr algn="ctr"/>
            <a:r>
              <a:rPr lang="en-US" altLang="zh-CN" sz="1600" b="1" dirty="0">
                <a:solidFill>
                  <a:schemeClr val="bg1"/>
                </a:solidFill>
                <a:latin typeface="华文仿宋" panose="02010600040101010101" pitchFamily="2" charset="-122"/>
                <a:ea typeface="华文仿宋" panose="02010600040101010101" pitchFamily="2" charset="-122"/>
              </a:rPr>
              <a:t>Professional  Generation </a:t>
            </a:r>
            <a:r>
              <a:rPr lang="en-US" altLang="zh-CN" sz="1600" b="1" dirty="0" err="1">
                <a:solidFill>
                  <a:schemeClr val="bg1"/>
                </a:solidFill>
                <a:latin typeface="华文仿宋" panose="02010600040101010101" pitchFamily="2" charset="-122"/>
                <a:ea typeface="华文仿宋" panose="02010600040101010101" pitchFamily="2" charset="-122"/>
              </a:rPr>
              <a:t>Powerpoint</a:t>
            </a:r>
            <a:endParaRPr lang="zh-CN" altLang="en-US" sz="1600" b="1" dirty="0">
              <a:solidFill>
                <a:schemeClr val="bg1"/>
              </a:solidFill>
              <a:latin typeface="华文仿宋" panose="02010600040101010101" pitchFamily="2" charset="-122"/>
              <a:ea typeface="华文仿宋" panose="02010600040101010101" pitchFamily="2" charset="-122"/>
            </a:endParaRPr>
          </a:p>
        </p:txBody>
      </p:sp>
      <p:sp>
        <p:nvSpPr>
          <p:cNvPr id="15" name="文本框 14"/>
          <p:cNvSpPr txBox="1"/>
          <p:nvPr/>
        </p:nvSpPr>
        <p:spPr>
          <a:xfrm>
            <a:off x="4093152" y="3511874"/>
            <a:ext cx="4005695" cy="581057"/>
          </a:xfrm>
          <a:prstGeom prst="rect">
            <a:avLst/>
          </a:prstGeom>
          <a:noFill/>
        </p:spPr>
        <p:txBody>
          <a:bodyPr wrap="square" rtlCol="0">
            <a:spAutoFit/>
          </a:bodyPr>
          <a:lstStyle/>
          <a:p>
            <a:pPr lvl="0" algn="ctr">
              <a:lnSpc>
                <a:spcPct val="150000"/>
              </a:lnSpc>
              <a:spcBef>
                <a:spcPts val="1000"/>
              </a:spcBef>
              <a:defRPr/>
            </a:pPr>
            <a:r>
              <a:rPr lang="zh-CN"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单击文本框输入标题</a:t>
            </a:r>
            <a:endParaRPr lang="en-US" altLang="zh-CN"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p:txBody>
      </p:sp>
    </p:spTree>
  </p:cSld>
  <p:clrMapOvr>
    <a:masterClrMapping/>
  </p:clrMapOvr>
  <p:transition advTm="1170">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传动方案对比</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Oval 6"/>
          <p:cNvSpPr>
            <a:spLocks noChangeArrowheads="1"/>
          </p:cNvSpPr>
          <p:nvPr/>
        </p:nvSpPr>
        <p:spPr bwMode="auto">
          <a:xfrm>
            <a:off x="3947791" y="5390809"/>
            <a:ext cx="3263167" cy="546201"/>
          </a:xfrm>
          <a:prstGeom prst="ellipse">
            <a:avLst/>
          </a:prstGeom>
          <a:gradFill rotWithShape="1">
            <a:gsLst>
              <a:gs pos="0">
                <a:srgbClr val="000000">
                  <a:alpha val="27000"/>
                </a:srgbClr>
              </a:gs>
              <a:gs pos="100000">
                <a:srgbClr val="000000">
                  <a:alpha val="0"/>
                </a:srgbClr>
              </a:gs>
            </a:gsLst>
            <a:path path="shape">
              <a:fillToRect l="50000" t="50000" r="50000" b="50000"/>
            </a:path>
          </a:gra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sp>
        <p:nvSpPr>
          <p:cNvPr id="5" name="未知"/>
          <p:cNvSpPr/>
          <p:nvPr/>
        </p:nvSpPr>
        <p:spPr bwMode="auto">
          <a:xfrm rot="900000">
            <a:off x="5655785" y="3872583"/>
            <a:ext cx="949884" cy="1894397"/>
          </a:xfrm>
          <a:custGeom>
            <a:avLst/>
            <a:gdLst>
              <a:gd name="T0" fmla="*/ 187 w 252"/>
              <a:gd name="T1" fmla="*/ 221 h 499"/>
              <a:gd name="T2" fmla="*/ 252 w 252"/>
              <a:gd name="T3" fmla="*/ 182 h 499"/>
              <a:gd name="T4" fmla="*/ 252 w 252"/>
              <a:gd name="T5" fmla="*/ 57 h 499"/>
              <a:gd name="T6" fmla="*/ 170 w 252"/>
              <a:gd name="T7" fmla="*/ 91 h 499"/>
              <a:gd name="T8" fmla="*/ 179 w 252"/>
              <a:gd name="T9" fmla="*/ 42 h 499"/>
              <a:gd name="T10" fmla="*/ 145 w 252"/>
              <a:gd name="T11" fmla="*/ 2 h 499"/>
              <a:gd name="T12" fmla="*/ 109 w 252"/>
              <a:gd name="T13" fmla="*/ 56 h 499"/>
              <a:gd name="T14" fmla="*/ 129 w 252"/>
              <a:gd name="T15" fmla="*/ 108 h 499"/>
              <a:gd name="T16" fmla="*/ 0 w 252"/>
              <a:gd name="T17" fmla="*/ 162 h 499"/>
              <a:gd name="T18" fmla="*/ 0 w 252"/>
              <a:gd name="T19" fmla="*/ 499 h 499"/>
              <a:gd name="T20" fmla="*/ 252 w 252"/>
              <a:gd name="T21" fmla="*/ 350 h 499"/>
              <a:gd name="T22" fmla="*/ 252 w 252"/>
              <a:gd name="T23" fmla="*/ 239 h 499"/>
              <a:gd name="T24" fmla="*/ 187 w 252"/>
              <a:gd name="T25" fmla="*/ 221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499">
                <a:moveTo>
                  <a:pt x="187" y="221"/>
                </a:moveTo>
                <a:cubicBezTo>
                  <a:pt x="206" y="174"/>
                  <a:pt x="240" y="179"/>
                  <a:pt x="252" y="182"/>
                </a:cubicBezTo>
                <a:cubicBezTo>
                  <a:pt x="252" y="57"/>
                  <a:pt x="252" y="57"/>
                  <a:pt x="252" y="57"/>
                </a:cubicBezTo>
                <a:cubicBezTo>
                  <a:pt x="170" y="91"/>
                  <a:pt x="170" y="91"/>
                  <a:pt x="170" y="91"/>
                </a:cubicBezTo>
                <a:cubicBezTo>
                  <a:pt x="173" y="81"/>
                  <a:pt x="180" y="56"/>
                  <a:pt x="179" y="42"/>
                </a:cubicBezTo>
                <a:cubicBezTo>
                  <a:pt x="179" y="23"/>
                  <a:pt x="179" y="0"/>
                  <a:pt x="145" y="2"/>
                </a:cubicBezTo>
                <a:cubicBezTo>
                  <a:pt x="114" y="4"/>
                  <a:pt x="108" y="40"/>
                  <a:pt x="109" y="56"/>
                </a:cubicBezTo>
                <a:cubicBezTo>
                  <a:pt x="110" y="74"/>
                  <a:pt x="123" y="98"/>
                  <a:pt x="129" y="108"/>
                </a:cubicBezTo>
                <a:cubicBezTo>
                  <a:pt x="0" y="162"/>
                  <a:pt x="0" y="162"/>
                  <a:pt x="0" y="162"/>
                </a:cubicBezTo>
                <a:cubicBezTo>
                  <a:pt x="0" y="499"/>
                  <a:pt x="0" y="499"/>
                  <a:pt x="0" y="499"/>
                </a:cubicBezTo>
                <a:cubicBezTo>
                  <a:pt x="252" y="350"/>
                  <a:pt x="252" y="350"/>
                  <a:pt x="252" y="350"/>
                </a:cubicBezTo>
                <a:cubicBezTo>
                  <a:pt x="252" y="239"/>
                  <a:pt x="252" y="239"/>
                  <a:pt x="252" y="239"/>
                </a:cubicBezTo>
                <a:cubicBezTo>
                  <a:pt x="227" y="290"/>
                  <a:pt x="167" y="272"/>
                  <a:pt x="187" y="221"/>
                </a:cubicBezTo>
                <a:close/>
              </a:path>
            </a:pathLst>
          </a:custGeom>
          <a:blipFill rotWithShape="1">
            <a:blip r:embed="rId4"/>
            <a:stretch>
              <a:fillRect/>
            </a:stretch>
          </a:blip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7" name="未知"/>
          <p:cNvSpPr/>
          <p:nvPr/>
        </p:nvSpPr>
        <p:spPr bwMode="auto">
          <a:xfrm rot="900000">
            <a:off x="4613010" y="2361880"/>
            <a:ext cx="720654" cy="222693"/>
          </a:xfrm>
          <a:custGeom>
            <a:avLst/>
            <a:gdLst>
              <a:gd name="T0" fmla="*/ 382 w 382"/>
              <a:gd name="T1" fmla="*/ 117 h 117"/>
              <a:gd name="T2" fmla="*/ 0 w 382"/>
              <a:gd name="T3" fmla="*/ 0 h 117"/>
              <a:gd name="T4" fmla="*/ 378 w 382"/>
              <a:gd name="T5" fmla="*/ 117 h 117"/>
              <a:gd name="T6" fmla="*/ 382 w 382"/>
              <a:gd name="T7" fmla="*/ 117 h 117"/>
            </a:gdLst>
            <a:ahLst/>
            <a:cxnLst>
              <a:cxn ang="0">
                <a:pos x="T0" y="T1"/>
              </a:cxn>
              <a:cxn ang="0">
                <a:pos x="T2" y="T3"/>
              </a:cxn>
              <a:cxn ang="0">
                <a:pos x="T4" y="T5"/>
              </a:cxn>
              <a:cxn ang="0">
                <a:pos x="T6" y="T7"/>
              </a:cxn>
            </a:cxnLst>
            <a:rect l="0" t="0" r="r" b="b"/>
            <a:pathLst>
              <a:path w="382" h="117">
                <a:moveTo>
                  <a:pt x="382" y="117"/>
                </a:moveTo>
                <a:lnTo>
                  <a:pt x="0" y="0"/>
                </a:lnTo>
                <a:lnTo>
                  <a:pt x="378" y="117"/>
                </a:lnTo>
                <a:lnTo>
                  <a:pt x="382" y="117"/>
                </a:lnTo>
                <a:close/>
              </a:path>
            </a:pathLst>
          </a:custGeom>
          <a:solidFill>
            <a:srgbClr val="000000"/>
          </a:solidFill>
          <a:ln w="9525">
            <a:solidFill>
              <a:schemeClr val="bg1"/>
            </a:solidFill>
            <a:round/>
          </a:ln>
        </p:spPr>
        <p:txBody>
          <a:bodyP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sp>
        <p:nvSpPr>
          <p:cNvPr id="9" name="未知"/>
          <p:cNvSpPr/>
          <p:nvPr/>
        </p:nvSpPr>
        <p:spPr bwMode="auto">
          <a:xfrm rot="900000">
            <a:off x="5242270" y="2784696"/>
            <a:ext cx="886958" cy="279871"/>
          </a:xfrm>
          <a:custGeom>
            <a:avLst/>
            <a:gdLst>
              <a:gd name="T0" fmla="*/ 0 w 470"/>
              <a:gd name="T1" fmla="*/ 0 h 148"/>
              <a:gd name="T2" fmla="*/ 0 w 470"/>
              <a:gd name="T3" fmla="*/ 2 h 148"/>
              <a:gd name="T4" fmla="*/ 470 w 470"/>
              <a:gd name="T5" fmla="*/ 148 h 148"/>
              <a:gd name="T6" fmla="*/ 0 w 470"/>
              <a:gd name="T7" fmla="*/ 0 h 148"/>
            </a:gdLst>
            <a:ahLst/>
            <a:cxnLst>
              <a:cxn ang="0">
                <a:pos x="T0" y="T1"/>
              </a:cxn>
              <a:cxn ang="0">
                <a:pos x="T2" y="T3"/>
              </a:cxn>
              <a:cxn ang="0">
                <a:pos x="T4" y="T5"/>
              </a:cxn>
              <a:cxn ang="0">
                <a:pos x="T6" y="T7"/>
              </a:cxn>
            </a:cxnLst>
            <a:rect l="0" t="0" r="r" b="b"/>
            <a:pathLst>
              <a:path w="470" h="148">
                <a:moveTo>
                  <a:pt x="0" y="0"/>
                </a:moveTo>
                <a:lnTo>
                  <a:pt x="0" y="2"/>
                </a:lnTo>
                <a:lnTo>
                  <a:pt x="470" y="148"/>
                </a:lnTo>
                <a:lnTo>
                  <a:pt x="0" y="0"/>
                </a:lnTo>
                <a:close/>
              </a:path>
            </a:pathLst>
          </a:custGeom>
          <a:solidFill>
            <a:srgbClr val="000000"/>
          </a:solidFill>
          <a:ln w="9525">
            <a:solidFill>
              <a:schemeClr val="bg1"/>
            </a:solidFill>
            <a:round/>
          </a:ln>
        </p:spPr>
        <p:txBody>
          <a:bodyP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sp>
        <p:nvSpPr>
          <p:cNvPr id="10" name="未知"/>
          <p:cNvSpPr/>
          <p:nvPr/>
        </p:nvSpPr>
        <p:spPr bwMode="auto">
          <a:xfrm rot="900000">
            <a:off x="6219123" y="2750089"/>
            <a:ext cx="1648064" cy="383694"/>
          </a:xfrm>
          <a:custGeom>
            <a:avLst/>
            <a:gdLst>
              <a:gd name="T0" fmla="*/ 188 w 437"/>
              <a:gd name="T1" fmla="*/ 33 h 101"/>
              <a:gd name="T2" fmla="*/ 111 w 437"/>
              <a:gd name="T3" fmla="*/ 20 h 101"/>
              <a:gd name="T4" fmla="*/ 0 w 437"/>
              <a:gd name="T5" fmla="*/ 46 h 101"/>
              <a:gd name="T6" fmla="*/ 80 w 437"/>
              <a:gd name="T7" fmla="*/ 64 h 101"/>
              <a:gd name="T8" fmla="*/ 57 w 437"/>
              <a:gd name="T9" fmla="*/ 84 h 101"/>
              <a:gd name="T10" fmla="*/ 119 w 437"/>
              <a:gd name="T11" fmla="*/ 73 h 101"/>
              <a:gd name="T12" fmla="*/ 239 w 437"/>
              <a:gd name="T13" fmla="*/ 101 h 101"/>
              <a:gd name="T14" fmla="*/ 239 w 437"/>
              <a:gd name="T15" fmla="*/ 101 h 101"/>
              <a:gd name="T16" fmla="*/ 437 w 437"/>
              <a:gd name="T17" fmla="*/ 42 h 101"/>
              <a:gd name="T18" fmla="*/ 202 w 437"/>
              <a:gd name="T19" fmla="*/ 0 h 101"/>
              <a:gd name="T20" fmla="*/ 154 w 437"/>
              <a:gd name="T21" fmla="*/ 11 h 101"/>
              <a:gd name="T22" fmla="*/ 188 w 437"/>
              <a:gd name="T23" fmla="*/ 3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7" h="101">
                <a:moveTo>
                  <a:pt x="188" y="33"/>
                </a:moveTo>
                <a:cubicBezTo>
                  <a:pt x="164" y="45"/>
                  <a:pt x="122" y="35"/>
                  <a:pt x="111" y="20"/>
                </a:cubicBezTo>
                <a:cubicBezTo>
                  <a:pt x="0" y="46"/>
                  <a:pt x="0" y="46"/>
                  <a:pt x="0" y="46"/>
                </a:cubicBezTo>
                <a:cubicBezTo>
                  <a:pt x="80" y="64"/>
                  <a:pt x="80" y="64"/>
                  <a:pt x="80" y="64"/>
                </a:cubicBezTo>
                <a:cubicBezTo>
                  <a:pt x="59" y="68"/>
                  <a:pt x="29" y="76"/>
                  <a:pt x="57" y="84"/>
                </a:cubicBezTo>
                <a:cubicBezTo>
                  <a:pt x="86" y="92"/>
                  <a:pt x="107" y="82"/>
                  <a:pt x="119" y="73"/>
                </a:cubicBezTo>
                <a:cubicBezTo>
                  <a:pt x="239" y="101"/>
                  <a:pt x="239" y="101"/>
                  <a:pt x="239" y="101"/>
                </a:cubicBezTo>
                <a:cubicBezTo>
                  <a:pt x="239" y="101"/>
                  <a:pt x="239" y="101"/>
                  <a:pt x="239" y="101"/>
                </a:cubicBezTo>
                <a:cubicBezTo>
                  <a:pt x="437" y="42"/>
                  <a:pt x="437" y="42"/>
                  <a:pt x="437" y="42"/>
                </a:cubicBezTo>
                <a:cubicBezTo>
                  <a:pt x="202" y="0"/>
                  <a:pt x="202" y="0"/>
                  <a:pt x="202" y="0"/>
                </a:cubicBezTo>
                <a:cubicBezTo>
                  <a:pt x="154" y="11"/>
                  <a:pt x="154" y="11"/>
                  <a:pt x="154" y="11"/>
                </a:cubicBezTo>
                <a:cubicBezTo>
                  <a:pt x="176" y="15"/>
                  <a:pt x="208" y="23"/>
                  <a:pt x="188" y="33"/>
                </a:cubicBezTo>
                <a:close/>
              </a:path>
            </a:pathLst>
          </a:custGeom>
          <a:noFill/>
          <a:ln>
            <a:solidFill>
              <a:srgbClr val="2D69A0"/>
            </a:solidFill>
          </a:ln>
          <a:effectLst/>
        </p:spPr>
        <p:txBody>
          <a:bodyP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sp>
        <p:nvSpPr>
          <p:cNvPr id="11" name="未知"/>
          <p:cNvSpPr/>
          <p:nvPr/>
        </p:nvSpPr>
        <p:spPr bwMode="auto">
          <a:xfrm rot="900000">
            <a:off x="4619003" y="2319749"/>
            <a:ext cx="1655556" cy="388209"/>
          </a:xfrm>
          <a:custGeom>
            <a:avLst/>
            <a:gdLst>
              <a:gd name="T0" fmla="*/ 340 w 439"/>
              <a:gd name="T1" fmla="*/ 23 h 102"/>
              <a:gd name="T2" fmla="*/ 365 w 439"/>
              <a:gd name="T3" fmla="*/ 9 h 102"/>
              <a:gd name="T4" fmla="*/ 308 w 439"/>
              <a:gd name="T5" fmla="*/ 15 h 102"/>
              <a:gd name="T6" fmla="*/ 255 w 439"/>
              <a:gd name="T7" fmla="*/ 3 h 102"/>
              <a:gd name="T8" fmla="*/ 0 w 439"/>
              <a:gd name="T9" fmla="*/ 44 h 102"/>
              <a:gd name="T10" fmla="*/ 191 w 439"/>
              <a:gd name="T11" fmla="*/ 102 h 102"/>
              <a:gd name="T12" fmla="*/ 308 w 439"/>
              <a:gd name="T13" fmla="*/ 75 h 102"/>
              <a:gd name="T14" fmla="*/ 273 w 439"/>
              <a:gd name="T15" fmla="*/ 50 h 102"/>
              <a:gd name="T16" fmla="*/ 343 w 439"/>
              <a:gd name="T17" fmla="*/ 67 h 102"/>
              <a:gd name="T18" fmla="*/ 439 w 439"/>
              <a:gd name="T19" fmla="*/ 46 h 102"/>
              <a:gd name="T20" fmla="*/ 340 w 439"/>
              <a:gd name="T21" fmla="*/ 2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9" h="102">
                <a:moveTo>
                  <a:pt x="340" y="23"/>
                </a:moveTo>
                <a:cubicBezTo>
                  <a:pt x="354" y="20"/>
                  <a:pt x="373" y="14"/>
                  <a:pt x="365" y="9"/>
                </a:cubicBezTo>
                <a:cubicBezTo>
                  <a:pt x="349" y="0"/>
                  <a:pt x="319" y="11"/>
                  <a:pt x="308" y="15"/>
                </a:cubicBezTo>
                <a:cubicBezTo>
                  <a:pt x="255" y="3"/>
                  <a:pt x="255" y="3"/>
                  <a:pt x="255" y="3"/>
                </a:cubicBezTo>
                <a:cubicBezTo>
                  <a:pt x="0" y="44"/>
                  <a:pt x="0" y="44"/>
                  <a:pt x="0" y="44"/>
                </a:cubicBezTo>
                <a:cubicBezTo>
                  <a:pt x="191" y="102"/>
                  <a:pt x="191" y="102"/>
                  <a:pt x="191" y="102"/>
                </a:cubicBezTo>
                <a:cubicBezTo>
                  <a:pt x="308" y="75"/>
                  <a:pt x="308" y="75"/>
                  <a:pt x="308" y="75"/>
                </a:cubicBezTo>
                <a:cubicBezTo>
                  <a:pt x="284" y="72"/>
                  <a:pt x="241" y="63"/>
                  <a:pt x="273" y="50"/>
                </a:cubicBezTo>
                <a:cubicBezTo>
                  <a:pt x="309" y="37"/>
                  <a:pt x="333" y="57"/>
                  <a:pt x="343" y="67"/>
                </a:cubicBezTo>
                <a:cubicBezTo>
                  <a:pt x="439" y="46"/>
                  <a:pt x="439" y="46"/>
                  <a:pt x="439" y="46"/>
                </a:cubicBezTo>
                <a:lnTo>
                  <a:pt x="340" y="23"/>
                </a:lnTo>
                <a:close/>
              </a:path>
            </a:pathLst>
          </a:custGeom>
          <a:noFill/>
          <a:ln>
            <a:solidFill>
              <a:srgbClr val="2D69A0"/>
            </a:solidFill>
          </a:ln>
          <a:effectLst/>
        </p:spPr>
        <p:txBody>
          <a:bodyP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sp>
        <p:nvSpPr>
          <p:cNvPr id="12" name="未知"/>
          <p:cNvSpPr/>
          <p:nvPr/>
        </p:nvSpPr>
        <p:spPr bwMode="auto">
          <a:xfrm rot="900000">
            <a:off x="5594357" y="2431096"/>
            <a:ext cx="1478762" cy="294918"/>
          </a:xfrm>
          <a:custGeom>
            <a:avLst/>
            <a:gdLst>
              <a:gd name="T0" fmla="*/ 110 w 392"/>
              <a:gd name="T1" fmla="*/ 41 h 78"/>
              <a:gd name="T2" fmla="*/ 85 w 392"/>
              <a:gd name="T3" fmla="*/ 55 h 78"/>
              <a:gd name="T4" fmla="*/ 184 w 392"/>
              <a:gd name="T5" fmla="*/ 78 h 78"/>
              <a:gd name="T6" fmla="*/ 295 w 392"/>
              <a:gd name="T7" fmla="*/ 52 h 78"/>
              <a:gd name="T8" fmla="*/ 372 w 392"/>
              <a:gd name="T9" fmla="*/ 65 h 78"/>
              <a:gd name="T10" fmla="*/ 338 w 392"/>
              <a:gd name="T11" fmla="*/ 43 h 78"/>
              <a:gd name="T12" fmla="*/ 386 w 392"/>
              <a:gd name="T13" fmla="*/ 32 h 78"/>
              <a:gd name="T14" fmla="*/ 212 w 392"/>
              <a:gd name="T15" fmla="*/ 0 h 78"/>
              <a:gd name="T16" fmla="*/ 0 w 392"/>
              <a:gd name="T17" fmla="*/ 35 h 78"/>
              <a:gd name="T18" fmla="*/ 53 w 392"/>
              <a:gd name="T19" fmla="*/ 47 h 78"/>
              <a:gd name="T20" fmla="*/ 110 w 392"/>
              <a:gd name="T21" fmla="*/ 4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2" h="78">
                <a:moveTo>
                  <a:pt x="110" y="41"/>
                </a:moveTo>
                <a:cubicBezTo>
                  <a:pt x="118" y="46"/>
                  <a:pt x="99" y="52"/>
                  <a:pt x="85" y="55"/>
                </a:cubicBezTo>
                <a:cubicBezTo>
                  <a:pt x="184" y="78"/>
                  <a:pt x="184" y="78"/>
                  <a:pt x="184" y="78"/>
                </a:cubicBezTo>
                <a:cubicBezTo>
                  <a:pt x="295" y="52"/>
                  <a:pt x="295" y="52"/>
                  <a:pt x="295" y="52"/>
                </a:cubicBezTo>
                <a:cubicBezTo>
                  <a:pt x="306" y="67"/>
                  <a:pt x="348" y="77"/>
                  <a:pt x="372" y="65"/>
                </a:cubicBezTo>
                <a:cubicBezTo>
                  <a:pt x="392" y="55"/>
                  <a:pt x="360" y="47"/>
                  <a:pt x="338" y="43"/>
                </a:cubicBezTo>
                <a:cubicBezTo>
                  <a:pt x="386" y="32"/>
                  <a:pt x="386" y="32"/>
                  <a:pt x="386" y="32"/>
                </a:cubicBezTo>
                <a:cubicBezTo>
                  <a:pt x="212" y="0"/>
                  <a:pt x="212" y="0"/>
                  <a:pt x="212" y="0"/>
                </a:cubicBezTo>
                <a:cubicBezTo>
                  <a:pt x="0" y="35"/>
                  <a:pt x="0" y="35"/>
                  <a:pt x="0" y="35"/>
                </a:cubicBezTo>
                <a:cubicBezTo>
                  <a:pt x="53" y="47"/>
                  <a:pt x="53" y="47"/>
                  <a:pt x="53" y="47"/>
                </a:cubicBezTo>
                <a:cubicBezTo>
                  <a:pt x="64" y="43"/>
                  <a:pt x="94" y="32"/>
                  <a:pt x="110" y="41"/>
                </a:cubicBezTo>
                <a:close/>
              </a:path>
            </a:pathLst>
          </a:custGeom>
          <a:blipFill rotWithShape="1">
            <a:blip r:embed="rId4"/>
            <a:stretch>
              <a:fillRect/>
            </a:stretch>
          </a:blip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3" name="未知"/>
          <p:cNvSpPr/>
          <p:nvPr/>
        </p:nvSpPr>
        <p:spPr bwMode="auto">
          <a:xfrm rot="900000">
            <a:off x="5257253" y="2664321"/>
            <a:ext cx="1836842" cy="528145"/>
          </a:xfrm>
          <a:custGeom>
            <a:avLst/>
            <a:gdLst>
              <a:gd name="T0" fmla="*/ 235 w 487"/>
              <a:gd name="T1" fmla="*/ 139 h 139"/>
              <a:gd name="T2" fmla="*/ 487 w 487"/>
              <a:gd name="T3" fmla="*/ 64 h 139"/>
              <a:gd name="T4" fmla="*/ 367 w 487"/>
              <a:gd name="T5" fmla="*/ 36 h 139"/>
              <a:gd name="T6" fmla="*/ 305 w 487"/>
              <a:gd name="T7" fmla="*/ 47 h 139"/>
              <a:gd name="T8" fmla="*/ 328 w 487"/>
              <a:gd name="T9" fmla="*/ 27 h 139"/>
              <a:gd name="T10" fmla="*/ 248 w 487"/>
              <a:gd name="T11" fmla="*/ 9 h 139"/>
              <a:gd name="T12" fmla="*/ 152 w 487"/>
              <a:gd name="T13" fmla="*/ 30 h 139"/>
              <a:gd name="T14" fmla="*/ 82 w 487"/>
              <a:gd name="T15" fmla="*/ 13 h 139"/>
              <a:gd name="T16" fmla="*/ 117 w 487"/>
              <a:gd name="T17" fmla="*/ 38 h 139"/>
              <a:gd name="T18" fmla="*/ 0 w 487"/>
              <a:gd name="T19" fmla="*/ 65 h 139"/>
              <a:gd name="T20" fmla="*/ 235 w 487"/>
              <a:gd name="T21"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139">
                <a:moveTo>
                  <a:pt x="235" y="139"/>
                </a:moveTo>
                <a:cubicBezTo>
                  <a:pt x="487" y="64"/>
                  <a:pt x="487" y="64"/>
                  <a:pt x="487" y="64"/>
                </a:cubicBezTo>
                <a:cubicBezTo>
                  <a:pt x="367" y="36"/>
                  <a:pt x="367" y="36"/>
                  <a:pt x="367" y="36"/>
                </a:cubicBezTo>
                <a:cubicBezTo>
                  <a:pt x="355" y="45"/>
                  <a:pt x="334" y="55"/>
                  <a:pt x="305" y="47"/>
                </a:cubicBezTo>
                <a:cubicBezTo>
                  <a:pt x="277" y="39"/>
                  <a:pt x="307" y="31"/>
                  <a:pt x="328" y="27"/>
                </a:cubicBezTo>
                <a:cubicBezTo>
                  <a:pt x="248" y="9"/>
                  <a:pt x="248" y="9"/>
                  <a:pt x="248" y="9"/>
                </a:cubicBezTo>
                <a:cubicBezTo>
                  <a:pt x="152" y="30"/>
                  <a:pt x="152" y="30"/>
                  <a:pt x="152" y="30"/>
                </a:cubicBezTo>
                <a:cubicBezTo>
                  <a:pt x="142" y="20"/>
                  <a:pt x="118" y="0"/>
                  <a:pt x="82" y="13"/>
                </a:cubicBezTo>
                <a:cubicBezTo>
                  <a:pt x="50" y="26"/>
                  <a:pt x="93" y="35"/>
                  <a:pt x="117" y="38"/>
                </a:cubicBezTo>
                <a:cubicBezTo>
                  <a:pt x="0" y="65"/>
                  <a:pt x="0" y="65"/>
                  <a:pt x="0" y="65"/>
                </a:cubicBezTo>
                <a:lnTo>
                  <a:pt x="235" y="139"/>
                </a:lnTo>
                <a:close/>
              </a:path>
            </a:pathLst>
          </a:custGeom>
          <a:noFill/>
          <a:ln>
            <a:solidFill>
              <a:schemeClr val="bg1"/>
            </a:solidFill>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1" u="none" strike="noStrike" kern="0" cap="none" spc="0" normalizeH="0" baseline="0" noProof="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14" name="未知"/>
          <p:cNvSpPr/>
          <p:nvPr/>
        </p:nvSpPr>
        <p:spPr bwMode="auto">
          <a:xfrm rot="900000">
            <a:off x="4613010" y="2360375"/>
            <a:ext cx="713162" cy="222693"/>
          </a:xfrm>
          <a:custGeom>
            <a:avLst/>
            <a:gdLst>
              <a:gd name="T0" fmla="*/ 378 w 378"/>
              <a:gd name="T1" fmla="*/ 117 h 117"/>
              <a:gd name="T2" fmla="*/ 0 w 378"/>
              <a:gd name="T3" fmla="*/ 0 h 117"/>
              <a:gd name="T4" fmla="*/ 378 w 378"/>
              <a:gd name="T5" fmla="*/ 117 h 117"/>
              <a:gd name="T6" fmla="*/ 378 w 378"/>
              <a:gd name="T7" fmla="*/ 117 h 117"/>
            </a:gdLst>
            <a:ahLst/>
            <a:cxnLst>
              <a:cxn ang="0">
                <a:pos x="T0" y="T1"/>
              </a:cxn>
              <a:cxn ang="0">
                <a:pos x="T2" y="T3"/>
              </a:cxn>
              <a:cxn ang="0">
                <a:pos x="T4" y="T5"/>
              </a:cxn>
              <a:cxn ang="0">
                <a:pos x="T6" y="T7"/>
              </a:cxn>
            </a:cxnLst>
            <a:rect l="0" t="0" r="r" b="b"/>
            <a:pathLst>
              <a:path w="378" h="117">
                <a:moveTo>
                  <a:pt x="378" y="117"/>
                </a:moveTo>
                <a:lnTo>
                  <a:pt x="0" y="0"/>
                </a:lnTo>
                <a:lnTo>
                  <a:pt x="378" y="117"/>
                </a:lnTo>
                <a:lnTo>
                  <a:pt x="378" y="117"/>
                </a:lnTo>
                <a:close/>
              </a:path>
            </a:pathLst>
          </a:custGeom>
          <a:solidFill>
            <a:srgbClr val="000000"/>
          </a:solidFill>
          <a:ln w="9525">
            <a:solidFill>
              <a:schemeClr val="bg1"/>
            </a:solidFill>
            <a:round/>
          </a:ln>
        </p:spPr>
        <p:txBody>
          <a:bodyP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sp>
        <p:nvSpPr>
          <p:cNvPr id="15" name="未知"/>
          <p:cNvSpPr/>
          <p:nvPr/>
        </p:nvSpPr>
        <p:spPr bwMode="auto">
          <a:xfrm rot="900000">
            <a:off x="4464684" y="2376927"/>
            <a:ext cx="988838" cy="1343683"/>
          </a:xfrm>
          <a:custGeom>
            <a:avLst/>
            <a:gdLst>
              <a:gd name="T0" fmla="*/ 82 w 262"/>
              <a:gd name="T1" fmla="*/ 218 h 354"/>
              <a:gd name="T2" fmla="*/ 102 w 262"/>
              <a:gd name="T3" fmla="*/ 314 h 354"/>
              <a:gd name="T4" fmla="*/ 191 w 262"/>
              <a:gd name="T5" fmla="*/ 354 h 354"/>
              <a:gd name="T6" fmla="*/ 191 w 262"/>
              <a:gd name="T7" fmla="*/ 233 h 354"/>
              <a:gd name="T8" fmla="*/ 262 w 262"/>
              <a:gd name="T9" fmla="*/ 223 h 354"/>
              <a:gd name="T10" fmla="*/ 191 w 262"/>
              <a:gd name="T11" fmla="*/ 178 h 354"/>
              <a:gd name="T12" fmla="*/ 191 w 262"/>
              <a:gd name="T13" fmla="*/ 59 h 354"/>
              <a:gd name="T14" fmla="*/ 0 w 262"/>
              <a:gd name="T15" fmla="*/ 0 h 354"/>
              <a:gd name="T16" fmla="*/ 0 w 262"/>
              <a:gd name="T17" fmla="*/ 268 h 354"/>
              <a:gd name="T18" fmla="*/ 66 w 262"/>
              <a:gd name="T19" fmla="*/ 298 h 354"/>
              <a:gd name="T20" fmla="*/ 82 w 262"/>
              <a:gd name="T21" fmla="*/ 21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354">
                <a:moveTo>
                  <a:pt x="82" y="218"/>
                </a:moveTo>
                <a:cubicBezTo>
                  <a:pt x="120" y="210"/>
                  <a:pt x="118" y="288"/>
                  <a:pt x="102" y="314"/>
                </a:cubicBezTo>
                <a:cubicBezTo>
                  <a:pt x="191" y="354"/>
                  <a:pt x="191" y="354"/>
                  <a:pt x="191" y="354"/>
                </a:cubicBezTo>
                <a:cubicBezTo>
                  <a:pt x="191" y="233"/>
                  <a:pt x="191" y="233"/>
                  <a:pt x="191" y="233"/>
                </a:cubicBezTo>
                <a:cubicBezTo>
                  <a:pt x="218" y="251"/>
                  <a:pt x="262" y="270"/>
                  <a:pt x="262" y="223"/>
                </a:cubicBezTo>
                <a:cubicBezTo>
                  <a:pt x="262" y="166"/>
                  <a:pt x="214" y="172"/>
                  <a:pt x="191" y="178"/>
                </a:cubicBezTo>
                <a:cubicBezTo>
                  <a:pt x="191" y="59"/>
                  <a:pt x="191" y="59"/>
                  <a:pt x="191" y="59"/>
                </a:cubicBezTo>
                <a:cubicBezTo>
                  <a:pt x="0" y="0"/>
                  <a:pt x="0" y="0"/>
                  <a:pt x="0" y="0"/>
                </a:cubicBezTo>
                <a:cubicBezTo>
                  <a:pt x="0" y="268"/>
                  <a:pt x="0" y="268"/>
                  <a:pt x="0" y="268"/>
                </a:cubicBezTo>
                <a:cubicBezTo>
                  <a:pt x="66" y="298"/>
                  <a:pt x="66" y="298"/>
                  <a:pt x="66" y="298"/>
                </a:cubicBezTo>
                <a:cubicBezTo>
                  <a:pt x="60" y="277"/>
                  <a:pt x="47" y="226"/>
                  <a:pt x="82" y="218"/>
                </a:cubicBezTo>
                <a:close/>
              </a:path>
            </a:pathLst>
          </a:custGeom>
          <a:blipFill rotWithShape="1">
            <a:blip r:embed="rId4"/>
            <a:stretch>
              <a:fillRect/>
            </a:stretch>
          </a:blip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6" name="未知"/>
          <p:cNvSpPr/>
          <p:nvPr/>
        </p:nvSpPr>
        <p:spPr bwMode="auto">
          <a:xfrm rot="900000">
            <a:off x="5050496" y="2762126"/>
            <a:ext cx="886958" cy="1752957"/>
          </a:xfrm>
          <a:custGeom>
            <a:avLst/>
            <a:gdLst>
              <a:gd name="T0" fmla="*/ 0 w 235"/>
              <a:gd name="T1" fmla="*/ 0 h 462"/>
              <a:gd name="T2" fmla="*/ 0 w 235"/>
              <a:gd name="T3" fmla="*/ 119 h 462"/>
              <a:gd name="T4" fmla="*/ 71 w 235"/>
              <a:gd name="T5" fmla="*/ 164 h 462"/>
              <a:gd name="T6" fmla="*/ 0 w 235"/>
              <a:gd name="T7" fmla="*/ 174 h 462"/>
              <a:gd name="T8" fmla="*/ 0 w 235"/>
              <a:gd name="T9" fmla="*/ 295 h 462"/>
              <a:gd name="T10" fmla="*/ 98 w 235"/>
              <a:gd name="T11" fmla="*/ 339 h 462"/>
              <a:gd name="T12" fmla="*/ 117 w 235"/>
              <a:gd name="T13" fmla="*/ 447 h 462"/>
              <a:gd name="T14" fmla="*/ 140 w 235"/>
              <a:gd name="T15" fmla="*/ 358 h 462"/>
              <a:gd name="T16" fmla="*/ 235 w 235"/>
              <a:gd name="T17" fmla="*/ 401 h 462"/>
              <a:gd name="T18" fmla="*/ 235 w 235"/>
              <a:gd name="T19" fmla="*/ 73 h 462"/>
              <a:gd name="T20" fmla="*/ 0 w 235"/>
              <a:gd name="T21"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462">
                <a:moveTo>
                  <a:pt x="0" y="0"/>
                </a:moveTo>
                <a:cubicBezTo>
                  <a:pt x="0" y="119"/>
                  <a:pt x="0" y="119"/>
                  <a:pt x="0" y="119"/>
                </a:cubicBezTo>
                <a:cubicBezTo>
                  <a:pt x="23" y="113"/>
                  <a:pt x="71" y="107"/>
                  <a:pt x="71" y="164"/>
                </a:cubicBezTo>
                <a:cubicBezTo>
                  <a:pt x="71" y="211"/>
                  <a:pt x="27" y="192"/>
                  <a:pt x="0" y="174"/>
                </a:cubicBezTo>
                <a:cubicBezTo>
                  <a:pt x="0" y="295"/>
                  <a:pt x="0" y="295"/>
                  <a:pt x="0" y="295"/>
                </a:cubicBezTo>
                <a:cubicBezTo>
                  <a:pt x="98" y="339"/>
                  <a:pt x="98" y="339"/>
                  <a:pt x="98" y="339"/>
                </a:cubicBezTo>
                <a:cubicBezTo>
                  <a:pt x="87" y="365"/>
                  <a:pt x="65" y="430"/>
                  <a:pt x="117" y="447"/>
                </a:cubicBezTo>
                <a:cubicBezTo>
                  <a:pt x="161" y="462"/>
                  <a:pt x="151" y="400"/>
                  <a:pt x="140" y="358"/>
                </a:cubicBezTo>
                <a:cubicBezTo>
                  <a:pt x="235" y="401"/>
                  <a:pt x="235" y="401"/>
                  <a:pt x="235" y="401"/>
                </a:cubicBezTo>
                <a:cubicBezTo>
                  <a:pt x="235" y="73"/>
                  <a:pt x="235" y="73"/>
                  <a:pt x="235" y="73"/>
                </a:cubicBezTo>
                <a:lnTo>
                  <a:pt x="0" y="0"/>
                </a:lnTo>
                <a:close/>
              </a:path>
            </a:pathLst>
          </a:custGeom>
          <a:noFill/>
          <a:ln>
            <a:solidFill>
              <a:srgbClr val="2D69A0"/>
            </a:solidFill>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1" u="none" strike="noStrike" kern="0" cap="none" spc="0" normalizeH="0" baseline="0" noProof="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17" name="未知"/>
          <p:cNvSpPr/>
          <p:nvPr/>
        </p:nvSpPr>
        <p:spPr bwMode="auto">
          <a:xfrm rot="900000">
            <a:off x="5932960" y="3038988"/>
            <a:ext cx="1275002" cy="1528759"/>
          </a:xfrm>
          <a:custGeom>
            <a:avLst/>
            <a:gdLst>
              <a:gd name="T0" fmla="*/ 0 w 338"/>
              <a:gd name="T1" fmla="*/ 75 h 403"/>
              <a:gd name="T2" fmla="*/ 0 w 338"/>
              <a:gd name="T3" fmla="*/ 403 h 403"/>
              <a:gd name="T4" fmla="*/ 129 w 338"/>
              <a:gd name="T5" fmla="*/ 349 h 403"/>
              <a:gd name="T6" fmla="*/ 109 w 338"/>
              <a:gd name="T7" fmla="*/ 297 h 403"/>
              <a:gd name="T8" fmla="*/ 145 w 338"/>
              <a:gd name="T9" fmla="*/ 243 h 403"/>
              <a:gd name="T10" fmla="*/ 179 w 338"/>
              <a:gd name="T11" fmla="*/ 283 h 403"/>
              <a:gd name="T12" fmla="*/ 170 w 338"/>
              <a:gd name="T13" fmla="*/ 332 h 403"/>
              <a:gd name="T14" fmla="*/ 252 w 338"/>
              <a:gd name="T15" fmla="*/ 298 h 403"/>
              <a:gd name="T16" fmla="*/ 252 w 338"/>
              <a:gd name="T17" fmla="*/ 170 h 403"/>
              <a:gd name="T18" fmla="*/ 331 w 338"/>
              <a:gd name="T19" fmla="*/ 121 h 403"/>
              <a:gd name="T20" fmla="*/ 252 w 338"/>
              <a:gd name="T21" fmla="*/ 127 h 403"/>
              <a:gd name="T22" fmla="*/ 252 w 338"/>
              <a:gd name="T23" fmla="*/ 0 h 403"/>
              <a:gd name="T24" fmla="*/ 252 w 338"/>
              <a:gd name="T25" fmla="*/ 0 h 403"/>
              <a:gd name="T26" fmla="*/ 0 w 338"/>
              <a:gd name="T27" fmla="*/ 75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403">
                <a:moveTo>
                  <a:pt x="0" y="75"/>
                </a:moveTo>
                <a:cubicBezTo>
                  <a:pt x="0" y="403"/>
                  <a:pt x="0" y="403"/>
                  <a:pt x="0" y="403"/>
                </a:cubicBezTo>
                <a:cubicBezTo>
                  <a:pt x="129" y="349"/>
                  <a:pt x="129" y="349"/>
                  <a:pt x="129" y="349"/>
                </a:cubicBezTo>
                <a:cubicBezTo>
                  <a:pt x="123" y="339"/>
                  <a:pt x="110" y="315"/>
                  <a:pt x="109" y="297"/>
                </a:cubicBezTo>
                <a:cubicBezTo>
                  <a:pt x="108" y="281"/>
                  <a:pt x="114" y="245"/>
                  <a:pt x="145" y="243"/>
                </a:cubicBezTo>
                <a:cubicBezTo>
                  <a:pt x="179" y="241"/>
                  <a:pt x="179" y="264"/>
                  <a:pt x="179" y="283"/>
                </a:cubicBezTo>
                <a:cubicBezTo>
                  <a:pt x="180" y="297"/>
                  <a:pt x="173" y="322"/>
                  <a:pt x="170" y="332"/>
                </a:cubicBezTo>
                <a:cubicBezTo>
                  <a:pt x="252" y="298"/>
                  <a:pt x="252" y="298"/>
                  <a:pt x="252" y="298"/>
                </a:cubicBezTo>
                <a:cubicBezTo>
                  <a:pt x="252" y="170"/>
                  <a:pt x="252" y="170"/>
                  <a:pt x="252" y="170"/>
                </a:cubicBezTo>
                <a:cubicBezTo>
                  <a:pt x="281" y="173"/>
                  <a:pt x="338" y="175"/>
                  <a:pt x="331" y="121"/>
                </a:cubicBezTo>
                <a:cubicBezTo>
                  <a:pt x="325" y="74"/>
                  <a:pt x="275" y="109"/>
                  <a:pt x="252" y="127"/>
                </a:cubicBezTo>
                <a:cubicBezTo>
                  <a:pt x="252" y="0"/>
                  <a:pt x="252" y="0"/>
                  <a:pt x="252" y="0"/>
                </a:cubicBezTo>
                <a:cubicBezTo>
                  <a:pt x="252" y="0"/>
                  <a:pt x="252" y="0"/>
                  <a:pt x="252" y="0"/>
                </a:cubicBezTo>
                <a:lnTo>
                  <a:pt x="0" y="75"/>
                </a:lnTo>
                <a:close/>
              </a:path>
            </a:pathLst>
          </a:custGeom>
          <a:noFill/>
          <a:ln>
            <a:solidFill>
              <a:srgbClr val="2D69A0"/>
            </a:solidFill>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1" u="none" strike="noStrike" kern="0" cap="none" spc="0" normalizeH="0" baseline="0" noProof="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18" name="未知"/>
          <p:cNvSpPr/>
          <p:nvPr/>
        </p:nvSpPr>
        <p:spPr bwMode="auto">
          <a:xfrm rot="900000">
            <a:off x="6346474" y="3965874"/>
            <a:ext cx="1071241" cy="1426441"/>
          </a:xfrm>
          <a:custGeom>
            <a:avLst/>
            <a:gdLst>
              <a:gd name="T0" fmla="*/ 199 w 284"/>
              <a:gd name="T1" fmla="*/ 126 h 376"/>
              <a:gd name="T2" fmla="*/ 180 w 284"/>
              <a:gd name="T3" fmla="*/ 44 h 376"/>
              <a:gd name="T4" fmla="*/ 85 w 284"/>
              <a:gd name="T5" fmla="*/ 83 h 376"/>
              <a:gd name="T6" fmla="*/ 85 w 284"/>
              <a:gd name="T7" fmla="*/ 208 h 376"/>
              <a:gd name="T8" fmla="*/ 87 w 284"/>
              <a:gd name="T9" fmla="*/ 209 h 376"/>
              <a:gd name="T10" fmla="*/ 85 w 284"/>
              <a:gd name="T11" fmla="*/ 208 h 376"/>
              <a:gd name="T12" fmla="*/ 20 w 284"/>
              <a:gd name="T13" fmla="*/ 247 h 376"/>
              <a:gd name="T14" fmla="*/ 85 w 284"/>
              <a:gd name="T15" fmla="*/ 265 h 376"/>
              <a:gd name="T16" fmla="*/ 87 w 284"/>
              <a:gd name="T17" fmla="*/ 260 h 376"/>
              <a:gd name="T18" fmla="*/ 85 w 284"/>
              <a:gd name="T19" fmla="*/ 265 h 376"/>
              <a:gd name="T20" fmla="*/ 85 w 284"/>
              <a:gd name="T21" fmla="*/ 376 h 376"/>
              <a:gd name="T22" fmla="*/ 284 w 284"/>
              <a:gd name="T23" fmla="*/ 258 h 376"/>
              <a:gd name="T24" fmla="*/ 284 w 284"/>
              <a:gd name="T25" fmla="*/ 0 h 376"/>
              <a:gd name="T26" fmla="*/ 214 w 284"/>
              <a:gd name="T27" fmla="*/ 30 h 376"/>
              <a:gd name="T28" fmla="*/ 199 w 284"/>
              <a:gd name="T29" fmla="*/ 12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4" h="376">
                <a:moveTo>
                  <a:pt x="199" y="126"/>
                </a:moveTo>
                <a:cubicBezTo>
                  <a:pt x="157" y="127"/>
                  <a:pt x="170" y="73"/>
                  <a:pt x="180" y="44"/>
                </a:cubicBezTo>
                <a:cubicBezTo>
                  <a:pt x="85" y="83"/>
                  <a:pt x="85" y="83"/>
                  <a:pt x="85" y="83"/>
                </a:cubicBezTo>
                <a:cubicBezTo>
                  <a:pt x="85" y="208"/>
                  <a:pt x="85" y="208"/>
                  <a:pt x="85" y="208"/>
                </a:cubicBezTo>
                <a:cubicBezTo>
                  <a:pt x="86" y="208"/>
                  <a:pt x="87" y="209"/>
                  <a:pt x="87" y="209"/>
                </a:cubicBezTo>
                <a:cubicBezTo>
                  <a:pt x="87" y="209"/>
                  <a:pt x="86" y="208"/>
                  <a:pt x="85" y="208"/>
                </a:cubicBezTo>
                <a:cubicBezTo>
                  <a:pt x="73" y="205"/>
                  <a:pt x="39" y="200"/>
                  <a:pt x="20" y="247"/>
                </a:cubicBezTo>
                <a:cubicBezTo>
                  <a:pt x="0" y="298"/>
                  <a:pt x="60" y="316"/>
                  <a:pt x="85" y="265"/>
                </a:cubicBezTo>
                <a:cubicBezTo>
                  <a:pt x="87" y="261"/>
                  <a:pt x="87" y="260"/>
                  <a:pt x="87" y="260"/>
                </a:cubicBezTo>
                <a:cubicBezTo>
                  <a:pt x="87" y="260"/>
                  <a:pt x="87" y="261"/>
                  <a:pt x="85" y="265"/>
                </a:cubicBezTo>
                <a:cubicBezTo>
                  <a:pt x="85" y="376"/>
                  <a:pt x="85" y="376"/>
                  <a:pt x="85" y="376"/>
                </a:cubicBezTo>
                <a:cubicBezTo>
                  <a:pt x="284" y="258"/>
                  <a:pt x="284" y="258"/>
                  <a:pt x="284" y="258"/>
                </a:cubicBezTo>
                <a:cubicBezTo>
                  <a:pt x="284" y="0"/>
                  <a:pt x="284" y="0"/>
                  <a:pt x="284" y="0"/>
                </a:cubicBezTo>
                <a:cubicBezTo>
                  <a:pt x="214" y="30"/>
                  <a:pt x="214" y="30"/>
                  <a:pt x="214" y="30"/>
                </a:cubicBezTo>
                <a:cubicBezTo>
                  <a:pt x="224" y="60"/>
                  <a:pt x="245" y="124"/>
                  <a:pt x="199" y="126"/>
                </a:cubicBezTo>
                <a:close/>
              </a:path>
            </a:pathLst>
          </a:custGeom>
          <a:noFill/>
          <a:ln>
            <a:solidFill>
              <a:srgbClr val="2D69A0"/>
            </a:solidFill>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1" u="none" strike="noStrike" kern="0" cap="none" spc="0" normalizeH="0" baseline="0" noProof="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19" name="未知"/>
          <p:cNvSpPr/>
          <p:nvPr/>
        </p:nvSpPr>
        <p:spPr bwMode="auto">
          <a:xfrm rot="900000">
            <a:off x="6917303" y="2999866"/>
            <a:ext cx="750619" cy="1524245"/>
          </a:xfrm>
          <a:custGeom>
            <a:avLst/>
            <a:gdLst>
              <a:gd name="T0" fmla="*/ 198 w 199"/>
              <a:gd name="T1" fmla="*/ 0 h 401"/>
              <a:gd name="T2" fmla="*/ 199 w 199"/>
              <a:gd name="T3" fmla="*/ 0 h 401"/>
              <a:gd name="T4" fmla="*/ 0 w 199"/>
              <a:gd name="T5" fmla="*/ 59 h 401"/>
              <a:gd name="T6" fmla="*/ 0 w 199"/>
              <a:gd name="T7" fmla="*/ 59 h 401"/>
              <a:gd name="T8" fmla="*/ 0 w 199"/>
              <a:gd name="T9" fmla="*/ 186 h 401"/>
              <a:gd name="T10" fmla="*/ 79 w 199"/>
              <a:gd name="T11" fmla="*/ 180 h 401"/>
              <a:gd name="T12" fmla="*/ 0 w 199"/>
              <a:gd name="T13" fmla="*/ 229 h 401"/>
              <a:gd name="T14" fmla="*/ 0 w 199"/>
              <a:gd name="T15" fmla="*/ 357 h 401"/>
              <a:gd name="T16" fmla="*/ 95 w 199"/>
              <a:gd name="T17" fmla="*/ 318 h 401"/>
              <a:gd name="T18" fmla="*/ 114 w 199"/>
              <a:gd name="T19" fmla="*/ 400 h 401"/>
              <a:gd name="T20" fmla="*/ 129 w 199"/>
              <a:gd name="T21" fmla="*/ 304 h 401"/>
              <a:gd name="T22" fmla="*/ 199 w 199"/>
              <a:gd name="T23" fmla="*/ 274 h 401"/>
              <a:gd name="T24" fmla="*/ 199 w 199"/>
              <a:gd name="T25" fmla="*/ 0 h 401"/>
              <a:gd name="T26" fmla="*/ 198 w 199"/>
              <a:gd name="T27"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9" h="401">
                <a:moveTo>
                  <a:pt x="198" y="0"/>
                </a:moveTo>
                <a:cubicBezTo>
                  <a:pt x="199" y="0"/>
                  <a:pt x="199" y="0"/>
                  <a:pt x="199" y="0"/>
                </a:cubicBezTo>
                <a:cubicBezTo>
                  <a:pt x="0" y="59"/>
                  <a:pt x="0" y="59"/>
                  <a:pt x="0" y="59"/>
                </a:cubicBezTo>
                <a:cubicBezTo>
                  <a:pt x="0" y="59"/>
                  <a:pt x="0" y="59"/>
                  <a:pt x="0" y="59"/>
                </a:cubicBezTo>
                <a:cubicBezTo>
                  <a:pt x="0" y="186"/>
                  <a:pt x="0" y="186"/>
                  <a:pt x="0" y="186"/>
                </a:cubicBezTo>
                <a:cubicBezTo>
                  <a:pt x="23" y="168"/>
                  <a:pt x="73" y="133"/>
                  <a:pt x="79" y="180"/>
                </a:cubicBezTo>
                <a:cubicBezTo>
                  <a:pt x="86" y="234"/>
                  <a:pt x="29" y="232"/>
                  <a:pt x="0" y="229"/>
                </a:cubicBezTo>
                <a:cubicBezTo>
                  <a:pt x="0" y="357"/>
                  <a:pt x="0" y="357"/>
                  <a:pt x="0" y="357"/>
                </a:cubicBezTo>
                <a:cubicBezTo>
                  <a:pt x="95" y="318"/>
                  <a:pt x="95" y="318"/>
                  <a:pt x="95" y="318"/>
                </a:cubicBezTo>
                <a:cubicBezTo>
                  <a:pt x="85" y="347"/>
                  <a:pt x="72" y="401"/>
                  <a:pt x="114" y="400"/>
                </a:cubicBezTo>
                <a:cubicBezTo>
                  <a:pt x="160" y="398"/>
                  <a:pt x="139" y="334"/>
                  <a:pt x="129" y="304"/>
                </a:cubicBezTo>
                <a:cubicBezTo>
                  <a:pt x="199" y="274"/>
                  <a:pt x="199" y="274"/>
                  <a:pt x="199" y="274"/>
                </a:cubicBezTo>
                <a:cubicBezTo>
                  <a:pt x="199" y="0"/>
                  <a:pt x="199" y="0"/>
                  <a:pt x="199" y="0"/>
                </a:cubicBezTo>
                <a:lnTo>
                  <a:pt x="198" y="0"/>
                </a:lnTo>
                <a:close/>
              </a:path>
            </a:pathLst>
          </a:custGeom>
          <a:noFill/>
          <a:ln>
            <a:solidFill>
              <a:srgbClr val="2D69A0"/>
            </a:solidFill>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1"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20" name="未知"/>
          <p:cNvSpPr/>
          <p:nvPr/>
        </p:nvSpPr>
        <p:spPr bwMode="auto">
          <a:xfrm rot="900000">
            <a:off x="4220471" y="3106698"/>
            <a:ext cx="720654" cy="1677723"/>
          </a:xfrm>
          <a:custGeom>
            <a:avLst/>
            <a:gdLst>
              <a:gd name="T0" fmla="*/ 122 w 191"/>
              <a:gd name="T1" fmla="*/ 253 h 442"/>
              <a:gd name="T2" fmla="*/ 191 w 191"/>
              <a:gd name="T3" fmla="*/ 268 h 442"/>
              <a:gd name="T4" fmla="*/ 191 w 191"/>
              <a:gd name="T5" fmla="*/ 144 h 442"/>
              <a:gd name="T6" fmla="*/ 102 w 191"/>
              <a:gd name="T7" fmla="*/ 104 h 442"/>
              <a:gd name="T8" fmla="*/ 82 w 191"/>
              <a:gd name="T9" fmla="*/ 8 h 442"/>
              <a:gd name="T10" fmla="*/ 66 w 191"/>
              <a:gd name="T11" fmla="*/ 88 h 442"/>
              <a:gd name="T12" fmla="*/ 0 w 191"/>
              <a:gd name="T13" fmla="*/ 58 h 442"/>
              <a:gd name="T14" fmla="*/ 0 w 191"/>
              <a:gd name="T15" fmla="*/ 325 h 442"/>
              <a:gd name="T16" fmla="*/ 191 w 191"/>
              <a:gd name="T17" fmla="*/ 442 h 442"/>
              <a:gd name="T18" fmla="*/ 191 w 191"/>
              <a:gd name="T19" fmla="*/ 316 h 442"/>
              <a:gd name="T20" fmla="*/ 122 w 191"/>
              <a:gd name="T21" fmla="*/ 253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442">
                <a:moveTo>
                  <a:pt x="122" y="253"/>
                </a:moveTo>
                <a:cubicBezTo>
                  <a:pt x="137" y="210"/>
                  <a:pt x="175" y="248"/>
                  <a:pt x="191" y="268"/>
                </a:cubicBezTo>
                <a:cubicBezTo>
                  <a:pt x="191" y="144"/>
                  <a:pt x="191" y="144"/>
                  <a:pt x="191" y="144"/>
                </a:cubicBezTo>
                <a:cubicBezTo>
                  <a:pt x="102" y="104"/>
                  <a:pt x="102" y="104"/>
                  <a:pt x="102" y="104"/>
                </a:cubicBezTo>
                <a:cubicBezTo>
                  <a:pt x="118" y="78"/>
                  <a:pt x="120" y="0"/>
                  <a:pt x="82" y="8"/>
                </a:cubicBezTo>
                <a:cubicBezTo>
                  <a:pt x="47" y="16"/>
                  <a:pt x="60" y="67"/>
                  <a:pt x="66" y="88"/>
                </a:cubicBezTo>
                <a:cubicBezTo>
                  <a:pt x="0" y="58"/>
                  <a:pt x="0" y="58"/>
                  <a:pt x="0" y="58"/>
                </a:cubicBezTo>
                <a:cubicBezTo>
                  <a:pt x="0" y="325"/>
                  <a:pt x="0" y="325"/>
                  <a:pt x="0" y="325"/>
                </a:cubicBezTo>
                <a:cubicBezTo>
                  <a:pt x="191" y="442"/>
                  <a:pt x="191" y="442"/>
                  <a:pt x="191" y="442"/>
                </a:cubicBezTo>
                <a:cubicBezTo>
                  <a:pt x="191" y="316"/>
                  <a:pt x="191" y="316"/>
                  <a:pt x="191" y="316"/>
                </a:cubicBezTo>
                <a:cubicBezTo>
                  <a:pt x="167" y="322"/>
                  <a:pt x="105" y="299"/>
                  <a:pt x="122" y="253"/>
                </a:cubicBezTo>
                <a:close/>
              </a:path>
            </a:pathLst>
          </a:custGeom>
          <a:noFill/>
          <a:ln>
            <a:solidFill>
              <a:srgbClr val="2D69A0"/>
            </a:solidFill>
          </a:ln>
          <a:effectLst/>
        </p:spPr>
        <p:txBody>
          <a:bodyP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sp>
        <p:nvSpPr>
          <p:cNvPr id="21" name="未知"/>
          <p:cNvSpPr/>
          <p:nvPr/>
        </p:nvSpPr>
        <p:spPr bwMode="auto">
          <a:xfrm rot="900000">
            <a:off x="4452698" y="3800358"/>
            <a:ext cx="1212076" cy="1682237"/>
          </a:xfrm>
          <a:custGeom>
            <a:avLst/>
            <a:gdLst>
              <a:gd name="T0" fmla="*/ 226 w 321"/>
              <a:gd name="T1" fmla="*/ 63 h 443"/>
              <a:gd name="T2" fmla="*/ 203 w 321"/>
              <a:gd name="T3" fmla="*/ 152 h 443"/>
              <a:gd name="T4" fmla="*/ 184 w 321"/>
              <a:gd name="T5" fmla="*/ 44 h 443"/>
              <a:gd name="T6" fmla="*/ 86 w 321"/>
              <a:gd name="T7" fmla="*/ 0 h 443"/>
              <a:gd name="T8" fmla="*/ 86 w 321"/>
              <a:gd name="T9" fmla="*/ 124 h 443"/>
              <a:gd name="T10" fmla="*/ 17 w 321"/>
              <a:gd name="T11" fmla="*/ 109 h 443"/>
              <a:gd name="T12" fmla="*/ 86 w 321"/>
              <a:gd name="T13" fmla="*/ 172 h 443"/>
              <a:gd name="T14" fmla="*/ 86 w 321"/>
              <a:gd name="T15" fmla="*/ 298 h 443"/>
              <a:gd name="T16" fmla="*/ 321 w 321"/>
              <a:gd name="T17" fmla="*/ 443 h 443"/>
              <a:gd name="T18" fmla="*/ 321 w 321"/>
              <a:gd name="T19" fmla="*/ 106 h 443"/>
              <a:gd name="T20" fmla="*/ 226 w 321"/>
              <a:gd name="T21" fmla="*/ 6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 h="443">
                <a:moveTo>
                  <a:pt x="226" y="63"/>
                </a:moveTo>
                <a:cubicBezTo>
                  <a:pt x="237" y="105"/>
                  <a:pt x="247" y="167"/>
                  <a:pt x="203" y="152"/>
                </a:cubicBezTo>
                <a:cubicBezTo>
                  <a:pt x="151" y="135"/>
                  <a:pt x="173" y="70"/>
                  <a:pt x="184" y="44"/>
                </a:cubicBezTo>
                <a:cubicBezTo>
                  <a:pt x="86" y="0"/>
                  <a:pt x="86" y="0"/>
                  <a:pt x="86" y="0"/>
                </a:cubicBezTo>
                <a:cubicBezTo>
                  <a:pt x="86" y="124"/>
                  <a:pt x="86" y="124"/>
                  <a:pt x="86" y="124"/>
                </a:cubicBezTo>
                <a:cubicBezTo>
                  <a:pt x="70" y="104"/>
                  <a:pt x="32" y="66"/>
                  <a:pt x="17" y="109"/>
                </a:cubicBezTo>
                <a:cubicBezTo>
                  <a:pt x="0" y="155"/>
                  <a:pt x="62" y="178"/>
                  <a:pt x="86" y="172"/>
                </a:cubicBezTo>
                <a:cubicBezTo>
                  <a:pt x="86" y="298"/>
                  <a:pt x="86" y="298"/>
                  <a:pt x="86" y="298"/>
                </a:cubicBezTo>
                <a:cubicBezTo>
                  <a:pt x="321" y="443"/>
                  <a:pt x="321" y="443"/>
                  <a:pt x="321" y="443"/>
                </a:cubicBezTo>
                <a:cubicBezTo>
                  <a:pt x="321" y="106"/>
                  <a:pt x="321" y="106"/>
                  <a:pt x="321" y="106"/>
                </a:cubicBezTo>
                <a:lnTo>
                  <a:pt x="226" y="63"/>
                </a:lnTo>
                <a:close/>
              </a:path>
            </a:pathLst>
          </a:custGeom>
          <a:noFill/>
          <a:ln>
            <a:solidFill>
              <a:srgbClr val="2D69A0"/>
            </a:solidFill>
          </a:ln>
          <a:effectLst/>
        </p:spPr>
        <p:txBody>
          <a:bodyPr/>
          <a:lstStyle/>
          <a:p>
            <a:endParaRPr lang="zh-CN" altLang="en-US" b="1" i="1">
              <a:solidFill>
                <a:schemeClr val="tx1">
                  <a:lumMod val="75000"/>
                  <a:lumOff val="25000"/>
                </a:schemeClr>
              </a:solidFill>
              <a:latin typeface="微软雅黑" panose="020B0503020204020204" charset="-122"/>
              <a:ea typeface="微软雅黑" panose="020B0503020204020204" charset="-122"/>
            </a:endParaRPr>
          </a:p>
        </p:txBody>
      </p:sp>
      <p:grpSp>
        <p:nvGrpSpPr>
          <p:cNvPr id="22" name="Group 38"/>
          <p:cNvGrpSpPr/>
          <p:nvPr/>
        </p:nvGrpSpPr>
        <p:grpSpPr>
          <a:xfrm>
            <a:off x="1993066" y="2256193"/>
            <a:ext cx="2577213" cy="316190"/>
            <a:chOff x="1582038" y="2697524"/>
            <a:chExt cx="2577213" cy="316190"/>
          </a:xfrm>
        </p:grpSpPr>
        <p:cxnSp>
          <p:nvCxnSpPr>
            <p:cNvPr id="23" name="Straight Connector 39"/>
            <p:cNvCxnSpPr/>
            <p:nvPr/>
          </p:nvCxnSpPr>
          <p:spPr>
            <a:xfrm flipH="1" flipV="1">
              <a:off x="3661285" y="2697524"/>
              <a:ext cx="497966" cy="316190"/>
            </a:xfrm>
            <a:prstGeom prst="line">
              <a:avLst/>
            </a:prstGeom>
            <a:ln>
              <a:solidFill>
                <a:srgbClr val="2D69A0"/>
              </a:solidFill>
            </a:ln>
          </p:spPr>
          <p:style>
            <a:lnRef idx="1">
              <a:schemeClr val="accent1"/>
            </a:lnRef>
            <a:fillRef idx="0">
              <a:schemeClr val="accent1"/>
            </a:fillRef>
            <a:effectRef idx="0">
              <a:schemeClr val="accent1"/>
            </a:effectRef>
            <a:fontRef idx="minor">
              <a:schemeClr val="tx1"/>
            </a:fontRef>
          </p:style>
        </p:cxnSp>
        <p:cxnSp>
          <p:nvCxnSpPr>
            <p:cNvPr id="24" name="Straight Connector 40"/>
            <p:cNvCxnSpPr/>
            <p:nvPr/>
          </p:nvCxnSpPr>
          <p:spPr>
            <a:xfrm flipH="1">
              <a:off x="1582038" y="2697524"/>
              <a:ext cx="2079249" cy="0"/>
            </a:xfrm>
            <a:prstGeom prst="line">
              <a:avLst/>
            </a:prstGeom>
            <a:ln>
              <a:solidFill>
                <a:srgbClr val="2D69A0"/>
              </a:solidFill>
              <a:tailEnd type="oval"/>
            </a:ln>
          </p:spPr>
          <p:style>
            <a:lnRef idx="1">
              <a:schemeClr val="accent1"/>
            </a:lnRef>
            <a:fillRef idx="0">
              <a:schemeClr val="accent1"/>
            </a:fillRef>
            <a:effectRef idx="0">
              <a:schemeClr val="accent1"/>
            </a:effectRef>
            <a:fontRef idx="minor">
              <a:schemeClr val="tx1"/>
            </a:fontRef>
          </p:style>
        </p:cxnSp>
      </p:grpSp>
      <p:grpSp>
        <p:nvGrpSpPr>
          <p:cNvPr id="25" name="Group 41"/>
          <p:cNvGrpSpPr/>
          <p:nvPr/>
        </p:nvGrpSpPr>
        <p:grpSpPr>
          <a:xfrm>
            <a:off x="2107779" y="4736559"/>
            <a:ext cx="2493744" cy="316190"/>
            <a:chOff x="1804697" y="4994858"/>
            <a:chExt cx="2493744" cy="316190"/>
          </a:xfrm>
        </p:grpSpPr>
        <p:cxnSp>
          <p:nvCxnSpPr>
            <p:cNvPr id="26" name="Straight Connector 42"/>
            <p:cNvCxnSpPr/>
            <p:nvPr/>
          </p:nvCxnSpPr>
          <p:spPr>
            <a:xfrm flipH="1">
              <a:off x="3800475" y="4994858"/>
              <a:ext cx="497966" cy="316190"/>
            </a:xfrm>
            <a:prstGeom prst="line">
              <a:avLst/>
            </a:prstGeom>
            <a:ln>
              <a:solidFill>
                <a:srgbClr val="2D69A0"/>
              </a:solidFill>
            </a:ln>
          </p:spPr>
          <p:style>
            <a:lnRef idx="1">
              <a:schemeClr val="accent1"/>
            </a:lnRef>
            <a:fillRef idx="0">
              <a:schemeClr val="accent1"/>
            </a:fillRef>
            <a:effectRef idx="0">
              <a:schemeClr val="accent1"/>
            </a:effectRef>
            <a:fontRef idx="minor">
              <a:schemeClr val="tx1"/>
            </a:fontRef>
          </p:style>
        </p:cxnSp>
        <p:cxnSp>
          <p:nvCxnSpPr>
            <p:cNvPr id="27" name="Straight Connector 43"/>
            <p:cNvCxnSpPr/>
            <p:nvPr/>
          </p:nvCxnSpPr>
          <p:spPr>
            <a:xfrm flipH="1">
              <a:off x="1804697" y="5311048"/>
              <a:ext cx="1995779" cy="0"/>
            </a:xfrm>
            <a:prstGeom prst="line">
              <a:avLst/>
            </a:prstGeom>
            <a:ln>
              <a:solidFill>
                <a:srgbClr val="2D69A0"/>
              </a:solidFill>
              <a:tailEnd type="oval"/>
            </a:ln>
          </p:spPr>
          <p:style>
            <a:lnRef idx="1">
              <a:schemeClr val="accent1"/>
            </a:lnRef>
            <a:fillRef idx="0">
              <a:schemeClr val="accent1"/>
            </a:fillRef>
            <a:effectRef idx="0">
              <a:schemeClr val="accent1"/>
            </a:effectRef>
            <a:fontRef idx="minor">
              <a:schemeClr val="tx1"/>
            </a:fontRef>
          </p:style>
        </p:cxnSp>
      </p:grpSp>
      <p:grpSp>
        <p:nvGrpSpPr>
          <p:cNvPr id="28" name="Group 44"/>
          <p:cNvGrpSpPr/>
          <p:nvPr/>
        </p:nvGrpSpPr>
        <p:grpSpPr>
          <a:xfrm>
            <a:off x="6681754" y="2130883"/>
            <a:ext cx="3179261" cy="591809"/>
            <a:chOff x="7152085" y="2680840"/>
            <a:chExt cx="3179261" cy="591809"/>
          </a:xfrm>
        </p:grpSpPr>
        <p:cxnSp>
          <p:nvCxnSpPr>
            <p:cNvPr id="29" name="Straight Connector 45"/>
            <p:cNvCxnSpPr>
              <a:stCxn id="12" idx="3"/>
            </p:cNvCxnSpPr>
            <p:nvPr/>
          </p:nvCxnSpPr>
          <p:spPr>
            <a:xfrm flipV="1">
              <a:off x="7152085" y="2680840"/>
              <a:ext cx="873968" cy="591809"/>
            </a:xfrm>
            <a:prstGeom prst="line">
              <a:avLst/>
            </a:prstGeom>
            <a:ln>
              <a:solidFill>
                <a:srgbClr val="2D69A0"/>
              </a:solidFill>
            </a:ln>
          </p:spPr>
          <p:style>
            <a:lnRef idx="1">
              <a:schemeClr val="accent1"/>
            </a:lnRef>
            <a:fillRef idx="0">
              <a:schemeClr val="accent1"/>
            </a:fillRef>
            <a:effectRef idx="0">
              <a:schemeClr val="accent1"/>
            </a:effectRef>
            <a:fontRef idx="minor">
              <a:schemeClr val="tx1"/>
            </a:fontRef>
          </p:style>
        </p:cxnSp>
        <p:cxnSp>
          <p:nvCxnSpPr>
            <p:cNvPr id="30" name="Straight Connector 46"/>
            <p:cNvCxnSpPr/>
            <p:nvPr/>
          </p:nvCxnSpPr>
          <p:spPr>
            <a:xfrm>
              <a:off x="8026053" y="2680840"/>
              <a:ext cx="2305293" cy="0"/>
            </a:xfrm>
            <a:prstGeom prst="line">
              <a:avLst/>
            </a:prstGeom>
            <a:ln>
              <a:solidFill>
                <a:srgbClr val="2D69A0"/>
              </a:solidFill>
              <a:tailEnd type="oval"/>
            </a:ln>
          </p:spPr>
          <p:style>
            <a:lnRef idx="1">
              <a:schemeClr val="accent1"/>
            </a:lnRef>
            <a:fillRef idx="0">
              <a:schemeClr val="accent1"/>
            </a:fillRef>
            <a:effectRef idx="0">
              <a:schemeClr val="accent1"/>
            </a:effectRef>
            <a:fontRef idx="minor">
              <a:schemeClr val="tx1"/>
            </a:fontRef>
          </p:style>
        </p:cxnSp>
      </p:grpSp>
      <p:grpSp>
        <p:nvGrpSpPr>
          <p:cNvPr id="31" name="Group 47"/>
          <p:cNvGrpSpPr/>
          <p:nvPr/>
        </p:nvGrpSpPr>
        <p:grpSpPr>
          <a:xfrm>
            <a:off x="7340846" y="4660711"/>
            <a:ext cx="2730154" cy="335460"/>
            <a:chOff x="7784775" y="4612834"/>
            <a:chExt cx="2730154" cy="335460"/>
          </a:xfrm>
        </p:grpSpPr>
        <p:cxnSp>
          <p:nvCxnSpPr>
            <p:cNvPr id="32" name="Straight Connector 48"/>
            <p:cNvCxnSpPr/>
            <p:nvPr/>
          </p:nvCxnSpPr>
          <p:spPr>
            <a:xfrm>
              <a:off x="7784775" y="4612834"/>
              <a:ext cx="862698" cy="335460"/>
            </a:xfrm>
            <a:prstGeom prst="line">
              <a:avLst/>
            </a:prstGeom>
            <a:ln>
              <a:solidFill>
                <a:srgbClr val="2D69A0"/>
              </a:solidFill>
            </a:ln>
          </p:spPr>
          <p:style>
            <a:lnRef idx="1">
              <a:schemeClr val="accent1"/>
            </a:lnRef>
            <a:fillRef idx="0">
              <a:schemeClr val="accent1"/>
            </a:fillRef>
            <a:effectRef idx="0">
              <a:schemeClr val="accent1"/>
            </a:effectRef>
            <a:fontRef idx="minor">
              <a:schemeClr val="tx1"/>
            </a:fontRef>
          </p:style>
        </p:cxnSp>
        <p:cxnSp>
          <p:nvCxnSpPr>
            <p:cNvPr id="33" name="Straight Connector 49"/>
            <p:cNvCxnSpPr/>
            <p:nvPr/>
          </p:nvCxnSpPr>
          <p:spPr>
            <a:xfrm>
              <a:off x="8647472" y="4948294"/>
              <a:ext cx="1867457" cy="0"/>
            </a:xfrm>
            <a:prstGeom prst="line">
              <a:avLst/>
            </a:prstGeom>
            <a:ln>
              <a:solidFill>
                <a:srgbClr val="2D69A0"/>
              </a:solidFill>
              <a:tailEnd type="oval"/>
            </a:ln>
          </p:spPr>
          <p:style>
            <a:lnRef idx="1">
              <a:schemeClr val="accent1"/>
            </a:lnRef>
            <a:fillRef idx="0">
              <a:schemeClr val="accent1"/>
            </a:fillRef>
            <a:effectRef idx="0">
              <a:schemeClr val="accent1"/>
            </a:effectRef>
            <a:fontRef idx="minor">
              <a:schemeClr val="tx1"/>
            </a:fontRef>
          </p:style>
        </p:cxnSp>
      </p:grpSp>
      <p:grpSp>
        <p:nvGrpSpPr>
          <p:cNvPr id="34" name="Group 8"/>
          <p:cNvGrpSpPr>
            <a:grpSpLocks noChangeAspect="1"/>
          </p:cNvGrpSpPr>
          <p:nvPr/>
        </p:nvGrpSpPr>
        <p:grpSpPr bwMode="auto">
          <a:xfrm>
            <a:off x="10337797" y="4534506"/>
            <a:ext cx="781049" cy="779462"/>
            <a:chOff x="2183" y="3253"/>
            <a:chExt cx="492" cy="491"/>
          </a:xfrm>
          <a:blipFill rotWithShape="1">
            <a:blip r:embed="rId4"/>
            <a:stretch>
              <a:fillRect/>
            </a:stretch>
          </a:blipFill>
        </p:grpSpPr>
        <p:sp>
          <p:nvSpPr>
            <p:cNvPr id="35" name="Freeform 9"/>
            <p:cNvSpPr>
              <a:spLocks noEditPoints="1"/>
            </p:cNvSpPr>
            <p:nvPr/>
          </p:nvSpPr>
          <p:spPr bwMode="auto">
            <a:xfrm>
              <a:off x="2183" y="3298"/>
              <a:ext cx="444" cy="446"/>
            </a:xfrm>
            <a:custGeom>
              <a:avLst/>
              <a:gdLst>
                <a:gd name="T0" fmla="*/ 93 w 185"/>
                <a:gd name="T1" fmla="*/ 186 h 186"/>
                <a:gd name="T2" fmla="*/ 185 w 185"/>
                <a:gd name="T3" fmla="*/ 93 h 186"/>
                <a:gd name="T4" fmla="*/ 175 w 185"/>
                <a:gd name="T5" fmla="*/ 49 h 186"/>
                <a:gd name="T6" fmla="*/ 172 w 185"/>
                <a:gd name="T7" fmla="*/ 49 h 186"/>
                <a:gd name="T8" fmla="*/ 171 w 185"/>
                <a:gd name="T9" fmla="*/ 49 h 186"/>
                <a:gd name="T10" fmla="*/ 159 w 185"/>
                <a:gd name="T11" fmla="*/ 48 h 186"/>
                <a:gd name="T12" fmla="*/ 151 w 185"/>
                <a:gd name="T13" fmla="*/ 57 h 186"/>
                <a:gd name="T14" fmla="*/ 161 w 185"/>
                <a:gd name="T15" fmla="*/ 93 h 186"/>
                <a:gd name="T16" fmla="*/ 93 w 185"/>
                <a:gd name="T17" fmla="*/ 161 h 186"/>
                <a:gd name="T18" fmla="*/ 25 w 185"/>
                <a:gd name="T19" fmla="*/ 93 h 186"/>
                <a:gd name="T20" fmla="*/ 93 w 185"/>
                <a:gd name="T21" fmla="*/ 25 h 186"/>
                <a:gd name="T22" fmla="*/ 129 w 185"/>
                <a:gd name="T23" fmla="*/ 35 h 186"/>
                <a:gd name="T24" fmla="*/ 136 w 185"/>
                <a:gd name="T25" fmla="*/ 27 h 186"/>
                <a:gd name="T26" fmla="*/ 135 w 185"/>
                <a:gd name="T27" fmla="*/ 14 h 186"/>
                <a:gd name="T28" fmla="*/ 135 w 185"/>
                <a:gd name="T29" fmla="*/ 11 h 186"/>
                <a:gd name="T30" fmla="*/ 93 w 185"/>
                <a:gd name="T31" fmla="*/ 0 h 186"/>
                <a:gd name="T32" fmla="*/ 0 w 185"/>
                <a:gd name="T33" fmla="*/ 93 h 186"/>
                <a:gd name="T34" fmla="*/ 93 w 185"/>
                <a:gd name="T35" fmla="*/ 186 h 186"/>
                <a:gd name="T36" fmla="*/ 93 w 185"/>
                <a:gd name="T37" fmla="*/ 186 h 186"/>
                <a:gd name="T38" fmla="*/ 93 w 185"/>
                <a:gd name="T3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5" h="186">
                  <a:moveTo>
                    <a:pt x="93" y="186"/>
                  </a:moveTo>
                  <a:cubicBezTo>
                    <a:pt x="144" y="186"/>
                    <a:pt x="185" y="144"/>
                    <a:pt x="185" y="93"/>
                  </a:cubicBezTo>
                  <a:cubicBezTo>
                    <a:pt x="185" y="77"/>
                    <a:pt x="181" y="62"/>
                    <a:pt x="175" y="49"/>
                  </a:cubicBezTo>
                  <a:cubicBezTo>
                    <a:pt x="174" y="49"/>
                    <a:pt x="173" y="49"/>
                    <a:pt x="172" y="49"/>
                  </a:cubicBezTo>
                  <a:cubicBezTo>
                    <a:pt x="172" y="49"/>
                    <a:pt x="171" y="49"/>
                    <a:pt x="171" y="49"/>
                  </a:cubicBezTo>
                  <a:cubicBezTo>
                    <a:pt x="159" y="48"/>
                    <a:pt x="159" y="48"/>
                    <a:pt x="159" y="48"/>
                  </a:cubicBezTo>
                  <a:cubicBezTo>
                    <a:pt x="151" y="57"/>
                    <a:pt x="151" y="57"/>
                    <a:pt x="151" y="57"/>
                  </a:cubicBezTo>
                  <a:cubicBezTo>
                    <a:pt x="157" y="67"/>
                    <a:pt x="161" y="80"/>
                    <a:pt x="161" y="93"/>
                  </a:cubicBezTo>
                  <a:cubicBezTo>
                    <a:pt x="161" y="130"/>
                    <a:pt x="130" y="161"/>
                    <a:pt x="93" y="161"/>
                  </a:cubicBezTo>
                  <a:cubicBezTo>
                    <a:pt x="55" y="161"/>
                    <a:pt x="25" y="130"/>
                    <a:pt x="25" y="93"/>
                  </a:cubicBezTo>
                  <a:cubicBezTo>
                    <a:pt x="25" y="55"/>
                    <a:pt x="55" y="25"/>
                    <a:pt x="93" y="25"/>
                  </a:cubicBezTo>
                  <a:cubicBezTo>
                    <a:pt x="106" y="25"/>
                    <a:pt x="118" y="28"/>
                    <a:pt x="129" y="35"/>
                  </a:cubicBezTo>
                  <a:cubicBezTo>
                    <a:pt x="136" y="27"/>
                    <a:pt x="136" y="27"/>
                    <a:pt x="136" y="27"/>
                  </a:cubicBezTo>
                  <a:cubicBezTo>
                    <a:pt x="135" y="14"/>
                    <a:pt x="135" y="14"/>
                    <a:pt x="135" y="14"/>
                  </a:cubicBezTo>
                  <a:cubicBezTo>
                    <a:pt x="135" y="13"/>
                    <a:pt x="135" y="12"/>
                    <a:pt x="135" y="11"/>
                  </a:cubicBezTo>
                  <a:cubicBezTo>
                    <a:pt x="123" y="4"/>
                    <a:pt x="108" y="0"/>
                    <a:pt x="93" y="0"/>
                  </a:cubicBezTo>
                  <a:cubicBezTo>
                    <a:pt x="41" y="0"/>
                    <a:pt x="0" y="42"/>
                    <a:pt x="0" y="93"/>
                  </a:cubicBezTo>
                  <a:cubicBezTo>
                    <a:pt x="0" y="144"/>
                    <a:pt x="41" y="186"/>
                    <a:pt x="93" y="186"/>
                  </a:cubicBezTo>
                  <a:close/>
                  <a:moveTo>
                    <a:pt x="93" y="186"/>
                  </a:moveTo>
                  <a:cubicBezTo>
                    <a:pt x="93" y="186"/>
                    <a:pt x="93" y="186"/>
                    <a:pt x="93" y="186"/>
                  </a:cubicBezTo>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36" name="Freeform 10"/>
            <p:cNvSpPr>
              <a:spLocks noEditPoints="1"/>
            </p:cNvSpPr>
            <p:nvPr/>
          </p:nvSpPr>
          <p:spPr bwMode="auto">
            <a:xfrm>
              <a:off x="2296" y="3411"/>
              <a:ext cx="218" cy="218"/>
            </a:xfrm>
            <a:custGeom>
              <a:avLst/>
              <a:gdLst>
                <a:gd name="T0" fmla="*/ 46 w 91"/>
                <a:gd name="T1" fmla="*/ 22 h 91"/>
                <a:gd name="T2" fmla="*/ 48 w 91"/>
                <a:gd name="T3" fmla="*/ 22 h 91"/>
                <a:gd name="T4" fmla="*/ 65 w 91"/>
                <a:gd name="T5" fmla="*/ 5 h 91"/>
                <a:gd name="T6" fmla="*/ 65 w 91"/>
                <a:gd name="T7" fmla="*/ 4 h 91"/>
                <a:gd name="T8" fmla="*/ 46 w 91"/>
                <a:gd name="T9" fmla="*/ 0 h 91"/>
                <a:gd name="T10" fmla="*/ 0 w 91"/>
                <a:gd name="T11" fmla="*/ 46 h 91"/>
                <a:gd name="T12" fmla="*/ 46 w 91"/>
                <a:gd name="T13" fmla="*/ 91 h 91"/>
                <a:gd name="T14" fmla="*/ 91 w 91"/>
                <a:gd name="T15" fmla="*/ 46 h 91"/>
                <a:gd name="T16" fmla="*/ 87 w 91"/>
                <a:gd name="T17" fmla="*/ 27 h 91"/>
                <a:gd name="T18" fmla="*/ 87 w 91"/>
                <a:gd name="T19" fmla="*/ 27 h 91"/>
                <a:gd name="T20" fmla="*/ 70 w 91"/>
                <a:gd name="T21" fmla="*/ 44 h 91"/>
                <a:gd name="T22" fmla="*/ 70 w 91"/>
                <a:gd name="T23" fmla="*/ 46 h 91"/>
                <a:gd name="T24" fmla="*/ 46 w 91"/>
                <a:gd name="T25" fmla="*/ 70 h 91"/>
                <a:gd name="T26" fmla="*/ 22 w 91"/>
                <a:gd name="T27" fmla="*/ 46 h 91"/>
                <a:gd name="T28" fmla="*/ 46 w 91"/>
                <a:gd name="T29" fmla="*/ 22 h 91"/>
                <a:gd name="T30" fmla="*/ 46 w 91"/>
                <a:gd name="T31" fmla="*/ 22 h 91"/>
                <a:gd name="T32" fmla="*/ 46 w 91"/>
                <a:gd name="T33" fmla="*/ 2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1">
                  <a:moveTo>
                    <a:pt x="46" y="22"/>
                  </a:moveTo>
                  <a:cubicBezTo>
                    <a:pt x="46" y="22"/>
                    <a:pt x="47" y="22"/>
                    <a:pt x="48" y="22"/>
                  </a:cubicBezTo>
                  <a:cubicBezTo>
                    <a:pt x="65" y="5"/>
                    <a:pt x="65" y="5"/>
                    <a:pt x="65" y="5"/>
                  </a:cubicBezTo>
                  <a:cubicBezTo>
                    <a:pt x="65" y="4"/>
                    <a:pt x="65" y="4"/>
                    <a:pt x="65" y="4"/>
                  </a:cubicBezTo>
                  <a:cubicBezTo>
                    <a:pt x="59" y="2"/>
                    <a:pt x="53" y="0"/>
                    <a:pt x="46" y="0"/>
                  </a:cubicBezTo>
                  <a:cubicBezTo>
                    <a:pt x="20" y="0"/>
                    <a:pt x="0" y="21"/>
                    <a:pt x="0" y="46"/>
                  </a:cubicBezTo>
                  <a:cubicBezTo>
                    <a:pt x="0" y="71"/>
                    <a:pt x="20" y="91"/>
                    <a:pt x="46" y="91"/>
                  </a:cubicBezTo>
                  <a:cubicBezTo>
                    <a:pt x="71" y="91"/>
                    <a:pt x="91" y="71"/>
                    <a:pt x="91" y="46"/>
                  </a:cubicBezTo>
                  <a:cubicBezTo>
                    <a:pt x="91" y="39"/>
                    <a:pt x="90" y="32"/>
                    <a:pt x="87" y="27"/>
                  </a:cubicBezTo>
                  <a:cubicBezTo>
                    <a:pt x="87" y="27"/>
                    <a:pt x="87" y="27"/>
                    <a:pt x="87" y="27"/>
                  </a:cubicBezTo>
                  <a:cubicBezTo>
                    <a:pt x="70" y="44"/>
                    <a:pt x="70" y="44"/>
                    <a:pt x="70" y="44"/>
                  </a:cubicBezTo>
                  <a:cubicBezTo>
                    <a:pt x="70" y="45"/>
                    <a:pt x="70" y="45"/>
                    <a:pt x="70" y="46"/>
                  </a:cubicBezTo>
                  <a:cubicBezTo>
                    <a:pt x="70" y="59"/>
                    <a:pt x="59" y="70"/>
                    <a:pt x="46" y="70"/>
                  </a:cubicBezTo>
                  <a:cubicBezTo>
                    <a:pt x="32" y="70"/>
                    <a:pt x="22" y="59"/>
                    <a:pt x="22" y="46"/>
                  </a:cubicBezTo>
                  <a:cubicBezTo>
                    <a:pt x="22" y="33"/>
                    <a:pt x="32" y="22"/>
                    <a:pt x="46" y="22"/>
                  </a:cubicBezTo>
                  <a:close/>
                  <a:moveTo>
                    <a:pt x="46" y="22"/>
                  </a:moveTo>
                  <a:cubicBezTo>
                    <a:pt x="46" y="22"/>
                    <a:pt x="46" y="22"/>
                    <a:pt x="46" y="22"/>
                  </a:cubicBezTo>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37" name="Freeform 11"/>
            <p:cNvSpPr>
              <a:spLocks noEditPoints="1"/>
            </p:cNvSpPr>
            <p:nvPr/>
          </p:nvSpPr>
          <p:spPr bwMode="auto">
            <a:xfrm>
              <a:off x="2425" y="3253"/>
              <a:ext cx="250" cy="246"/>
            </a:xfrm>
            <a:custGeom>
              <a:avLst/>
              <a:gdLst>
                <a:gd name="T0" fmla="*/ 87 w 104"/>
                <a:gd name="T1" fmla="*/ 28 h 103"/>
                <a:gd name="T2" fmla="*/ 92 w 104"/>
                <a:gd name="T3" fmla="*/ 23 h 103"/>
                <a:gd name="T4" fmla="*/ 92 w 104"/>
                <a:gd name="T5" fmla="*/ 14 h 103"/>
                <a:gd name="T6" fmla="*/ 89 w 104"/>
                <a:gd name="T7" fmla="*/ 11 h 103"/>
                <a:gd name="T8" fmla="*/ 85 w 104"/>
                <a:gd name="T9" fmla="*/ 9 h 103"/>
                <a:gd name="T10" fmla="*/ 81 w 104"/>
                <a:gd name="T11" fmla="*/ 11 h 103"/>
                <a:gd name="T12" fmla="*/ 75 w 104"/>
                <a:gd name="T13" fmla="*/ 17 h 103"/>
                <a:gd name="T14" fmla="*/ 74 w 104"/>
                <a:gd name="T15" fmla="*/ 1 h 103"/>
                <a:gd name="T16" fmla="*/ 72 w 104"/>
                <a:gd name="T17" fmla="*/ 0 h 103"/>
                <a:gd name="T18" fmla="*/ 70 w 104"/>
                <a:gd name="T19" fmla="*/ 0 h 103"/>
                <a:gd name="T20" fmla="*/ 48 w 104"/>
                <a:gd name="T21" fmla="*/ 23 h 103"/>
                <a:gd name="T22" fmla="*/ 45 w 104"/>
                <a:gd name="T23" fmla="*/ 31 h 103"/>
                <a:gd name="T24" fmla="*/ 45 w 104"/>
                <a:gd name="T25" fmla="*/ 31 h 103"/>
                <a:gd name="T26" fmla="*/ 46 w 104"/>
                <a:gd name="T27" fmla="*/ 46 h 103"/>
                <a:gd name="T28" fmla="*/ 38 w 104"/>
                <a:gd name="T29" fmla="*/ 54 h 103"/>
                <a:gd name="T30" fmla="*/ 23 w 104"/>
                <a:gd name="T31" fmla="*/ 68 h 103"/>
                <a:gd name="T32" fmla="*/ 23 w 104"/>
                <a:gd name="T33" fmla="*/ 69 h 103"/>
                <a:gd name="T34" fmla="*/ 9 w 104"/>
                <a:gd name="T35" fmla="*/ 83 h 103"/>
                <a:gd name="T36" fmla="*/ 2 w 104"/>
                <a:gd name="T37" fmla="*/ 89 h 103"/>
                <a:gd name="T38" fmla="*/ 1 w 104"/>
                <a:gd name="T39" fmla="*/ 92 h 103"/>
                <a:gd name="T40" fmla="*/ 1 w 104"/>
                <a:gd name="T41" fmla="*/ 97 h 103"/>
                <a:gd name="T42" fmla="*/ 5 w 104"/>
                <a:gd name="T43" fmla="*/ 103 h 103"/>
                <a:gd name="T44" fmla="*/ 6 w 104"/>
                <a:gd name="T45" fmla="*/ 103 h 103"/>
                <a:gd name="T46" fmla="*/ 11 w 104"/>
                <a:gd name="T47" fmla="*/ 102 h 103"/>
                <a:gd name="T48" fmla="*/ 14 w 104"/>
                <a:gd name="T49" fmla="*/ 101 h 103"/>
                <a:gd name="T50" fmla="*/ 59 w 104"/>
                <a:gd name="T51" fmla="*/ 57 h 103"/>
                <a:gd name="T52" fmla="*/ 72 w 104"/>
                <a:gd name="T53" fmla="*/ 58 h 103"/>
                <a:gd name="T54" fmla="*/ 72 w 104"/>
                <a:gd name="T55" fmla="*/ 58 h 103"/>
                <a:gd name="T56" fmla="*/ 73 w 104"/>
                <a:gd name="T57" fmla="*/ 58 h 103"/>
                <a:gd name="T58" fmla="*/ 80 w 104"/>
                <a:gd name="T59" fmla="*/ 55 h 103"/>
                <a:gd name="T60" fmla="*/ 102 w 104"/>
                <a:gd name="T61" fmla="*/ 32 h 103"/>
                <a:gd name="T62" fmla="*/ 101 w 104"/>
                <a:gd name="T63" fmla="*/ 29 h 103"/>
                <a:gd name="T64" fmla="*/ 87 w 104"/>
                <a:gd name="T65" fmla="*/ 28 h 103"/>
                <a:gd name="T66" fmla="*/ 87 w 104"/>
                <a:gd name="T67" fmla="*/ 28 h 103"/>
                <a:gd name="T68" fmla="*/ 87 w 104"/>
                <a:gd name="T69" fmla="*/ 2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4" h="103">
                  <a:moveTo>
                    <a:pt x="87" y="28"/>
                  </a:moveTo>
                  <a:cubicBezTo>
                    <a:pt x="92" y="23"/>
                    <a:pt x="92" y="23"/>
                    <a:pt x="92" y="23"/>
                  </a:cubicBezTo>
                  <a:cubicBezTo>
                    <a:pt x="95" y="20"/>
                    <a:pt x="95" y="17"/>
                    <a:pt x="92" y="14"/>
                  </a:cubicBezTo>
                  <a:cubicBezTo>
                    <a:pt x="89" y="11"/>
                    <a:pt x="89" y="11"/>
                    <a:pt x="89" y="11"/>
                  </a:cubicBezTo>
                  <a:cubicBezTo>
                    <a:pt x="88" y="10"/>
                    <a:pt x="86" y="9"/>
                    <a:pt x="85" y="9"/>
                  </a:cubicBezTo>
                  <a:cubicBezTo>
                    <a:pt x="83" y="9"/>
                    <a:pt x="82" y="10"/>
                    <a:pt x="81" y="11"/>
                  </a:cubicBezTo>
                  <a:cubicBezTo>
                    <a:pt x="75" y="17"/>
                    <a:pt x="75" y="17"/>
                    <a:pt x="75" y="17"/>
                  </a:cubicBezTo>
                  <a:cubicBezTo>
                    <a:pt x="74" y="1"/>
                    <a:pt x="74" y="1"/>
                    <a:pt x="74" y="1"/>
                  </a:cubicBezTo>
                  <a:cubicBezTo>
                    <a:pt x="74" y="0"/>
                    <a:pt x="73" y="0"/>
                    <a:pt x="72" y="0"/>
                  </a:cubicBezTo>
                  <a:cubicBezTo>
                    <a:pt x="71" y="0"/>
                    <a:pt x="71" y="0"/>
                    <a:pt x="70" y="0"/>
                  </a:cubicBezTo>
                  <a:cubicBezTo>
                    <a:pt x="48" y="23"/>
                    <a:pt x="48" y="23"/>
                    <a:pt x="48" y="23"/>
                  </a:cubicBezTo>
                  <a:cubicBezTo>
                    <a:pt x="46" y="25"/>
                    <a:pt x="45" y="28"/>
                    <a:pt x="45" y="31"/>
                  </a:cubicBezTo>
                  <a:cubicBezTo>
                    <a:pt x="45" y="31"/>
                    <a:pt x="45" y="31"/>
                    <a:pt x="45" y="31"/>
                  </a:cubicBezTo>
                  <a:cubicBezTo>
                    <a:pt x="46" y="46"/>
                    <a:pt x="46" y="46"/>
                    <a:pt x="46" y="46"/>
                  </a:cubicBezTo>
                  <a:cubicBezTo>
                    <a:pt x="38" y="54"/>
                    <a:pt x="38" y="54"/>
                    <a:pt x="38" y="54"/>
                  </a:cubicBezTo>
                  <a:cubicBezTo>
                    <a:pt x="23" y="68"/>
                    <a:pt x="23" y="68"/>
                    <a:pt x="23" y="68"/>
                  </a:cubicBezTo>
                  <a:cubicBezTo>
                    <a:pt x="23" y="69"/>
                    <a:pt x="23" y="69"/>
                    <a:pt x="23" y="69"/>
                  </a:cubicBezTo>
                  <a:cubicBezTo>
                    <a:pt x="9" y="83"/>
                    <a:pt x="9" y="83"/>
                    <a:pt x="9" y="83"/>
                  </a:cubicBezTo>
                  <a:cubicBezTo>
                    <a:pt x="2" y="89"/>
                    <a:pt x="2" y="89"/>
                    <a:pt x="2" y="89"/>
                  </a:cubicBezTo>
                  <a:cubicBezTo>
                    <a:pt x="2" y="90"/>
                    <a:pt x="1" y="91"/>
                    <a:pt x="1" y="92"/>
                  </a:cubicBezTo>
                  <a:cubicBezTo>
                    <a:pt x="1" y="97"/>
                    <a:pt x="1" y="97"/>
                    <a:pt x="1" y="97"/>
                  </a:cubicBezTo>
                  <a:cubicBezTo>
                    <a:pt x="0" y="100"/>
                    <a:pt x="3" y="103"/>
                    <a:pt x="5" y="103"/>
                  </a:cubicBezTo>
                  <a:cubicBezTo>
                    <a:pt x="6" y="103"/>
                    <a:pt x="6" y="103"/>
                    <a:pt x="6" y="103"/>
                  </a:cubicBezTo>
                  <a:cubicBezTo>
                    <a:pt x="11" y="102"/>
                    <a:pt x="11" y="102"/>
                    <a:pt x="11" y="102"/>
                  </a:cubicBezTo>
                  <a:cubicBezTo>
                    <a:pt x="12" y="102"/>
                    <a:pt x="13" y="102"/>
                    <a:pt x="14" y="101"/>
                  </a:cubicBezTo>
                  <a:cubicBezTo>
                    <a:pt x="59" y="57"/>
                    <a:pt x="59" y="57"/>
                    <a:pt x="59" y="57"/>
                  </a:cubicBezTo>
                  <a:cubicBezTo>
                    <a:pt x="72" y="58"/>
                    <a:pt x="72" y="58"/>
                    <a:pt x="72" y="58"/>
                  </a:cubicBezTo>
                  <a:cubicBezTo>
                    <a:pt x="72" y="58"/>
                    <a:pt x="72" y="58"/>
                    <a:pt x="72" y="58"/>
                  </a:cubicBezTo>
                  <a:cubicBezTo>
                    <a:pt x="72" y="58"/>
                    <a:pt x="73" y="58"/>
                    <a:pt x="73" y="58"/>
                  </a:cubicBezTo>
                  <a:cubicBezTo>
                    <a:pt x="75" y="58"/>
                    <a:pt x="78" y="57"/>
                    <a:pt x="80" y="55"/>
                  </a:cubicBezTo>
                  <a:cubicBezTo>
                    <a:pt x="102" y="32"/>
                    <a:pt x="102" y="32"/>
                    <a:pt x="102" y="32"/>
                  </a:cubicBezTo>
                  <a:cubicBezTo>
                    <a:pt x="104" y="31"/>
                    <a:pt x="103" y="29"/>
                    <a:pt x="101" y="29"/>
                  </a:cubicBezTo>
                  <a:lnTo>
                    <a:pt x="87" y="28"/>
                  </a:lnTo>
                  <a:close/>
                  <a:moveTo>
                    <a:pt x="87" y="28"/>
                  </a:moveTo>
                  <a:cubicBezTo>
                    <a:pt x="87" y="28"/>
                    <a:pt x="87" y="28"/>
                    <a:pt x="87" y="28"/>
                  </a:cubicBezTo>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grpSp>
      <p:grpSp>
        <p:nvGrpSpPr>
          <p:cNvPr id="38" name="Group 22"/>
          <p:cNvGrpSpPr>
            <a:grpSpLocks noChangeAspect="1"/>
          </p:cNvGrpSpPr>
          <p:nvPr/>
        </p:nvGrpSpPr>
        <p:grpSpPr bwMode="auto">
          <a:xfrm>
            <a:off x="1062344" y="1964195"/>
            <a:ext cx="685800" cy="576263"/>
            <a:chOff x="4092" y="3320"/>
            <a:chExt cx="432" cy="363"/>
          </a:xfrm>
          <a:blipFill rotWithShape="1">
            <a:blip r:embed="rId4"/>
            <a:stretch>
              <a:fillRect/>
            </a:stretch>
          </a:blipFill>
        </p:grpSpPr>
        <p:sp>
          <p:nvSpPr>
            <p:cNvPr id="39" name="Freeform 23"/>
            <p:cNvSpPr/>
            <p:nvPr/>
          </p:nvSpPr>
          <p:spPr bwMode="auto">
            <a:xfrm>
              <a:off x="4200" y="3365"/>
              <a:ext cx="214" cy="12"/>
            </a:xfrm>
            <a:custGeom>
              <a:avLst/>
              <a:gdLst>
                <a:gd name="T0" fmla="*/ 86 w 89"/>
                <a:gd name="T1" fmla="*/ 5 h 5"/>
                <a:gd name="T2" fmla="*/ 3 w 89"/>
                <a:gd name="T3" fmla="*/ 5 h 5"/>
                <a:gd name="T4" fmla="*/ 0 w 89"/>
                <a:gd name="T5" fmla="*/ 2 h 5"/>
                <a:gd name="T6" fmla="*/ 3 w 89"/>
                <a:gd name="T7" fmla="*/ 0 h 5"/>
                <a:gd name="T8" fmla="*/ 86 w 89"/>
                <a:gd name="T9" fmla="*/ 0 h 5"/>
                <a:gd name="T10" fmla="*/ 89 w 89"/>
                <a:gd name="T11" fmla="*/ 2 h 5"/>
                <a:gd name="T12" fmla="*/ 86 w 8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9" h="5">
                  <a:moveTo>
                    <a:pt x="86" y="5"/>
                  </a:moveTo>
                  <a:cubicBezTo>
                    <a:pt x="3" y="5"/>
                    <a:pt x="3" y="5"/>
                    <a:pt x="3" y="5"/>
                  </a:cubicBezTo>
                  <a:cubicBezTo>
                    <a:pt x="2" y="5"/>
                    <a:pt x="0" y="4"/>
                    <a:pt x="0" y="2"/>
                  </a:cubicBezTo>
                  <a:cubicBezTo>
                    <a:pt x="0" y="1"/>
                    <a:pt x="2" y="0"/>
                    <a:pt x="3" y="0"/>
                  </a:cubicBezTo>
                  <a:cubicBezTo>
                    <a:pt x="86" y="0"/>
                    <a:pt x="86" y="0"/>
                    <a:pt x="86" y="0"/>
                  </a:cubicBezTo>
                  <a:cubicBezTo>
                    <a:pt x="87" y="0"/>
                    <a:pt x="89" y="1"/>
                    <a:pt x="89" y="2"/>
                  </a:cubicBezTo>
                  <a:cubicBezTo>
                    <a:pt x="89" y="4"/>
                    <a:pt x="87" y="5"/>
                    <a:pt x="86" y="5"/>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40" name="Line 24"/>
            <p:cNvSpPr>
              <a:spLocks noChangeShapeType="1"/>
            </p:cNvSpPr>
            <p:nvPr/>
          </p:nvSpPr>
          <p:spPr bwMode="auto">
            <a:xfrm>
              <a:off x="4407" y="3387"/>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1" name="Line 25"/>
            <p:cNvSpPr>
              <a:spLocks noChangeShapeType="1"/>
            </p:cNvSpPr>
            <p:nvPr/>
          </p:nvSpPr>
          <p:spPr bwMode="auto">
            <a:xfrm>
              <a:off x="4407" y="3387"/>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2" name="Line 26"/>
            <p:cNvSpPr>
              <a:spLocks noChangeShapeType="1"/>
            </p:cNvSpPr>
            <p:nvPr/>
          </p:nvSpPr>
          <p:spPr bwMode="auto">
            <a:xfrm>
              <a:off x="4208" y="3387"/>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3" name="Line 27"/>
            <p:cNvSpPr>
              <a:spLocks noChangeShapeType="1"/>
            </p:cNvSpPr>
            <p:nvPr/>
          </p:nvSpPr>
          <p:spPr bwMode="auto">
            <a:xfrm>
              <a:off x="4208" y="3387"/>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4" name="Freeform 28"/>
            <p:cNvSpPr/>
            <p:nvPr/>
          </p:nvSpPr>
          <p:spPr bwMode="auto">
            <a:xfrm>
              <a:off x="4200" y="3413"/>
              <a:ext cx="214" cy="12"/>
            </a:xfrm>
            <a:custGeom>
              <a:avLst/>
              <a:gdLst>
                <a:gd name="T0" fmla="*/ 86 w 89"/>
                <a:gd name="T1" fmla="*/ 5 h 5"/>
                <a:gd name="T2" fmla="*/ 3 w 89"/>
                <a:gd name="T3" fmla="*/ 5 h 5"/>
                <a:gd name="T4" fmla="*/ 0 w 89"/>
                <a:gd name="T5" fmla="*/ 3 h 5"/>
                <a:gd name="T6" fmla="*/ 3 w 89"/>
                <a:gd name="T7" fmla="*/ 0 h 5"/>
                <a:gd name="T8" fmla="*/ 86 w 89"/>
                <a:gd name="T9" fmla="*/ 0 h 5"/>
                <a:gd name="T10" fmla="*/ 89 w 89"/>
                <a:gd name="T11" fmla="*/ 3 h 5"/>
                <a:gd name="T12" fmla="*/ 86 w 8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9" h="5">
                  <a:moveTo>
                    <a:pt x="86" y="5"/>
                  </a:moveTo>
                  <a:cubicBezTo>
                    <a:pt x="3" y="5"/>
                    <a:pt x="3" y="5"/>
                    <a:pt x="3" y="5"/>
                  </a:cubicBezTo>
                  <a:cubicBezTo>
                    <a:pt x="2" y="5"/>
                    <a:pt x="0" y="4"/>
                    <a:pt x="0" y="3"/>
                  </a:cubicBezTo>
                  <a:cubicBezTo>
                    <a:pt x="0" y="1"/>
                    <a:pt x="2" y="0"/>
                    <a:pt x="3" y="0"/>
                  </a:cubicBezTo>
                  <a:cubicBezTo>
                    <a:pt x="86" y="0"/>
                    <a:pt x="86" y="0"/>
                    <a:pt x="86" y="0"/>
                  </a:cubicBezTo>
                  <a:cubicBezTo>
                    <a:pt x="87" y="0"/>
                    <a:pt x="89" y="1"/>
                    <a:pt x="89" y="3"/>
                  </a:cubicBezTo>
                  <a:cubicBezTo>
                    <a:pt x="89" y="4"/>
                    <a:pt x="87" y="5"/>
                    <a:pt x="86" y="5"/>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45" name="Line 29"/>
            <p:cNvSpPr>
              <a:spLocks noChangeShapeType="1"/>
            </p:cNvSpPr>
            <p:nvPr/>
          </p:nvSpPr>
          <p:spPr bwMode="auto">
            <a:xfrm>
              <a:off x="4407" y="3452"/>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6" name="Line 30"/>
            <p:cNvSpPr>
              <a:spLocks noChangeShapeType="1"/>
            </p:cNvSpPr>
            <p:nvPr/>
          </p:nvSpPr>
          <p:spPr bwMode="auto">
            <a:xfrm>
              <a:off x="4407" y="3452"/>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7" name="Line 31"/>
            <p:cNvSpPr>
              <a:spLocks noChangeShapeType="1"/>
            </p:cNvSpPr>
            <p:nvPr/>
          </p:nvSpPr>
          <p:spPr bwMode="auto">
            <a:xfrm>
              <a:off x="4208" y="3452"/>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8" name="Line 32"/>
            <p:cNvSpPr>
              <a:spLocks noChangeShapeType="1"/>
            </p:cNvSpPr>
            <p:nvPr/>
          </p:nvSpPr>
          <p:spPr bwMode="auto">
            <a:xfrm>
              <a:off x="4208" y="3452"/>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49" name="Freeform 33"/>
            <p:cNvSpPr/>
            <p:nvPr/>
          </p:nvSpPr>
          <p:spPr bwMode="auto">
            <a:xfrm>
              <a:off x="4162" y="3320"/>
              <a:ext cx="290" cy="146"/>
            </a:xfrm>
            <a:custGeom>
              <a:avLst/>
              <a:gdLst>
                <a:gd name="T0" fmla="*/ 117 w 121"/>
                <a:gd name="T1" fmla="*/ 61 h 61"/>
                <a:gd name="T2" fmla="*/ 114 w 121"/>
                <a:gd name="T3" fmla="*/ 58 h 61"/>
                <a:gd name="T4" fmla="*/ 114 w 121"/>
                <a:gd name="T5" fmla="*/ 10 h 61"/>
                <a:gd name="T6" fmla="*/ 110 w 121"/>
                <a:gd name="T7" fmla="*/ 7 h 61"/>
                <a:gd name="T8" fmla="*/ 11 w 121"/>
                <a:gd name="T9" fmla="*/ 7 h 61"/>
                <a:gd name="T10" fmla="*/ 7 w 121"/>
                <a:gd name="T11" fmla="*/ 10 h 61"/>
                <a:gd name="T12" fmla="*/ 7 w 121"/>
                <a:gd name="T13" fmla="*/ 58 h 61"/>
                <a:gd name="T14" fmla="*/ 4 w 121"/>
                <a:gd name="T15" fmla="*/ 61 h 61"/>
                <a:gd name="T16" fmla="*/ 0 w 121"/>
                <a:gd name="T17" fmla="*/ 58 h 61"/>
                <a:gd name="T18" fmla="*/ 0 w 121"/>
                <a:gd name="T19" fmla="*/ 10 h 61"/>
                <a:gd name="T20" fmla="*/ 11 w 121"/>
                <a:gd name="T21" fmla="*/ 0 h 61"/>
                <a:gd name="T22" fmla="*/ 110 w 121"/>
                <a:gd name="T23" fmla="*/ 0 h 61"/>
                <a:gd name="T24" fmla="*/ 121 w 121"/>
                <a:gd name="T25" fmla="*/ 10 h 61"/>
                <a:gd name="T26" fmla="*/ 121 w 121"/>
                <a:gd name="T27" fmla="*/ 58 h 61"/>
                <a:gd name="T28" fmla="*/ 117 w 121"/>
                <a:gd name="T2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61">
                  <a:moveTo>
                    <a:pt x="117" y="61"/>
                  </a:moveTo>
                  <a:cubicBezTo>
                    <a:pt x="115" y="61"/>
                    <a:pt x="114" y="60"/>
                    <a:pt x="114" y="58"/>
                  </a:cubicBezTo>
                  <a:cubicBezTo>
                    <a:pt x="114" y="10"/>
                    <a:pt x="114" y="10"/>
                    <a:pt x="114" y="10"/>
                  </a:cubicBezTo>
                  <a:cubicBezTo>
                    <a:pt x="114" y="8"/>
                    <a:pt x="112" y="7"/>
                    <a:pt x="110" y="7"/>
                  </a:cubicBezTo>
                  <a:cubicBezTo>
                    <a:pt x="11" y="7"/>
                    <a:pt x="11" y="7"/>
                    <a:pt x="11" y="7"/>
                  </a:cubicBezTo>
                  <a:cubicBezTo>
                    <a:pt x="9" y="7"/>
                    <a:pt x="7" y="8"/>
                    <a:pt x="7" y="10"/>
                  </a:cubicBezTo>
                  <a:cubicBezTo>
                    <a:pt x="7" y="58"/>
                    <a:pt x="7" y="58"/>
                    <a:pt x="7" y="58"/>
                  </a:cubicBezTo>
                  <a:cubicBezTo>
                    <a:pt x="7" y="60"/>
                    <a:pt x="6" y="61"/>
                    <a:pt x="4" y="61"/>
                  </a:cubicBezTo>
                  <a:cubicBezTo>
                    <a:pt x="2" y="61"/>
                    <a:pt x="0" y="60"/>
                    <a:pt x="0" y="58"/>
                  </a:cubicBezTo>
                  <a:cubicBezTo>
                    <a:pt x="0" y="10"/>
                    <a:pt x="0" y="10"/>
                    <a:pt x="0" y="10"/>
                  </a:cubicBezTo>
                  <a:cubicBezTo>
                    <a:pt x="0" y="4"/>
                    <a:pt x="5" y="0"/>
                    <a:pt x="11" y="0"/>
                  </a:cubicBezTo>
                  <a:cubicBezTo>
                    <a:pt x="110" y="0"/>
                    <a:pt x="110" y="0"/>
                    <a:pt x="110" y="0"/>
                  </a:cubicBezTo>
                  <a:cubicBezTo>
                    <a:pt x="116" y="0"/>
                    <a:pt x="121" y="4"/>
                    <a:pt x="121" y="10"/>
                  </a:cubicBezTo>
                  <a:cubicBezTo>
                    <a:pt x="121" y="58"/>
                    <a:pt x="121" y="58"/>
                    <a:pt x="121" y="58"/>
                  </a:cubicBezTo>
                  <a:cubicBezTo>
                    <a:pt x="121" y="60"/>
                    <a:pt x="119" y="61"/>
                    <a:pt x="117" y="61"/>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50" name="Freeform 34"/>
            <p:cNvSpPr/>
            <p:nvPr/>
          </p:nvSpPr>
          <p:spPr bwMode="auto">
            <a:xfrm>
              <a:off x="4095" y="3368"/>
              <a:ext cx="57" cy="82"/>
            </a:xfrm>
            <a:custGeom>
              <a:avLst/>
              <a:gdLst>
                <a:gd name="T0" fmla="*/ 0 w 24"/>
                <a:gd name="T1" fmla="*/ 16 h 34"/>
                <a:gd name="T2" fmla="*/ 21 w 24"/>
                <a:gd name="T3" fmla="*/ 0 h 34"/>
                <a:gd name="T4" fmla="*/ 24 w 24"/>
                <a:gd name="T5" fmla="*/ 1 h 34"/>
                <a:gd name="T6" fmla="*/ 24 w 24"/>
                <a:gd name="T7" fmla="*/ 33 h 34"/>
                <a:gd name="T8" fmla="*/ 21 w 24"/>
                <a:gd name="T9" fmla="*/ 34 h 34"/>
                <a:gd name="T10" fmla="*/ 0 w 24"/>
                <a:gd name="T11" fmla="*/ 18 h 34"/>
                <a:gd name="T12" fmla="*/ 0 w 24"/>
                <a:gd name="T13" fmla="*/ 16 h 34"/>
              </a:gdLst>
              <a:ahLst/>
              <a:cxnLst>
                <a:cxn ang="0">
                  <a:pos x="T0" y="T1"/>
                </a:cxn>
                <a:cxn ang="0">
                  <a:pos x="T2" y="T3"/>
                </a:cxn>
                <a:cxn ang="0">
                  <a:pos x="T4" y="T5"/>
                </a:cxn>
                <a:cxn ang="0">
                  <a:pos x="T6" y="T7"/>
                </a:cxn>
                <a:cxn ang="0">
                  <a:pos x="T8" y="T9"/>
                </a:cxn>
                <a:cxn ang="0">
                  <a:pos x="T10" y="T11"/>
                </a:cxn>
                <a:cxn ang="0">
                  <a:pos x="T12" y="T13"/>
                </a:cxn>
              </a:cxnLst>
              <a:rect l="0" t="0" r="r" b="b"/>
              <a:pathLst>
                <a:path w="24" h="34">
                  <a:moveTo>
                    <a:pt x="0" y="16"/>
                  </a:moveTo>
                  <a:cubicBezTo>
                    <a:pt x="21" y="0"/>
                    <a:pt x="21" y="0"/>
                    <a:pt x="21" y="0"/>
                  </a:cubicBezTo>
                  <a:cubicBezTo>
                    <a:pt x="22" y="0"/>
                    <a:pt x="24" y="0"/>
                    <a:pt x="24" y="1"/>
                  </a:cubicBezTo>
                  <a:cubicBezTo>
                    <a:pt x="24" y="33"/>
                    <a:pt x="24" y="33"/>
                    <a:pt x="24" y="33"/>
                  </a:cubicBezTo>
                  <a:cubicBezTo>
                    <a:pt x="24" y="34"/>
                    <a:pt x="22" y="34"/>
                    <a:pt x="21" y="34"/>
                  </a:cubicBezTo>
                  <a:cubicBezTo>
                    <a:pt x="0" y="18"/>
                    <a:pt x="0" y="18"/>
                    <a:pt x="0" y="18"/>
                  </a:cubicBezTo>
                  <a:cubicBezTo>
                    <a:pt x="0" y="18"/>
                    <a:pt x="0" y="17"/>
                    <a:pt x="0" y="16"/>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51" name="Freeform 35"/>
            <p:cNvSpPr/>
            <p:nvPr/>
          </p:nvSpPr>
          <p:spPr bwMode="auto">
            <a:xfrm>
              <a:off x="4464" y="3370"/>
              <a:ext cx="58" cy="80"/>
            </a:xfrm>
            <a:custGeom>
              <a:avLst/>
              <a:gdLst>
                <a:gd name="T0" fmla="*/ 2 w 24"/>
                <a:gd name="T1" fmla="*/ 0 h 33"/>
                <a:gd name="T2" fmla="*/ 23 w 24"/>
                <a:gd name="T3" fmla="*/ 15 h 33"/>
                <a:gd name="T4" fmla="*/ 23 w 24"/>
                <a:gd name="T5" fmla="*/ 17 h 33"/>
                <a:gd name="T6" fmla="*/ 2 w 24"/>
                <a:gd name="T7" fmla="*/ 33 h 33"/>
                <a:gd name="T8" fmla="*/ 0 w 24"/>
                <a:gd name="T9" fmla="*/ 32 h 33"/>
                <a:gd name="T10" fmla="*/ 0 w 24"/>
                <a:gd name="T11" fmla="*/ 2 h 33"/>
                <a:gd name="T12" fmla="*/ 2 w 24"/>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24" h="33">
                  <a:moveTo>
                    <a:pt x="2" y="0"/>
                  </a:moveTo>
                  <a:cubicBezTo>
                    <a:pt x="23" y="15"/>
                    <a:pt x="23" y="15"/>
                    <a:pt x="23" y="15"/>
                  </a:cubicBezTo>
                  <a:cubicBezTo>
                    <a:pt x="24" y="16"/>
                    <a:pt x="24" y="17"/>
                    <a:pt x="23" y="17"/>
                  </a:cubicBezTo>
                  <a:cubicBezTo>
                    <a:pt x="2" y="33"/>
                    <a:pt x="2" y="33"/>
                    <a:pt x="2" y="33"/>
                  </a:cubicBezTo>
                  <a:cubicBezTo>
                    <a:pt x="1" y="33"/>
                    <a:pt x="0" y="33"/>
                    <a:pt x="0" y="32"/>
                  </a:cubicBezTo>
                  <a:cubicBezTo>
                    <a:pt x="0" y="2"/>
                    <a:pt x="0" y="2"/>
                    <a:pt x="0" y="2"/>
                  </a:cubicBezTo>
                  <a:cubicBezTo>
                    <a:pt x="0" y="1"/>
                    <a:pt x="1" y="0"/>
                    <a:pt x="2"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52" name="Freeform 36"/>
            <p:cNvSpPr/>
            <p:nvPr/>
          </p:nvSpPr>
          <p:spPr bwMode="auto">
            <a:xfrm>
              <a:off x="4092" y="3430"/>
              <a:ext cx="140" cy="248"/>
            </a:xfrm>
            <a:custGeom>
              <a:avLst/>
              <a:gdLst>
                <a:gd name="T0" fmla="*/ 0 w 58"/>
                <a:gd name="T1" fmla="*/ 2 h 103"/>
                <a:gd name="T2" fmla="*/ 0 w 58"/>
                <a:gd name="T3" fmla="*/ 101 h 103"/>
                <a:gd name="T4" fmla="*/ 2 w 58"/>
                <a:gd name="T5" fmla="*/ 102 h 103"/>
                <a:gd name="T6" fmla="*/ 58 w 58"/>
                <a:gd name="T7" fmla="*/ 44 h 103"/>
                <a:gd name="T8" fmla="*/ 57 w 58"/>
                <a:gd name="T9" fmla="*/ 42 h 103"/>
                <a:gd name="T10" fmla="*/ 2 w 58"/>
                <a:gd name="T11" fmla="*/ 1 h 103"/>
                <a:gd name="T12" fmla="*/ 0 w 58"/>
                <a:gd name="T13" fmla="*/ 2 h 103"/>
              </a:gdLst>
              <a:ahLst/>
              <a:cxnLst>
                <a:cxn ang="0">
                  <a:pos x="T0" y="T1"/>
                </a:cxn>
                <a:cxn ang="0">
                  <a:pos x="T2" y="T3"/>
                </a:cxn>
                <a:cxn ang="0">
                  <a:pos x="T4" y="T5"/>
                </a:cxn>
                <a:cxn ang="0">
                  <a:pos x="T6" y="T7"/>
                </a:cxn>
                <a:cxn ang="0">
                  <a:pos x="T8" y="T9"/>
                </a:cxn>
                <a:cxn ang="0">
                  <a:pos x="T10" y="T11"/>
                </a:cxn>
                <a:cxn ang="0">
                  <a:pos x="T12" y="T13"/>
                </a:cxn>
              </a:cxnLst>
              <a:rect l="0" t="0" r="r" b="b"/>
              <a:pathLst>
                <a:path w="58" h="103">
                  <a:moveTo>
                    <a:pt x="0" y="2"/>
                  </a:moveTo>
                  <a:cubicBezTo>
                    <a:pt x="0" y="101"/>
                    <a:pt x="0" y="101"/>
                    <a:pt x="0" y="101"/>
                  </a:cubicBezTo>
                  <a:cubicBezTo>
                    <a:pt x="0" y="102"/>
                    <a:pt x="1" y="103"/>
                    <a:pt x="2" y="102"/>
                  </a:cubicBezTo>
                  <a:cubicBezTo>
                    <a:pt x="58" y="44"/>
                    <a:pt x="58" y="44"/>
                    <a:pt x="58" y="44"/>
                  </a:cubicBezTo>
                  <a:cubicBezTo>
                    <a:pt x="58" y="43"/>
                    <a:pt x="58" y="42"/>
                    <a:pt x="57" y="42"/>
                  </a:cubicBezTo>
                  <a:cubicBezTo>
                    <a:pt x="2" y="1"/>
                    <a:pt x="2" y="1"/>
                    <a:pt x="2" y="1"/>
                  </a:cubicBezTo>
                  <a:cubicBezTo>
                    <a:pt x="1" y="0"/>
                    <a:pt x="0" y="1"/>
                    <a:pt x="0" y="2"/>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53" name="Freeform 37"/>
            <p:cNvSpPr/>
            <p:nvPr/>
          </p:nvSpPr>
          <p:spPr bwMode="auto">
            <a:xfrm>
              <a:off x="4383" y="3430"/>
              <a:ext cx="141" cy="248"/>
            </a:xfrm>
            <a:custGeom>
              <a:avLst/>
              <a:gdLst>
                <a:gd name="T0" fmla="*/ 59 w 59"/>
                <a:gd name="T1" fmla="*/ 2 h 103"/>
                <a:gd name="T2" fmla="*/ 59 w 59"/>
                <a:gd name="T3" fmla="*/ 101 h 103"/>
                <a:gd name="T4" fmla="*/ 56 w 59"/>
                <a:gd name="T5" fmla="*/ 102 h 103"/>
                <a:gd name="T6" fmla="*/ 1 w 59"/>
                <a:gd name="T7" fmla="*/ 44 h 103"/>
                <a:gd name="T8" fmla="*/ 1 w 59"/>
                <a:gd name="T9" fmla="*/ 42 h 103"/>
                <a:gd name="T10" fmla="*/ 56 w 59"/>
                <a:gd name="T11" fmla="*/ 1 h 103"/>
                <a:gd name="T12" fmla="*/ 59 w 59"/>
                <a:gd name="T13" fmla="*/ 2 h 103"/>
              </a:gdLst>
              <a:ahLst/>
              <a:cxnLst>
                <a:cxn ang="0">
                  <a:pos x="T0" y="T1"/>
                </a:cxn>
                <a:cxn ang="0">
                  <a:pos x="T2" y="T3"/>
                </a:cxn>
                <a:cxn ang="0">
                  <a:pos x="T4" y="T5"/>
                </a:cxn>
                <a:cxn ang="0">
                  <a:pos x="T6" y="T7"/>
                </a:cxn>
                <a:cxn ang="0">
                  <a:pos x="T8" y="T9"/>
                </a:cxn>
                <a:cxn ang="0">
                  <a:pos x="T10" y="T11"/>
                </a:cxn>
                <a:cxn ang="0">
                  <a:pos x="T12" y="T13"/>
                </a:cxn>
              </a:cxnLst>
              <a:rect l="0" t="0" r="r" b="b"/>
              <a:pathLst>
                <a:path w="59" h="103">
                  <a:moveTo>
                    <a:pt x="59" y="2"/>
                  </a:moveTo>
                  <a:cubicBezTo>
                    <a:pt x="59" y="101"/>
                    <a:pt x="59" y="101"/>
                    <a:pt x="59" y="101"/>
                  </a:cubicBezTo>
                  <a:cubicBezTo>
                    <a:pt x="59" y="102"/>
                    <a:pt x="57" y="103"/>
                    <a:pt x="56" y="102"/>
                  </a:cubicBezTo>
                  <a:cubicBezTo>
                    <a:pt x="1" y="44"/>
                    <a:pt x="1" y="44"/>
                    <a:pt x="1" y="44"/>
                  </a:cubicBezTo>
                  <a:cubicBezTo>
                    <a:pt x="0" y="43"/>
                    <a:pt x="0" y="42"/>
                    <a:pt x="1" y="42"/>
                  </a:cubicBezTo>
                  <a:cubicBezTo>
                    <a:pt x="56" y="1"/>
                    <a:pt x="56" y="1"/>
                    <a:pt x="56" y="1"/>
                  </a:cubicBezTo>
                  <a:cubicBezTo>
                    <a:pt x="57" y="0"/>
                    <a:pt x="59" y="1"/>
                    <a:pt x="59" y="2"/>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54" name="Line 38"/>
            <p:cNvSpPr>
              <a:spLocks noChangeShapeType="1"/>
            </p:cNvSpPr>
            <p:nvPr/>
          </p:nvSpPr>
          <p:spPr bwMode="auto">
            <a:xfrm>
              <a:off x="4112" y="3683"/>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55" name="Line 39"/>
            <p:cNvSpPr>
              <a:spLocks noChangeShapeType="1"/>
            </p:cNvSpPr>
            <p:nvPr/>
          </p:nvSpPr>
          <p:spPr bwMode="auto">
            <a:xfrm>
              <a:off x="4112" y="3683"/>
              <a:ext cx="0" cy="0"/>
            </a:xfrm>
            <a:prstGeom prst="lin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56" name="Freeform 40"/>
            <p:cNvSpPr/>
            <p:nvPr/>
          </p:nvSpPr>
          <p:spPr bwMode="auto">
            <a:xfrm>
              <a:off x="4116" y="3481"/>
              <a:ext cx="380" cy="202"/>
            </a:xfrm>
            <a:custGeom>
              <a:avLst/>
              <a:gdLst>
                <a:gd name="T0" fmla="*/ 78 w 158"/>
                <a:gd name="T1" fmla="*/ 0 h 84"/>
                <a:gd name="T2" fmla="*/ 0 w 158"/>
                <a:gd name="T3" fmla="*/ 81 h 84"/>
                <a:gd name="T4" fmla="*/ 2 w 158"/>
                <a:gd name="T5" fmla="*/ 84 h 84"/>
                <a:gd name="T6" fmla="*/ 156 w 158"/>
                <a:gd name="T7" fmla="*/ 84 h 84"/>
                <a:gd name="T8" fmla="*/ 158 w 158"/>
                <a:gd name="T9" fmla="*/ 81 h 84"/>
                <a:gd name="T10" fmla="*/ 80 w 158"/>
                <a:gd name="T11" fmla="*/ 0 h 84"/>
                <a:gd name="T12" fmla="*/ 78 w 15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158" h="84">
                  <a:moveTo>
                    <a:pt x="78" y="0"/>
                  </a:moveTo>
                  <a:cubicBezTo>
                    <a:pt x="0" y="81"/>
                    <a:pt x="0" y="81"/>
                    <a:pt x="0" y="81"/>
                  </a:cubicBezTo>
                  <a:cubicBezTo>
                    <a:pt x="0" y="82"/>
                    <a:pt x="0" y="84"/>
                    <a:pt x="2" y="84"/>
                  </a:cubicBezTo>
                  <a:cubicBezTo>
                    <a:pt x="156" y="84"/>
                    <a:pt x="156" y="84"/>
                    <a:pt x="156" y="84"/>
                  </a:cubicBezTo>
                  <a:cubicBezTo>
                    <a:pt x="158" y="84"/>
                    <a:pt x="158" y="82"/>
                    <a:pt x="158" y="81"/>
                  </a:cubicBezTo>
                  <a:cubicBezTo>
                    <a:pt x="80" y="0"/>
                    <a:pt x="80" y="0"/>
                    <a:pt x="80" y="0"/>
                  </a:cubicBezTo>
                  <a:cubicBezTo>
                    <a:pt x="80" y="0"/>
                    <a:pt x="79" y="0"/>
                    <a:pt x="78"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grpSp>
      <p:grpSp>
        <p:nvGrpSpPr>
          <p:cNvPr id="57" name="Group 47"/>
          <p:cNvGrpSpPr>
            <a:grpSpLocks noChangeAspect="1"/>
          </p:cNvGrpSpPr>
          <p:nvPr/>
        </p:nvGrpSpPr>
        <p:grpSpPr bwMode="auto">
          <a:xfrm>
            <a:off x="10235440" y="1738026"/>
            <a:ext cx="746125" cy="650875"/>
            <a:chOff x="6040" y="3231"/>
            <a:chExt cx="470" cy="410"/>
          </a:xfrm>
          <a:blipFill rotWithShape="1">
            <a:blip r:embed="rId4"/>
            <a:stretch>
              <a:fillRect/>
            </a:stretch>
          </a:blipFill>
        </p:grpSpPr>
        <p:sp>
          <p:nvSpPr>
            <p:cNvPr id="58" name="Rectangle 48"/>
            <p:cNvSpPr>
              <a:spLocks noChangeArrowheads="1"/>
            </p:cNvSpPr>
            <p:nvPr/>
          </p:nvSpPr>
          <p:spPr bwMode="auto">
            <a:xfrm>
              <a:off x="6040" y="3313"/>
              <a:ext cx="225" cy="9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59" name="Rectangle 49"/>
            <p:cNvSpPr>
              <a:spLocks noChangeArrowheads="1"/>
            </p:cNvSpPr>
            <p:nvPr/>
          </p:nvSpPr>
          <p:spPr bwMode="auto">
            <a:xfrm>
              <a:off x="6287" y="3313"/>
              <a:ext cx="223" cy="92"/>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60" name="Rectangle 50"/>
            <p:cNvSpPr>
              <a:spLocks noChangeArrowheads="1"/>
            </p:cNvSpPr>
            <p:nvPr/>
          </p:nvSpPr>
          <p:spPr bwMode="auto">
            <a:xfrm>
              <a:off x="6085" y="3424"/>
              <a:ext cx="180" cy="21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61" name="Rectangle 51"/>
            <p:cNvSpPr>
              <a:spLocks noChangeArrowheads="1"/>
            </p:cNvSpPr>
            <p:nvPr/>
          </p:nvSpPr>
          <p:spPr bwMode="auto">
            <a:xfrm>
              <a:off x="6287" y="3424"/>
              <a:ext cx="180" cy="217"/>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62" name="Freeform 52"/>
            <p:cNvSpPr/>
            <p:nvPr/>
          </p:nvSpPr>
          <p:spPr bwMode="auto">
            <a:xfrm>
              <a:off x="6282" y="3231"/>
              <a:ext cx="108" cy="63"/>
            </a:xfrm>
            <a:custGeom>
              <a:avLst/>
              <a:gdLst>
                <a:gd name="T0" fmla="*/ 25 w 45"/>
                <a:gd name="T1" fmla="*/ 0 h 26"/>
                <a:gd name="T2" fmla="*/ 0 w 45"/>
                <a:gd name="T3" fmla="*/ 26 h 26"/>
                <a:gd name="T4" fmla="*/ 45 w 45"/>
                <a:gd name="T5" fmla="*/ 26 h 26"/>
                <a:gd name="T6" fmla="*/ 25 w 45"/>
                <a:gd name="T7" fmla="*/ 0 h 26"/>
              </a:gdLst>
              <a:ahLst/>
              <a:cxnLst>
                <a:cxn ang="0">
                  <a:pos x="T0" y="T1"/>
                </a:cxn>
                <a:cxn ang="0">
                  <a:pos x="T2" y="T3"/>
                </a:cxn>
                <a:cxn ang="0">
                  <a:pos x="T4" y="T5"/>
                </a:cxn>
                <a:cxn ang="0">
                  <a:pos x="T6" y="T7"/>
                </a:cxn>
              </a:cxnLst>
              <a:rect l="0" t="0" r="r" b="b"/>
              <a:pathLst>
                <a:path w="45" h="26">
                  <a:moveTo>
                    <a:pt x="25" y="0"/>
                  </a:moveTo>
                  <a:cubicBezTo>
                    <a:pt x="11" y="0"/>
                    <a:pt x="0" y="26"/>
                    <a:pt x="0" y="26"/>
                  </a:cubicBezTo>
                  <a:cubicBezTo>
                    <a:pt x="45" y="26"/>
                    <a:pt x="45" y="26"/>
                    <a:pt x="45" y="26"/>
                  </a:cubicBezTo>
                  <a:cubicBezTo>
                    <a:pt x="45" y="12"/>
                    <a:pt x="38" y="0"/>
                    <a:pt x="25"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63" name="Freeform 53"/>
            <p:cNvSpPr/>
            <p:nvPr/>
          </p:nvSpPr>
          <p:spPr bwMode="auto">
            <a:xfrm>
              <a:off x="6162" y="3231"/>
              <a:ext cx="108" cy="63"/>
            </a:xfrm>
            <a:custGeom>
              <a:avLst/>
              <a:gdLst>
                <a:gd name="T0" fmla="*/ 20 w 45"/>
                <a:gd name="T1" fmla="*/ 0 h 26"/>
                <a:gd name="T2" fmla="*/ 0 w 45"/>
                <a:gd name="T3" fmla="*/ 26 h 26"/>
                <a:gd name="T4" fmla="*/ 45 w 45"/>
                <a:gd name="T5" fmla="*/ 26 h 26"/>
                <a:gd name="T6" fmla="*/ 20 w 45"/>
                <a:gd name="T7" fmla="*/ 0 h 26"/>
              </a:gdLst>
              <a:ahLst/>
              <a:cxnLst>
                <a:cxn ang="0">
                  <a:pos x="T0" y="T1"/>
                </a:cxn>
                <a:cxn ang="0">
                  <a:pos x="T2" y="T3"/>
                </a:cxn>
                <a:cxn ang="0">
                  <a:pos x="T4" y="T5"/>
                </a:cxn>
                <a:cxn ang="0">
                  <a:pos x="T6" y="T7"/>
                </a:cxn>
              </a:cxnLst>
              <a:rect l="0" t="0" r="r" b="b"/>
              <a:pathLst>
                <a:path w="45" h="26">
                  <a:moveTo>
                    <a:pt x="20" y="0"/>
                  </a:moveTo>
                  <a:cubicBezTo>
                    <a:pt x="6" y="0"/>
                    <a:pt x="0" y="12"/>
                    <a:pt x="0" y="26"/>
                  </a:cubicBezTo>
                  <a:cubicBezTo>
                    <a:pt x="45" y="26"/>
                    <a:pt x="45" y="26"/>
                    <a:pt x="45" y="26"/>
                  </a:cubicBezTo>
                  <a:cubicBezTo>
                    <a:pt x="45" y="26"/>
                    <a:pt x="34" y="0"/>
                    <a:pt x="20" y="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grpSp>
      <p:sp>
        <p:nvSpPr>
          <p:cNvPr id="64" name="Freeform 5"/>
          <p:cNvSpPr>
            <a:spLocks noEditPoints="1"/>
          </p:cNvSpPr>
          <p:nvPr/>
        </p:nvSpPr>
        <p:spPr bwMode="auto">
          <a:xfrm>
            <a:off x="1126285" y="4686830"/>
            <a:ext cx="730250" cy="731837"/>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122 w 192"/>
              <a:gd name="T11" fmla="*/ 133 h 192"/>
              <a:gd name="T12" fmla="*/ 101 w 192"/>
              <a:gd name="T13" fmla="*/ 142 h 192"/>
              <a:gd name="T14" fmla="*/ 101 w 192"/>
              <a:gd name="T15" fmla="*/ 156 h 192"/>
              <a:gd name="T16" fmla="*/ 96 w 192"/>
              <a:gd name="T17" fmla="*/ 156 h 192"/>
              <a:gd name="T18" fmla="*/ 90 w 192"/>
              <a:gd name="T19" fmla="*/ 156 h 192"/>
              <a:gd name="T20" fmla="*/ 90 w 192"/>
              <a:gd name="T21" fmla="*/ 143 h 192"/>
              <a:gd name="T22" fmla="*/ 62 w 192"/>
              <a:gd name="T23" fmla="*/ 117 h 192"/>
              <a:gd name="T24" fmla="*/ 80 w 192"/>
              <a:gd name="T25" fmla="*/ 112 h 192"/>
              <a:gd name="T26" fmla="*/ 96 w 192"/>
              <a:gd name="T27" fmla="*/ 127 h 192"/>
              <a:gd name="T28" fmla="*/ 96 w 192"/>
              <a:gd name="T29" fmla="*/ 127 h 192"/>
              <a:gd name="T30" fmla="*/ 106 w 192"/>
              <a:gd name="T31" fmla="*/ 124 h 192"/>
              <a:gd name="T32" fmla="*/ 109 w 192"/>
              <a:gd name="T33" fmla="*/ 116 h 192"/>
              <a:gd name="T34" fmla="*/ 106 w 192"/>
              <a:gd name="T35" fmla="*/ 109 h 192"/>
              <a:gd name="T36" fmla="*/ 96 w 192"/>
              <a:gd name="T37" fmla="*/ 104 h 192"/>
              <a:gd name="T38" fmla="*/ 92 w 192"/>
              <a:gd name="T39" fmla="*/ 103 h 192"/>
              <a:gd name="T40" fmla="*/ 77 w 192"/>
              <a:gd name="T41" fmla="*/ 96 h 192"/>
              <a:gd name="T42" fmla="*/ 69 w 192"/>
              <a:gd name="T43" fmla="*/ 88 h 192"/>
              <a:gd name="T44" fmla="*/ 66 w 192"/>
              <a:gd name="T45" fmla="*/ 74 h 192"/>
              <a:gd name="T46" fmla="*/ 72 w 192"/>
              <a:gd name="T47" fmla="*/ 56 h 192"/>
              <a:gd name="T48" fmla="*/ 90 w 192"/>
              <a:gd name="T49" fmla="*/ 47 h 192"/>
              <a:gd name="T50" fmla="*/ 90 w 192"/>
              <a:gd name="T51" fmla="*/ 36 h 192"/>
              <a:gd name="T52" fmla="*/ 96 w 192"/>
              <a:gd name="T53" fmla="*/ 36 h 192"/>
              <a:gd name="T54" fmla="*/ 101 w 192"/>
              <a:gd name="T55" fmla="*/ 36 h 192"/>
              <a:gd name="T56" fmla="*/ 101 w 192"/>
              <a:gd name="T57" fmla="*/ 47 h 192"/>
              <a:gd name="T58" fmla="*/ 126 w 192"/>
              <a:gd name="T59" fmla="*/ 68 h 192"/>
              <a:gd name="T60" fmla="*/ 110 w 192"/>
              <a:gd name="T61" fmla="*/ 75 h 192"/>
              <a:gd name="T62" fmla="*/ 96 w 192"/>
              <a:gd name="T63" fmla="*/ 61 h 192"/>
              <a:gd name="T64" fmla="*/ 96 w 192"/>
              <a:gd name="T65" fmla="*/ 61 h 192"/>
              <a:gd name="T66" fmla="*/ 88 w 192"/>
              <a:gd name="T67" fmla="*/ 64 h 192"/>
              <a:gd name="T68" fmla="*/ 86 w 192"/>
              <a:gd name="T69" fmla="*/ 71 h 192"/>
              <a:gd name="T70" fmla="*/ 88 w 192"/>
              <a:gd name="T71" fmla="*/ 78 h 192"/>
              <a:gd name="T72" fmla="*/ 96 w 192"/>
              <a:gd name="T73" fmla="*/ 82 h 192"/>
              <a:gd name="T74" fmla="*/ 100 w 192"/>
              <a:gd name="T75" fmla="*/ 84 h 192"/>
              <a:gd name="T76" fmla="*/ 116 w 192"/>
              <a:gd name="T77" fmla="*/ 91 h 192"/>
              <a:gd name="T78" fmla="*/ 125 w 192"/>
              <a:gd name="T79" fmla="*/ 100 h 192"/>
              <a:gd name="T80" fmla="*/ 129 w 192"/>
              <a:gd name="T81" fmla="*/ 113 h 192"/>
              <a:gd name="T82" fmla="*/ 122 w 192"/>
              <a:gd name="T83" fmla="*/ 13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122" y="133"/>
                </a:moveTo>
                <a:cubicBezTo>
                  <a:pt x="117" y="138"/>
                  <a:pt x="110" y="142"/>
                  <a:pt x="101" y="142"/>
                </a:cubicBezTo>
                <a:cubicBezTo>
                  <a:pt x="101" y="156"/>
                  <a:pt x="101" y="156"/>
                  <a:pt x="101" y="156"/>
                </a:cubicBezTo>
                <a:cubicBezTo>
                  <a:pt x="96" y="156"/>
                  <a:pt x="96" y="156"/>
                  <a:pt x="96" y="156"/>
                </a:cubicBezTo>
                <a:cubicBezTo>
                  <a:pt x="90" y="156"/>
                  <a:pt x="90" y="156"/>
                  <a:pt x="90" y="156"/>
                </a:cubicBezTo>
                <a:cubicBezTo>
                  <a:pt x="90" y="143"/>
                  <a:pt x="90" y="143"/>
                  <a:pt x="90" y="143"/>
                </a:cubicBezTo>
                <a:cubicBezTo>
                  <a:pt x="75" y="141"/>
                  <a:pt x="66" y="132"/>
                  <a:pt x="62" y="117"/>
                </a:cubicBezTo>
                <a:cubicBezTo>
                  <a:pt x="80" y="112"/>
                  <a:pt x="80" y="112"/>
                  <a:pt x="80" y="112"/>
                </a:cubicBezTo>
                <a:cubicBezTo>
                  <a:pt x="82" y="122"/>
                  <a:pt x="87" y="127"/>
                  <a:pt x="96" y="127"/>
                </a:cubicBezTo>
                <a:cubicBezTo>
                  <a:pt x="96" y="127"/>
                  <a:pt x="96" y="127"/>
                  <a:pt x="96" y="127"/>
                </a:cubicBezTo>
                <a:cubicBezTo>
                  <a:pt x="100" y="127"/>
                  <a:pt x="104" y="126"/>
                  <a:pt x="106" y="124"/>
                </a:cubicBezTo>
                <a:cubicBezTo>
                  <a:pt x="108" y="122"/>
                  <a:pt x="109" y="119"/>
                  <a:pt x="109" y="116"/>
                </a:cubicBezTo>
                <a:cubicBezTo>
                  <a:pt x="109" y="113"/>
                  <a:pt x="108" y="111"/>
                  <a:pt x="106" y="109"/>
                </a:cubicBezTo>
                <a:cubicBezTo>
                  <a:pt x="104" y="108"/>
                  <a:pt x="101" y="106"/>
                  <a:pt x="96" y="104"/>
                </a:cubicBezTo>
                <a:cubicBezTo>
                  <a:pt x="95" y="104"/>
                  <a:pt x="93" y="103"/>
                  <a:pt x="92" y="103"/>
                </a:cubicBezTo>
                <a:cubicBezTo>
                  <a:pt x="86" y="101"/>
                  <a:pt x="81" y="99"/>
                  <a:pt x="77" y="96"/>
                </a:cubicBezTo>
                <a:cubicBezTo>
                  <a:pt x="74" y="94"/>
                  <a:pt x="71" y="91"/>
                  <a:pt x="69" y="88"/>
                </a:cubicBezTo>
                <a:cubicBezTo>
                  <a:pt x="67" y="84"/>
                  <a:pt x="66" y="79"/>
                  <a:pt x="66" y="74"/>
                </a:cubicBezTo>
                <a:cubicBezTo>
                  <a:pt x="66" y="68"/>
                  <a:pt x="68" y="62"/>
                  <a:pt x="72" y="56"/>
                </a:cubicBezTo>
                <a:cubicBezTo>
                  <a:pt x="75" y="51"/>
                  <a:pt x="82" y="48"/>
                  <a:pt x="90" y="47"/>
                </a:cubicBezTo>
                <a:cubicBezTo>
                  <a:pt x="90" y="36"/>
                  <a:pt x="90" y="36"/>
                  <a:pt x="90" y="36"/>
                </a:cubicBezTo>
                <a:cubicBezTo>
                  <a:pt x="96" y="36"/>
                  <a:pt x="96" y="36"/>
                  <a:pt x="96" y="36"/>
                </a:cubicBezTo>
                <a:cubicBezTo>
                  <a:pt x="101" y="36"/>
                  <a:pt x="101" y="36"/>
                  <a:pt x="101" y="36"/>
                </a:cubicBezTo>
                <a:cubicBezTo>
                  <a:pt x="101" y="47"/>
                  <a:pt x="101" y="47"/>
                  <a:pt x="101" y="47"/>
                </a:cubicBezTo>
                <a:cubicBezTo>
                  <a:pt x="114" y="48"/>
                  <a:pt x="122" y="55"/>
                  <a:pt x="126" y="68"/>
                </a:cubicBezTo>
                <a:cubicBezTo>
                  <a:pt x="110" y="75"/>
                  <a:pt x="110" y="75"/>
                  <a:pt x="110" y="75"/>
                </a:cubicBezTo>
                <a:cubicBezTo>
                  <a:pt x="107" y="66"/>
                  <a:pt x="103" y="61"/>
                  <a:pt x="96" y="61"/>
                </a:cubicBezTo>
                <a:cubicBezTo>
                  <a:pt x="96" y="61"/>
                  <a:pt x="96" y="61"/>
                  <a:pt x="96" y="61"/>
                </a:cubicBezTo>
                <a:cubicBezTo>
                  <a:pt x="93" y="61"/>
                  <a:pt x="90" y="62"/>
                  <a:pt x="88" y="64"/>
                </a:cubicBezTo>
                <a:cubicBezTo>
                  <a:pt x="87" y="66"/>
                  <a:pt x="86" y="69"/>
                  <a:pt x="86" y="71"/>
                </a:cubicBezTo>
                <a:cubicBezTo>
                  <a:pt x="86" y="74"/>
                  <a:pt x="87" y="76"/>
                  <a:pt x="88" y="78"/>
                </a:cubicBezTo>
                <a:cubicBezTo>
                  <a:pt x="90" y="79"/>
                  <a:pt x="92" y="80"/>
                  <a:pt x="96" y="82"/>
                </a:cubicBezTo>
                <a:cubicBezTo>
                  <a:pt x="97" y="82"/>
                  <a:pt x="99" y="83"/>
                  <a:pt x="100" y="84"/>
                </a:cubicBezTo>
                <a:cubicBezTo>
                  <a:pt x="107" y="86"/>
                  <a:pt x="112" y="88"/>
                  <a:pt x="116" y="91"/>
                </a:cubicBezTo>
                <a:cubicBezTo>
                  <a:pt x="120" y="93"/>
                  <a:pt x="123" y="96"/>
                  <a:pt x="125" y="100"/>
                </a:cubicBezTo>
                <a:cubicBezTo>
                  <a:pt x="128" y="104"/>
                  <a:pt x="129" y="108"/>
                  <a:pt x="129" y="113"/>
                </a:cubicBezTo>
                <a:cubicBezTo>
                  <a:pt x="129" y="121"/>
                  <a:pt x="127" y="128"/>
                  <a:pt x="122" y="133"/>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65" name="TextBox 13"/>
          <p:cNvSpPr txBox="1"/>
          <p:nvPr/>
        </p:nvSpPr>
        <p:spPr>
          <a:xfrm>
            <a:off x="8460953" y="1749728"/>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66" name="TextBox 13"/>
          <p:cNvSpPr txBox="1"/>
          <p:nvPr/>
        </p:nvSpPr>
        <p:spPr>
          <a:xfrm>
            <a:off x="8152444" y="2230104"/>
            <a:ext cx="1708571" cy="664797"/>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67" name="TextBox 13"/>
          <p:cNvSpPr txBox="1"/>
          <p:nvPr/>
        </p:nvSpPr>
        <p:spPr>
          <a:xfrm>
            <a:off x="1993066" y="2375247"/>
            <a:ext cx="1729754" cy="6647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68" name="TextBox 13"/>
          <p:cNvSpPr txBox="1"/>
          <p:nvPr/>
        </p:nvSpPr>
        <p:spPr>
          <a:xfrm>
            <a:off x="1993066" y="1894871"/>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69" name="TextBox 13"/>
          <p:cNvSpPr txBox="1"/>
          <p:nvPr/>
        </p:nvSpPr>
        <p:spPr>
          <a:xfrm>
            <a:off x="2107779" y="5161867"/>
            <a:ext cx="1729754" cy="664797"/>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70" name="TextBox 13"/>
          <p:cNvSpPr txBox="1"/>
          <p:nvPr/>
        </p:nvSpPr>
        <p:spPr>
          <a:xfrm>
            <a:off x="2107779" y="4681491"/>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71" name="TextBox 13"/>
          <p:cNvSpPr txBox="1"/>
          <p:nvPr/>
        </p:nvSpPr>
        <p:spPr>
          <a:xfrm>
            <a:off x="8670938" y="4605943"/>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72" name="TextBox 13"/>
          <p:cNvSpPr txBox="1"/>
          <p:nvPr/>
        </p:nvSpPr>
        <p:spPr>
          <a:xfrm>
            <a:off x="8362429" y="5086319"/>
            <a:ext cx="1708571" cy="664797"/>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Tree>
  </p:cSld>
  <p:clrMapOvr>
    <a:masterClrMapping/>
  </p:clrMapOvr>
  <p:transition advTm="1779">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Diamond 22"/>
          <p:cNvSpPr/>
          <p:nvPr/>
        </p:nvSpPr>
        <p:spPr>
          <a:xfrm>
            <a:off x="1972010" y="2588460"/>
            <a:ext cx="1225486" cy="1225486"/>
          </a:xfrm>
          <a:prstGeom prst="diamond">
            <a:avLst/>
          </a:prstGeom>
          <a:noFill/>
          <a:ln w="0">
            <a:solidFill>
              <a:srgbClr val="2D69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5" name="Diamond 23"/>
          <p:cNvSpPr/>
          <p:nvPr/>
        </p:nvSpPr>
        <p:spPr>
          <a:xfrm>
            <a:off x="1831734" y="2588460"/>
            <a:ext cx="1225486" cy="1225486"/>
          </a:xfrm>
          <a:prstGeom prst="diamond">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7" name="Freeform 740"/>
          <p:cNvSpPr>
            <a:spLocks noChangeAspect="1" noEditPoints="1"/>
          </p:cNvSpPr>
          <p:nvPr/>
        </p:nvSpPr>
        <p:spPr bwMode="auto">
          <a:xfrm>
            <a:off x="2208439" y="3034753"/>
            <a:ext cx="472076" cy="332899"/>
          </a:xfrm>
          <a:custGeom>
            <a:avLst/>
            <a:gdLst>
              <a:gd name="T0" fmla="*/ 100 w 106"/>
              <a:gd name="T1" fmla="*/ 63 h 75"/>
              <a:gd name="T2" fmla="*/ 70 w 106"/>
              <a:gd name="T3" fmla="*/ 63 h 75"/>
              <a:gd name="T4" fmla="*/ 70 w 106"/>
              <a:gd name="T5" fmla="*/ 60 h 75"/>
              <a:gd name="T6" fmla="*/ 88 w 106"/>
              <a:gd name="T7" fmla="*/ 60 h 75"/>
              <a:gd name="T8" fmla="*/ 94 w 106"/>
              <a:gd name="T9" fmla="*/ 54 h 75"/>
              <a:gd name="T10" fmla="*/ 94 w 106"/>
              <a:gd name="T11" fmla="*/ 6 h 75"/>
              <a:gd name="T12" fmla="*/ 88 w 106"/>
              <a:gd name="T13" fmla="*/ 0 h 75"/>
              <a:gd name="T14" fmla="*/ 18 w 106"/>
              <a:gd name="T15" fmla="*/ 0 h 75"/>
              <a:gd name="T16" fmla="*/ 12 w 106"/>
              <a:gd name="T17" fmla="*/ 6 h 75"/>
              <a:gd name="T18" fmla="*/ 12 w 106"/>
              <a:gd name="T19" fmla="*/ 54 h 75"/>
              <a:gd name="T20" fmla="*/ 18 w 106"/>
              <a:gd name="T21" fmla="*/ 60 h 75"/>
              <a:gd name="T22" fmla="*/ 35 w 106"/>
              <a:gd name="T23" fmla="*/ 60 h 75"/>
              <a:gd name="T24" fmla="*/ 35 w 106"/>
              <a:gd name="T25" fmla="*/ 63 h 75"/>
              <a:gd name="T26" fmla="*/ 6 w 106"/>
              <a:gd name="T27" fmla="*/ 63 h 75"/>
              <a:gd name="T28" fmla="*/ 0 w 106"/>
              <a:gd name="T29" fmla="*/ 69 h 75"/>
              <a:gd name="T30" fmla="*/ 0 w 106"/>
              <a:gd name="T31" fmla="*/ 69 h 75"/>
              <a:gd name="T32" fmla="*/ 6 w 106"/>
              <a:gd name="T33" fmla="*/ 75 h 75"/>
              <a:gd name="T34" fmla="*/ 100 w 106"/>
              <a:gd name="T35" fmla="*/ 75 h 75"/>
              <a:gd name="T36" fmla="*/ 106 w 106"/>
              <a:gd name="T37" fmla="*/ 69 h 75"/>
              <a:gd name="T38" fmla="*/ 106 w 106"/>
              <a:gd name="T39" fmla="*/ 69 h 75"/>
              <a:gd name="T40" fmla="*/ 100 w 106"/>
              <a:gd name="T41" fmla="*/ 63 h 75"/>
              <a:gd name="T42" fmla="*/ 18 w 106"/>
              <a:gd name="T43" fmla="*/ 56 h 75"/>
              <a:gd name="T44" fmla="*/ 16 w 106"/>
              <a:gd name="T45" fmla="*/ 54 h 75"/>
              <a:gd name="T46" fmla="*/ 16 w 106"/>
              <a:gd name="T47" fmla="*/ 6 h 75"/>
              <a:gd name="T48" fmla="*/ 18 w 106"/>
              <a:gd name="T49" fmla="*/ 4 h 75"/>
              <a:gd name="T50" fmla="*/ 88 w 106"/>
              <a:gd name="T51" fmla="*/ 4 h 75"/>
              <a:gd name="T52" fmla="*/ 90 w 106"/>
              <a:gd name="T53" fmla="*/ 6 h 75"/>
              <a:gd name="T54" fmla="*/ 90 w 106"/>
              <a:gd name="T55" fmla="*/ 54 h 75"/>
              <a:gd name="T56" fmla="*/ 88 w 106"/>
              <a:gd name="T57" fmla="*/ 56 h 75"/>
              <a:gd name="T58" fmla="*/ 18 w 106"/>
              <a:gd name="T59" fmla="*/ 56 h 75"/>
              <a:gd name="T60" fmla="*/ 66 w 106"/>
              <a:gd name="T61" fmla="*/ 63 h 75"/>
              <a:gd name="T62" fmla="*/ 39 w 106"/>
              <a:gd name="T63" fmla="*/ 63 h 75"/>
              <a:gd name="T64" fmla="*/ 39 w 106"/>
              <a:gd name="T65" fmla="*/ 60 h 75"/>
              <a:gd name="T66" fmla="*/ 66 w 106"/>
              <a:gd name="T67" fmla="*/ 60 h 75"/>
              <a:gd name="T68" fmla="*/ 66 w 106"/>
              <a:gd name="T69" fmla="*/ 6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 h="75">
                <a:moveTo>
                  <a:pt x="100" y="63"/>
                </a:moveTo>
                <a:cubicBezTo>
                  <a:pt x="70" y="63"/>
                  <a:pt x="70" y="63"/>
                  <a:pt x="70" y="63"/>
                </a:cubicBezTo>
                <a:cubicBezTo>
                  <a:pt x="70" y="60"/>
                  <a:pt x="70" y="60"/>
                  <a:pt x="70" y="60"/>
                </a:cubicBezTo>
                <a:cubicBezTo>
                  <a:pt x="88" y="60"/>
                  <a:pt x="88" y="60"/>
                  <a:pt x="88" y="60"/>
                </a:cubicBezTo>
                <a:cubicBezTo>
                  <a:pt x="91" y="60"/>
                  <a:pt x="94" y="57"/>
                  <a:pt x="94" y="54"/>
                </a:cubicBezTo>
                <a:cubicBezTo>
                  <a:pt x="94" y="6"/>
                  <a:pt x="94" y="6"/>
                  <a:pt x="94" y="6"/>
                </a:cubicBezTo>
                <a:cubicBezTo>
                  <a:pt x="94" y="3"/>
                  <a:pt x="91" y="0"/>
                  <a:pt x="88" y="0"/>
                </a:cubicBezTo>
                <a:cubicBezTo>
                  <a:pt x="18" y="0"/>
                  <a:pt x="18" y="0"/>
                  <a:pt x="18" y="0"/>
                </a:cubicBezTo>
                <a:cubicBezTo>
                  <a:pt x="14" y="0"/>
                  <a:pt x="12" y="3"/>
                  <a:pt x="12" y="6"/>
                </a:cubicBezTo>
                <a:cubicBezTo>
                  <a:pt x="12" y="54"/>
                  <a:pt x="12" y="54"/>
                  <a:pt x="12" y="54"/>
                </a:cubicBezTo>
                <a:cubicBezTo>
                  <a:pt x="12" y="57"/>
                  <a:pt x="14" y="60"/>
                  <a:pt x="18" y="60"/>
                </a:cubicBezTo>
                <a:cubicBezTo>
                  <a:pt x="35" y="60"/>
                  <a:pt x="35" y="60"/>
                  <a:pt x="35" y="60"/>
                </a:cubicBezTo>
                <a:cubicBezTo>
                  <a:pt x="35" y="63"/>
                  <a:pt x="35" y="63"/>
                  <a:pt x="35" y="63"/>
                </a:cubicBezTo>
                <a:cubicBezTo>
                  <a:pt x="6" y="63"/>
                  <a:pt x="6" y="63"/>
                  <a:pt x="6" y="63"/>
                </a:cubicBezTo>
                <a:cubicBezTo>
                  <a:pt x="2" y="63"/>
                  <a:pt x="0" y="66"/>
                  <a:pt x="0" y="69"/>
                </a:cubicBezTo>
                <a:cubicBezTo>
                  <a:pt x="0" y="69"/>
                  <a:pt x="0" y="69"/>
                  <a:pt x="0" y="69"/>
                </a:cubicBezTo>
                <a:cubicBezTo>
                  <a:pt x="0" y="73"/>
                  <a:pt x="2" y="75"/>
                  <a:pt x="6" y="75"/>
                </a:cubicBezTo>
                <a:cubicBezTo>
                  <a:pt x="100" y="75"/>
                  <a:pt x="100" y="75"/>
                  <a:pt x="100" y="75"/>
                </a:cubicBezTo>
                <a:cubicBezTo>
                  <a:pt x="103" y="75"/>
                  <a:pt x="106" y="73"/>
                  <a:pt x="106" y="69"/>
                </a:cubicBezTo>
                <a:cubicBezTo>
                  <a:pt x="106" y="69"/>
                  <a:pt x="106" y="69"/>
                  <a:pt x="106" y="69"/>
                </a:cubicBezTo>
                <a:cubicBezTo>
                  <a:pt x="106" y="66"/>
                  <a:pt x="103" y="63"/>
                  <a:pt x="100" y="63"/>
                </a:cubicBezTo>
                <a:close/>
                <a:moveTo>
                  <a:pt x="18" y="56"/>
                </a:moveTo>
                <a:cubicBezTo>
                  <a:pt x="17" y="56"/>
                  <a:pt x="16" y="55"/>
                  <a:pt x="16" y="54"/>
                </a:cubicBezTo>
                <a:cubicBezTo>
                  <a:pt x="16" y="6"/>
                  <a:pt x="16" y="6"/>
                  <a:pt x="16" y="6"/>
                </a:cubicBezTo>
                <a:cubicBezTo>
                  <a:pt x="16" y="5"/>
                  <a:pt x="17" y="4"/>
                  <a:pt x="18" y="4"/>
                </a:cubicBezTo>
                <a:cubicBezTo>
                  <a:pt x="88" y="4"/>
                  <a:pt x="88" y="4"/>
                  <a:pt x="88" y="4"/>
                </a:cubicBezTo>
                <a:cubicBezTo>
                  <a:pt x="89" y="4"/>
                  <a:pt x="90" y="5"/>
                  <a:pt x="90" y="6"/>
                </a:cubicBezTo>
                <a:cubicBezTo>
                  <a:pt x="90" y="54"/>
                  <a:pt x="90" y="54"/>
                  <a:pt x="90" y="54"/>
                </a:cubicBezTo>
                <a:cubicBezTo>
                  <a:pt x="90" y="55"/>
                  <a:pt x="89" y="56"/>
                  <a:pt x="88" y="56"/>
                </a:cubicBezTo>
                <a:lnTo>
                  <a:pt x="18" y="56"/>
                </a:lnTo>
                <a:close/>
                <a:moveTo>
                  <a:pt x="66" y="63"/>
                </a:moveTo>
                <a:cubicBezTo>
                  <a:pt x="39" y="63"/>
                  <a:pt x="39" y="63"/>
                  <a:pt x="39" y="63"/>
                </a:cubicBezTo>
                <a:cubicBezTo>
                  <a:pt x="39" y="60"/>
                  <a:pt x="39" y="60"/>
                  <a:pt x="39" y="60"/>
                </a:cubicBezTo>
                <a:cubicBezTo>
                  <a:pt x="66" y="60"/>
                  <a:pt x="66" y="60"/>
                  <a:pt x="66" y="60"/>
                </a:cubicBezTo>
                <a:lnTo>
                  <a:pt x="66" y="63"/>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9" name="TextBox 13"/>
          <p:cNvSpPr txBox="1"/>
          <p:nvPr/>
        </p:nvSpPr>
        <p:spPr>
          <a:xfrm>
            <a:off x="1345575" y="4208676"/>
            <a:ext cx="23380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0" name="TextBox 13"/>
          <p:cNvSpPr txBox="1"/>
          <p:nvPr/>
        </p:nvSpPr>
        <p:spPr>
          <a:xfrm>
            <a:off x="1458403" y="4553573"/>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1" name="Diamond 18"/>
          <p:cNvSpPr/>
          <p:nvPr/>
        </p:nvSpPr>
        <p:spPr>
          <a:xfrm>
            <a:off x="5553395" y="2588460"/>
            <a:ext cx="1225486" cy="1225486"/>
          </a:xfrm>
          <a:prstGeom prst="diamond">
            <a:avLst/>
          </a:prstGeom>
          <a:noFill/>
          <a:ln w="0">
            <a:solidFill>
              <a:srgbClr val="2D69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2" name="Diamond 13"/>
          <p:cNvSpPr/>
          <p:nvPr/>
        </p:nvSpPr>
        <p:spPr>
          <a:xfrm>
            <a:off x="5413119" y="2588460"/>
            <a:ext cx="1225486" cy="1225486"/>
          </a:xfrm>
          <a:prstGeom prst="diamond">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13" name="Freeform 136"/>
          <p:cNvSpPr>
            <a:spLocks noChangeAspect="1" noEditPoints="1"/>
          </p:cNvSpPr>
          <p:nvPr/>
        </p:nvSpPr>
        <p:spPr bwMode="auto">
          <a:xfrm>
            <a:off x="5859334" y="3033803"/>
            <a:ext cx="333055" cy="334800"/>
          </a:xfrm>
          <a:custGeom>
            <a:avLst/>
            <a:gdLst>
              <a:gd name="T0" fmla="*/ 16 w 81"/>
              <a:gd name="T1" fmla="*/ 62 h 81"/>
              <a:gd name="T2" fmla="*/ 65 w 81"/>
              <a:gd name="T3" fmla="*/ 62 h 81"/>
              <a:gd name="T4" fmla="*/ 65 w 81"/>
              <a:gd name="T5" fmla="*/ 60 h 81"/>
              <a:gd name="T6" fmla="*/ 16 w 81"/>
              <a:gd name="T7" fmla="*/ 60 h 81"/>
              <a:gd name="T8" fmla="*/ 16 w 81"/>
              <a:gd name="T9" fmla="*/ 62 h 81"/>
              <a:gd name="T10" fmla="*/ 16 w 81"/>
              <a:gd name="T11" fmla="*/ 69 h 81"/>
              <a:gd name="T12" fmla="*/ 65 w 81"/>
              <a:gd name="T13" fmla="*/ 69 h 81"/>
              <a:gd name="T14" fmla="*/ 65 w 81"/>
              <a:gd name="T15" fmla="*/ 67 h 81"/>
              <a:gd name="T16" fmla="*/ 16 w 81"/>
              <a:gd name="T17" fmla="*/ 67 h 81"/>
              <a:gd name="T18" fmla="*/ 16 w 81"/>
              <a:gd name="T19" fmla="*/ 69 h 81"/>
              <a:gd name="T20" fmla="*/ 77 w 81"/>
              <a:gd name="T21" fmla="*/ 0 h 81"/>
              <a:gd name="T22" fmla="*/ 67 w 81"/>
              <a:gd name="T23" fmla="*/ 0 h 81"/>
              <a:gd name="T24" fmla="*/ 70 w 81"/>
              <a:gd name="T25" fmla="*/ 2 h 81"/>
              <a:gd name="T26" fmla="*/ 70 w 81"/>
              <a:gd name="T27" fmla="*/ 34 h 81"/>
              <a:gd name="T28" fmla="*/ 67 w 81"/>
              <a:gd name="T29" fmla="*/ 35 h 81"/>
              <a:gd name="T30" fmla="*/ 16 w 81"/>
              <a:gd name="T31" fmla="*/ 35 h 81"/>
              <a:gd name="T32" fmla="*/ 13 w 81"/>
              <a:gd name="T33" fmla="*/ 34 h 81"/>
              <a:gd name="T34" fmla="*/ 13 w 81"/>
              <a:gd name="T35" fmla="*/ 2 h 81"/>
              <a:gd name="T36" fmla="*/ 16 w 81"/>
              <a:gd name="T37" fmla="*/ 0 h 81"/>
              <a:gd name="T38" fmla="*/ 4 w 81"/>
              <a:gd name="T39" fmla="*/ 0 h 81"/>
              <a:gd name="T40" fmla="*/ 0 w 81"/>
              <a:gd name="T41" fmla="*/ 4 h 81"/>
              <a:gd name="T42" fmla="*/ 0 w 81"/>
              <a:gd name="T43" fmla="*/ 77 h 81"/>
              <a:gd name="T44" fmla="*/ 4 w 81"/>
              <a:gd name="T45" fmla="*/ 81 h 81"/>
              <a:gd name="T46" fmla="*/ 77 w 81"/>
              <a:gd name="T47" fmla="*/ 81 h 81"/>
              <a:gd name="T48" fmla="*/ 81 w 81"/>
              <a:gd name="T49" fmla="*/ 77 h 81"/>
              <a:gd name="T50" fmla="*/ 81 w 81"/>
              <a:gd name="T51" fmla="*/ 4 h 81"/>
              <a:gd name="T52" fmla="*/ 77 w 81"/>
              <a:gd name="T53" fmla="*/ 0 h 81"/>
              <a:gd name="T54" fmla="*/ 69 w 81"/>
              <a:gd name="T55" fmla="*/ 67 h 81"/>
              <a:gd name="T56" fmla="*/ 62 w 81"/>
              <a:gd name="T57" fmla="*/ 73 h 81"/>
              <a:gd name="T58" fmla="*/ 19 w 81"/>
              <a:gd name="T59" fmla="*/ 73 h 81"/>
              <a:gd name="T60" fmla="*/ 12 w 81"/>
              <a:gd name="T61" fmla="*/ 67 h 81"/>
              <a:gd name="T62" fmla="*/ 12 w 81"/>
              <a:gd name="T63" fmla="*/ 51 h 81"/>
              <a:gd name="T64" fmla="*/ 19 w 81"/>
              <a:gd name="T65" fmla="*/ 46 h 81"/>
              <a:gd name="T66" fmla="*/ 62 w 81"/>
              <a:gd name="T67" fmla="*/ 46 h 81"/>
              <a:gd name="T68" fmla="*/ 69 w 81"/>
              <a:gd name="T69" fmla="*/ 51 h 81"/>
              <a:gd name="T70" fmla="*/ 69 w 81"/>
              <a:gd name="T71" fmla="*/ 67 h 81"/>
              <a:gd name="T72" fmla="*/ 16 w 81"/>
              <a:gd name="T73" fmla="*/ 55 h 81"/>
              <a:gd name="T74" fmla="*/ 65 w 81"/>
              <a:gd name="T75" fmla="*/ 55 h 81"/>
              <a:gd name="T76" fmla="*/ 65 w 81"/>
              <a:gd name="T77" fmla="*/ 53 h 81"/>
              <a:gd name="T78" fmla="*/ 16 w 81"/>
              <a:gd name="T79" fmla="*/ 53 h 81"/>
              <a:gd name="T80" fmla="*/ 16 w 81"/>
              <a:gd name="T81" fmla="*/ 55 h 81"/>
              <a:gd name="T82" fmla="*/ 20 w 81"/>
              <a:gd name="T83" fmla="*/ 28 h 81"/>
              <a:gd name="T84" fmla="*/ 23 w 81"/>
              <a:gd name="T85" fmla="*/ 28 h 81"/>
              <a:gd name="T86" fmla="*/ 25 w 81"/>
              <a:gd name="T87" fmla="*/ 25 h 81"/>
              <a:gd name="T88" fmla="*/ 25 w 81"/>
              <a:gd name="T89" fmla="*/ 11 h 81"/>
              <a:gd name="T90" fmla="*/ 23 w 81"/>
              <a:gd name="T91" fmla="*/ 8 h 81"/>
              <a:gd name="T92" fmla="*/ 20 w 81"/>
              <a:gd name="T93" fmla="*/ 8 h 81"/>
              <a:gd name="T94" fmla="*/ 19 w 81"/>
              <a:gd name="T95" fmla="*/ 11 h 81"/>
              <a:gd name="T96" fmla="*/ 19 w 81"/>
              <a:gd name="T97" fmla="*/ 25 h 81"/>
              <a:gd name="T98" fmla="*/ 20 w 81"/>
              <a:gd name="T99" fmla="*/ 2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1" h="81">
                <a:moveTo>
                  <a:pt x="16" y="62"/>
                </a:moveTo>
                <a:cubicBezTo>
                  <a:pt x="65" y="62"/>
                  <a:pt x="65" y="62"/>
                  <a:pt x="65" y="62"/>
                </a:cubicBezTo>
                <a:cubicBezTo>
                  <a:pt x="65" y="60"/>
                  <a:pt x="65" y="60"/>
                  <a:pt x="65" y="60"/>
                </a:cubicBezTo>
                <a:cubicBezTo>
                  <a:pt x="16" y="60"/>
                  <a:pt x="16" y="60"/>
                  <a:pt x="16" y="60"/>
                </a:cubicBezTo>
                <a:lnTo>
                  <a:pt x="16" y="62"/>
                </a:lnTo>
                <a:close/>
                <a:moveTo>
                  <a:pt x="16" y="69"/>
                </a:moveTo>
                <a:cubicBezTo>
                  <a:pt x="65" y="69"/>
                  <a:pt x="65" y="69"/>
                  <a:pt x="65" y="69"/>
                </a:cubicBezTo>
                <a:cubicBezTo>
                  <a:pt x="65" y="67"/>
                  <a:pt x="65" y="67"/>
                  <a:pt x="65" y="67"/>
                </a:cubicBezTo>
                <a:cubicBezTo>
                  <a:pt x="16" y="67"/>
                  <a:pt x="16" y="67"/>
                  <a:pt x="16" y="67"/>
                </a:cubicBezTo>
                <a:lnTo>
                  <a:pt x="16" y="69"/>
                </a:lnTo>
                <a:close/>
                <a:moveTo>
                  <a:pt x="77" y="0"/>
                </a:moveTo>
                <a:cubicBezTo>
                  <a:pt x="67" y="0"/>
                  <a:pt x="67" y="0"/>
                  <a:pt x="67" y="0"/>
                </a:cubicBezTo>
                <a:cubicBezTo>
                  <a:pt x="69" y="0"/>
                  <a:pt x="70" y="1"/>
                  <a:pt x="70" y="2"/>
                </a:cubicBezTo>
                <a:cubicBezTo>
                  <a:pt x="70" y="34"/>
                  <a:pt x="70" y="34"/>
                  <a:pt x="70" y="34"/>
                </a:cubicBezTo>
                <a:cubicBezTo>
                  <a:pt x="70" y="35"/>
                  <a:pt x="69" y="35"/>
                  <a:pt x="67" y="35"/>
                </a:cubicBezTo>
                <a:cubicBezTo>
                  <a:pt x="16" y="35"/>
                  <a:pt x="16" y="35"/>
                  <a:pt x="16" y="35"/>
                </a:cubicBezTo>
                <a:cubicBezTo>
                  <a:pt x="14" y="35"/>
                  <a:pt x="13" y="35"/>
                  <a:pt x="13" y="34"/>
                </a:cubicBezTo>
                <a:cubicBezTo>
                  <a:pt x="13" y="2"/>
                  <a:pt x="13" y="2"/>
                  <a:pt x="13" y="2"/>
                </a:cubicBezTo>
                <a:cubicBezTo>
                  <a:pt x="13" y="1"/>
                  <a:pt x="14" y="0"/>
                  <a:pt x="16" y="0"/>
                </a:cubicBezTo>
                <a:cubicBezTo>
                  <a:pt x="4" y="0"/>
                  <a:pt x="4" y="0"/>
                  <a:pt x="4" y="0"/>
                </a:cubicBezTo>
                <a:cubicBezTo>
                  <a:pt x="2" y="0"/>
                  <a:pt x="0" y="2"/>
                  <a:pt x="0" y="4"/>
                </a:cubicBezTo>
                <a:cubicBezTo>
                  <a:pt x="0" y="77"/>
                  <a:pt x="0" y="77"/>
                  <a:pt x="0" y="77"/>
                </a:cubicBezTo>
                <a:cubicBezTo>
                  <a:pt x="0" y="79"/>
                  <a:pt x="2" y="81"/>
                  <a:pt x="4" y="81"/>
                </a:cubicBezTo>
                <a:cubicBezTo>
                  <a:pt x="77" y="81"/>
                  <a:pt x="77" y="81"/>
                  <a:pt x="77" y="81"/>
                </a:cubicBezTo>
                <a:cubicBezTo>
                  <a:pt x="79" y="81"/>
                  <a:pt x="81" y="79"/>
                  <a:pt x="81" y="77"/>
                </a:cubicBezTo>
                <a:cubicBezTo>
                  <a:pt x="81" y="4"/>
                  <a:pt x="81" y="4"/>
                  <a:pt x="81" y="4"/>
                </a:cubicBezTo>
                <a:cubicBezTo>
                  <a:pt x="81" y="2"/>
                  <a:pt x="79" y="0"/>
                  <a:pt x="77" y="0"/>
                </a:cubicBezTo>
                <a:close/>
                <a:moveTo>
                  <a:pt x="69" y="67"/>
                </a:moveTo>
                <a:cubicBezTo>
                  <a:pt x="69" y="70"/>
                  <a:pt x="66" y="73"/>
                  <a:pt x="62" y="73"/>
                </a:cubicBezTo>
                <a:cubicBezTo>
                  <a:pt x="19" y="73"/>
                  <a:pt x="19" y="73"/>
                  <a:pt x="19" y="73"/>
                </a:cubicBezTo>
                <a:cubicBezTo>
                  <a:pt x="15" y="73"/>
                  <a:pt x="12" y="70"/>
                  <a:pt x="12" y="67"/>
                </a:cubicBezTo>
                <a:cubicBezTo>
                  <a:pt x="12" y="51"/>
                  <a:pt x="12" y="51"/>
                  <a:pt x="12" y="51"/>
                </a:cubicBezTo>
                <a:cubicBezTo>
                  <a:pt x="12" y="48"/>
                  <a:pt x="15" y="46"/>
                  <a:pt x="19" y="46"/>
                </a:cubicBezTo>
                <a:cubicBezTo>
                  <a:pt x="62" y="46"/>
                  <a:pt x="62" y="46"/>
                  <a:pt x="62" y="46"/>
                </a:cubicBezTo>
                <a:cubicBezTo>
                  <a:pt x="66" y="46"/>
                  <a:pt x="69" y="48"/>
                  <a:pt x="69" y="51"/>
                </a:cubicBezTo>
                <a:lnTo>
                  <a:pt x="69" y="67"/>
                </a:lnTo>
                <a:close/>
                <a:moveTo>
                  <a:pt x="16" y="55"/>
                </a:moveTo>
                <a:cubicBezTo>
                  <a:pt x="65" y="55"/>
                  <a:pt x="65" y="55"/>
                  <a:pt x="65" y="55"/>
                </a:cubicBezTo>
                <a:cubicBezTo>
                  <a:pt x="65" y="53"/>
                  <a:pt x="65" y="53"/>
                  <a:pt x="65" y="53"/>
                </a:cubicBezTo>
                <a:cubicBezTo>
                  <a:pt x="16" y="53"/>
                  <a:pt x="16" y="53"/>
                  <a:pt x="16" y="53"/>
                </a:cubicBezTo>
                <a:lnTo>
                  <a:pt x="16" y="55"/>
                </a:lnTo>
                <a:close/>
                <a:moveTo>
                  <a:pt x="20" y="28"/>
                </a:moveTo>
                <a:cubicBezTo>
                  <a:pt x="23" y="28"/>
                  <a:pt x="23" y="28"/>
                  <a:pt x="23" y="28"/>
                </a:cubicBezTo>
                <a:cubicBezTo>
                  <a:pt x="24" y="28"/>
                  <a:pt x="25" y="27"/>
                  <a:pt x="25" y="25"/>
                </a:cubicBezTo>
                <a:cubicBezTo>
                  <a:pt x="25" y="11"/>
                  <a:pt x="25" y="11"/>
                  <a:pt x="25" y="11"/>
                </a:cubicBezTo>
                <a:cubicBezTo>
                  <a:pt x="25" y="9"/>
                  <a:pt x="24" y="8"/>
                  <a:pt x="23" y="8"/>
                </a:cubicBezTo>
                <a:cubicBezTo>
                  <a:pt x="20" y="8"/>
                  <a:pt x="20" y="8"/>
                  <a:pt x="20" y="8"/>
                </a:cubicBezTo>
                <a:cubicBezTo>
                  <a:pt x="19" y="8"/>
                  <a:pt x="19" y="9"/>
                  <a:pt x="19" y="11"/>
                </a:cubicBezTo>
                <a:cubicBezTo>
                  <a:pt x="19" y="25"/>
                  <a:pt x="19" y="25"/>
                  <a:pt x="19" y="25"/>
                </a:cubicBezTo>
                <a:cubicBezTo>
                  <a:pt x="19" y="27"/>
                  <a:pt x="19" y="28"/>
                  <a:pt x="20" y="2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4" name="TextBox 13"/>
          <p:cNvSpPr txBox="1"/>
          <p:nvPr/>
        </p:nvSpPr>
        <p:spPr>
          <a:xfrm>
            <a:off x="4926960" y="4208676"/>
            <a:ext cx="23380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5" name="TextBox 13"/>
          <p:cNvSpPr txBox="1"/>
          <p:nvPr/>
        </p:nvSpPr>
        <p:spPr>
          <a:xfrm>
            <a:off x="5039788" y="4553573"/>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6" name="Diamond 29"/>
          <p:cNvSpPr/>
          <p:nvPr/>
        </p:nvSpPr>
        <p:spPr>
          <a:xfrm>
            <a:off x="9134780" y="2588460"/>
            <a:ext cx="1225486" cy="1225486"/>
          </a:xfrm>
          <a:prstGeom prst="diamond">
            <a:avLst/>
          </a:prstGeom>
          <a:noFill/>
          <a:ln w="0">
            <a:solidFill>
              <a:srgbClr val="2D69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7" name="Diamond 30"/>
          <p:cNvSpPr/>
          <p:nvPr/>
        </p:nvSpPr>
        <p:spPr>
          <a:xfrm>
            <a:off x="8994504" y="2588460"/>
            <a:ext cx="1225486" cy="1225486"/>
          </a:xfrm>
          <a:prstGeom prst="diamond">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18" name="Freeform 29"/>
          <p:cNvSpPr>
            <a:spLocks noChangeAspect="1" noChangeArrowheads="1"/>
          </p:cNvSpPr>
          <p:nvPr/>
        </p:nvSpPr>
        <p:spPr bwMode="auto">
          <a:xfrm>
            <a:off x="9371447" y="3012791"/>
            <a:ext cx="471600" cy="376824"/>
          </a:xfrm>
          <a:custGeom>
            <a:avLst/>
            <a:gdLst>
              <a:gd name="T0" fmla="*/ 297857 w 444"/>
              <a:gd name="T1" fmla="*/ 401433 h 462"/>
              <a:gd name="T2" fmla="*/ 297857 w 444"/>
              <a:gd name="T3" fmla="*/ 401433 h 462"/>
              <a:gd name="T4" fmla="*/ 384332 w 444"/>
              <a:gd name="T5" fmla="*/ 306138 h 462"/>
              <a:gd name="T6" fmla="*/ 532060 w 444"/>
              <a:gd name="T7" fmla="*/ 84575 h 462"/>
              <a:gd name="T8" fmla="*/ 511642 w 444"/>
              <a:gd name="T9" fmla="*/ 63133 h 462"/>
              <a:gd name="T10" fmla="*/ 415559 w 444"/>
              <a:gd name="T11" fmla="*/ 63133 h 462"/>
              <a:gd name="T12" fmla="*/ 266631 w 444"/>
              <a:gd name="T13" fmla="*/ 0 h 462"/>
              <a:gd name="T14" fmla="*/ 117702 w 444"/>
              <a:gd name="T15" fmla="*/ 63133 h 462"/>
              <a:gd name="T16" fmla="*/ 21619 w 444"/>
              <a:gd name="T17" fmla="*/ 63133 h 462"/>
              <a:gd name="T18" fmla="*/ 0 w 444"/>
              <a:gd name="T19" fmla="*/ 84575 h 462"/>
              <a:gd name="T20" fmla="*/ 148929 w 444"/>
              <a:gd name="T21" fmla="*/ 306138 h 462"/>
              <a:gd name="T22" fmla="*/ 234202 w 444"/>
              <a:gd name="T23" fmla="*/ 401433 h 462"/>
              <a:gd name="T24" fmla="*/ 234202 w 444"/>
              <a:gd name="T25" fmla="*/ 443125 h 462"/>
              <a:gd name="T26" fmla="*/ 128511 w 444"/>
              <a:gd name="T27" fmla="*/ 495538 h 462"/>
              <a:gd name="T28" fmla="*/ 266631 w 444"/>
              <a:gd name="T29" fmla="*/ 549142 h 462"/>
              <a:gd name="T30" fmla="*/ 393941 w 444"/>
              <a:gd name="T31" fmla="*/ 495538 h 462"/>
              <a:gd name="T32" fmla="*/ 297857 w 444"/>
              <a:gd name="T33" fmla="*/ 443125 h 462"/>
              <a:gd name="T34" fmla="*/ 297857 w 444"/>
              <a:gd name="T35" fmla="*/ 401433 h 462"/>
              <a:gd name="T36" fmla="*/ 384332 w 444"/>
              <a:gd name="T37" fmla="*/ 252534 h 462"/>
              <a:gd name="T38" fmla="*/ 384332 w 444"/>
              <a:gd name="T39" fmla="*/ 252534 h 462"/>
              <a:gd name="T40" fmla="*/ 415559 w 444"/>
              <a:gd name="T41" fmla="*/ 106017 h 462"/>
              <a:gd name="T42" fmla="*/ 490024 w 444"/>
              <a:gd name="T43" fmla="*/ 106017 h 462"/>
              <a:gd name="T44" fmla="*/ 384332 w 444"/>
              <a:gd name="T45" fmla="*/ 252534 h 462"/>
              <a:gd name="T46" fmla="*/ 266631 w 444"/>
              <a:gd name="T47" fmla="*/ 42883 h 462"/>
              <a:gd name="T48" fmla="*/ 266631 w 444"/>
              <a:gd name="T49" fmla="*/ 42883 h 462"/>
              <a:gd name="T50" fmla="*/ 384332 w 444"/>
              <a:gd name="T51" fmla="*/ 84575 h 462"/>
              <a:gd name="T52" fmla="*/ 266631 w 444"/>
              <a:gd name="T53" fmla="*/ 136988 h 462"/>
              <a:gd name="T54" fmla="*/ 148929 w 444"/>
              <a:gd name="T55" fmla="*/ 84575 h 462"/>
              <a:gd name="T56" fmla="*/ 266631 w 444"/>
              <a:gd name="T57" fmla="*/ 42883 h 462"/>
              <a:gd name="T58" fmla="*/ 43237 w 444"/>
              <a:gd name="T59" fmla="*/ 106017 h 462"/>
              <a:gd name="T60" fmla="*/ 43237 w 444"/>
              <a:gd name="T61" fmla="*/ 106017 h 462"/>
              <a:gd name="T62" fmla="*/ 117702 w 444"/>
              <a:gd name="T63" fmla="*/ 106017 h 462"/>
              <a:gd name="T64" fmla="*/ 148929 w 444"/>
              <a:gd name="T65" fmla="*/ 252534 h 462"/>
              <a:gd name="T66" fmla="*/ 43237 w 444"/>
              <a:gd name="T67" fmla="*/ 106017 h 4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p:spPr>
        <p:txBody>
          <a:bodyPr wrap="none" lIns="45712" tIns="22856" rIns="45712" bIns="22856"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900" b="0" i="0" u="none" strike="noStrike" kern="0" cap="none" spc="0" normalizeH="0" baseline="0" noProof="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19" name="TextBox 13"/>
          <p:cNvSpPr txBox="1"/>
          <p:nvPr/>
        </p:nvSpPr>
        <p:spPr>
          <a:xfrm>
            <a:off x="8508345" y="4208676"/>
            <a:ext cx="23380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0" name="TextBox 13"/>
          <p:cNvSpPr txBox="1"/>
          <p:nvPr/>
        </p:nvSpPr>
        <p:spPr>
          <a:xfrm>
            <a:off x="8621173" y="4553573"/>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Tree>
  </p:cSld>
  <p:clrMapOvr>
    <a:masterClrMapping/>
  </p:clrMapOvr>
  <p:transition advTm="1638">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Freeform 5"/>
          <p:cNvSpPr/>
          <p:nvPr/>
        </p:nvSpPr>
        <p:spPr bwMode="auto">
          <a:xfrm>
            <a:off x="1277209" y="2159472"/>
            <a:ext cx="2946497" cy="2061959"/>
          </a:xfrm>
          <a:custGeom>
            <a:avLst/>
            <a:gdLst>
              <a:gd name="T0" fmla="*/ 304 w 395"/>
              <a:gd name="T1" fmla="*/ 283 h 298"/>
              <a:gd name="T2" fmla="*/ 274 w 395"/>
              <a:gd name="T3" fmla="*/ 298 h 298"/>
              <a:gd name="T4" fmla="*/ 13 w 395"/>
              <a:gd name="T5" fmla="*/ 298 h 298"/>
              <a:gd name="T6" fmla="*/ 6 w 395"/>
              <a:gd name="T7" fmla="*/ 283 h 298"/>
              <a:gd name="T8" fmla="*/ 92 w 395"/>
              <a:gd name="T9" fmla="*/ 164 h 298"/>
              <a:gd name="T10" fmla="*/ 92 w 395"/>
              <a:gd name="T11" fmla="*/ 134 h 298"/>
              <a:gd name="T12" fmla="*/ 6 w 395"/>
              <a:gd name="T13" fmla="*/ 15 h 298"/>
              <a:gd name="T14" fmla="*/ 13 w 395"/>
              <a:gd name="T15" fmla="*/ 0 h 298"/>
              <a:gd name="T16" fmla="*/ 274 w 395"/>
              <a:gd name="T17" fmla="*/ 0 h 298"/>
              <a:gd name="T18" fmla="*/ 304 w 395"/>
              <a:gd name="T19" fmla="*/ 15 h 298"/>
              <a:gd name="T20" fmla="*/ 390 w 395"/>
              <a:gd name="T21" fmla="*/ 134 h 298"/>
              <a:gd name="T22" fmla="*/ 390 w 395"/>
              <a:gd name="T23" fmla="*/ 164 h 298"/>
              <a:gd name="T24" fmla="*/ 304 w 395"/>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298">
                <a:moveTo>
                  <a:pt x="304" y="283"/>
                </a:moveTo>
                <a:cubicBezTo>
                  <a:pt x="298" y="291"/>
                  <a:pt x="285" y="298"/>
                  <a:pt x="274" y="298"/>
                </a:cubicBezTo>
                <a:cubicBezTo>
                  <a:pt x="13" y="298"/>
                  <a:pt x="13" y="298"/>
                  <a:pt x="13" y="298"/>
                </a:cubicBezTo>
                <a:cubicBezTo>
                  <a:pt x="3" y="298"/>
                  <a:pt x="0" y="291"/>
                  <a:pt x="6" y="283"/>
                </a:cubicBezTo>
                <a:cubicBezTo>
                  <a:pt x="92" y="164"/>
                  <a:pt x="92" y="164"/>
                  <a:pt x="92" y="164"/>
                </a:cubicBezTo>
                <a:cubicBezTo>
                  <a:pt x="97" y="156"/>
                  <a:pt x="97" y="142"/>
                  <a:pt x="92" y="134"/>
                </a:cubicBezTo>
                <a:cubicBezTo>
                  <a:pt x="6" y="15"/>
                  <a:pt x="6" y="15"/>
                  <a:pt x="6" y="15"/>
                </a:cubicBezTo>
                <a:cubicBezTo>
                  <a:pt x="0" y="7"/>
                  <a:pt x="3" y="0"/>
                  <a:pt x="13" y="0"/>
                </a:cubicBezTo>
                <a:cubicBezTo>
                  <a:pt x="274" y="0"/>
                  <a:pt x="274" y="0"/>
                  <a:pt x="274" y="0"/>
                </a:cubicBezTo>
                <a:cubicBezTo>
                  <a:pt x="285" y="0"/>
                  <a:pt x="298" y="7"/>
                  <a:pt x="304" y="15"/>
                </a:cubicBezTo>
                <a:cubicBezTo>
                  <a:pt x="390" y="134"/>
                  <a:pt x="390" y="134"/>
                  <a:pt x="390" y="134"/>
                </a:cubicBezTo>
                <a:cubicBezTo>
                  <a:pt x="395" y="142"/>
                  <a:pt x="395" y="156"/>
                  <a:pt x="390" y="164"/>
                </a:cubicBezTo>
                <a:lnTo>
                  <a:pt x="304" y="283"/>
                </a:ln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5" name="Freeform 6"/>
          <p:cNvSpPr/>
          <p:nvPr/>
        </p:nvSpPr>
        <p:spPr bwMode="auto">
          <a:xfrm>
            <a:off x="3514656" y="2159472"/>
            <a:ext cx="2955951" cy="2061959"/>
          </a:xfrm>
          <a:custGeom>
            <a:avLst/>
            <a:gdLst>
              <a:gd name="T0" fmla="*/ 304 w 396"/>
              <a:gd name="T1" fmla="*/ 283 h 298"/>
              <a:gd name="T2" fmla="*/ 275 w 396"/>
              <a:gd name="T3" fmla="*/ 298 h 298"/>
              <a:gd name="T4" fmla="*/ 14 w 396"/>
              <a:gd name="T5" fmla="*/ 298 h 298"/>
              <a:gd name="T6" fmla="*/ 6 w 396"/>
              <a:gd name="T7" fmla="*/ 283 h 298"/>
              <a:gd name="T8" fmla="*/ 92 w 396"/>
              <a:gd name="T9" fmla="*/ 164 h 298"/>
              <a:gd name="T10" fmla="*/ 92 w 396"/>
              <a:gd name="T11" fmla="*/ 134 h 298"/>
              <a:gd name="T12" fmla="*/ 6 w 396"/>
              <a:gd name="T13" fmla="*/ 15 h 298"/>
              <a:gd name="T14" fmla="*/ 14 w 396"/>
              <a:gd name="T15" fmla="*/ 0 h 298"/>
              <a:gd name="T16" fmla="*/ 275 w 396"/>
              <a:gd name="T17" fmla="*/ 0 h 298"/>
              <a:gd name="T18" fmla="*/ 304 w 396"/>
              <a:gd name="T19" fmla="*/ 15 h 298"/>
              <a:gd name="T20" fmla="*/ 390 w 396"/>
              <a:gd name="T21" fmla="*/ 134 h 298"/>
              <a:gd name="T22" fmla="*/ 390 w 396"/>
              <a:gd name="T23" fmla="*/ 164 h 298"/>
              <a:gd name="T24" fmla="*/ 304 w 396"/>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 h="298">
                <a:moveTo>
                  <a:pt x="304" y="283"/>
                </a:moveTo>
                <a:cubicBezTo>
                  <a:pt x="298" y="291"/>
                  <a:pt x="285" y="298"/>
                  <a:pt x="275" y="298"/>
                </a:cubicBezTo>
                <a:cubicBezTo>
                  <a:pt x="14" y="298"/>
                  <a:pt x="14" y="298"/>
                  <a:pt x="14" y="298"/>
                </a:cubicBezTo>
                <a:cubicBezTo>
                  <a:pt x="4" y="298"/>
                  <a:pt x="0" y="291"/>
                  <a:pt x="6" y="283"/>
                </a:cubicBezTo>
                <a:cubicBezTo>
                  <a:pt x="92" y="164"/>
                  <a:pt x="92" y="164"/>
                  <a:pt x="92" y="164"/>
                </a:cubicBezTo>
                <a:cubicBezTo>
                  <a:pt x="98" y="156"/>
                  <a:pt x="98" y="142"/>
                  <a:pt x="92" y="134"/>
                </a:cubicBezTo>
                <a:cubicBezTo>
                  <a:pt x="6" y="15"/>
                  <a:pt x="6" y="15"/>
                  <a:pt x="6" y="15"/>
                </a:cubicBezTo>
                <a:cubicBezTo>
                  <a:pt x="0" y="7"/>
                  <a:pt x="4" y="0"/>
                  <a:pt x="14" y="0"/>
                </a:cubicBezTo>
                <a:cubicBezTo>
                  <a:pt x="275" y="0"/>
                  <a:pt x="275" y="0"/>
                  <a:pt x="275" y="0"/>
                </a:cubicBezTo>
                <a:cubicBezTo>
                  <a:pt x="285" y="0"/>
                  <a:pt x="298" y="7"/>
                  <a:pt x="304" y="15"/>
                </a:cubicBezTo>
                <a:cubicBezTo>
                  <a:pt x="390" y="134"/>
                  <a:pt x="390" y="134"/>
                  <a:pt x="390" y="134"/>
                </a:cubicBezTo>
                <a:cubicBezTo>
                  <a:pt x="396" y="142"/>
                  <a:pt x="396" y="156"/>
                  <a:pt x="390" y="164"/>
                </a:cubicBezTo>
                <a:lnTo>
                  <a:pt x="304" y="283"/>
                </a:ln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7" name="Freeform 7"/>
          <p:cNvSpPr/>
          <p:nvPr/>
        </p:nvSpPr>
        <p:spPr bwMode="auto">
          <a:xfrm>
            <a:off x="5761557" y="2159472"/>
            <a:ext cx="2952800" cy="2061959"/>
          </a:xfrm>
          <a:custGeom>
            <a:avLst/>
            <a:gdLst>
              <a:gd name="T0" fmla="*/ 304 w 396"/>
              <a:gd name="T1" fmla="*/ 283 h 298"/>
              <a:gd name="T2" fmla="*/ 275 w 396"/>
              <a:gd name="T3" fmla="*/ 298 h 298"/>
              <a:gd name="T4" fmla="*/ 14 w 396"/>
              <a:gd name="T5" fmla="*/ 298 h 298"/>
              <a:gd name="T6" fmla="*/ 6 w 396"/>
              <a:gd name="T7" fmla="*/ 283 h 298"/>
              <a:gd name="T8" fmla="*/ 92 w 396"/>
              <a:gd name="T9" fmla="*/ 164 h 298"/>
              <a:gd name="T10" fmla="*/ 92 w 396"/>
              <a:gd name="T11" fmla="*/ 134 h 298"/>
              <a:gd name="T12" fmla="*/ 6 w 396"/>
              <a:gd name="T13" fmla="*/ 15 h 298"/>
              <a:gd name="T14" fmla="*/ 14 w 396"/>
              <a:gd name="T15" fmla="*/ 0 h 298"/>
              <a:gd name="T16" fmla="*/ 275 w 396"/>
              <a:gd name="T17" fmla="*/ 0 h 298"/>
              <a:gd name="T18" fmla="*/ 304 w 396"/>
              <a:gd name="T19" fmla="*/ 15 h 298"/>
              <a:gd name="T20" fmla="*/ 390 w 396"/>
              <a:gd name="T21" fmla="*/ 134 h 298"/>
              <a:gd name="T22" fmla="*/ 390 w 396"/>
              <a:gd name="T23" fmla="*/ 164 h 298"/>
              <a:gd name="T24" fmla="*/ 304 w 396"/>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 h="298">
                <a:moveTo>
                  <a:pt x="304" y="283"/>
                </a:moveTo>
                <a:cubicBezTo>
                  <a:pt x="298" y="291"/>
                  <a:pt x="285" y="298"/>
                  <a:pt x="275" y="298"/>
                </a:cubicBezTo>
                <a:cubicBezTo>
                  <a:pt x="14" y="298"/>
                  <a:pt x="14" y="298"/>
                  <a:pt x="14" y="298"/>
                </a:cubicBezTo>
                <a:cubicBezTo>
                  <a:pt x="4" y="298"/>
                  <a:pt x="0" y="291"/>
                  <a:pt x="6" y="283"/>
                </a:cubicBezTo>
                <a:cubicBezTo>
                  <a:pt x="92" y="164"/>
                  <a:pt x="92" y="164"/>
                  <a:pt x="92" y="164"/>
                </a:cubicBezTo>
                <a:cubicBezTo>
                  <a:pt x="98" y="156"/>
                  <a:pt x="98" y="142"/>
                  <a:pt x="92" y="134"/>
                </a:cubicBezTo>
                <a:cubicBezTo>
                  <a:pt x="6" y="15"/>
                  <a:pt x="6" y="15"/>
                  <a:pt x="6" y="15"/>
                </a:cubicBezTo>
                <a:cubicBezTo>
                  <a:pt x="0" y="7"/>
                  <a:pt x="4" y="0"/>
                  <a:pt x="14" y="0"/>
                </a:cubicBezTo>
                <a:cubicBezTo>
                  <a:pt x="275" y="0"/>
                  <a:pt x="275" y="0"/>
                  <a:pt x="275" y="0"/>
                </a:cubicBezTo>
                <a:cubicBezTo>
                  <a:pt x="285" y="0"/>
                  <a:pt x="298" y="7"/>
                  <a:pt x="304" y="15"/>
                </a:cubicBezTo>
                <a:cubicBezTo>
                  <a:pt x="390" y="134"/>
                  <a:pt x="390" y="134"/>
                  <a:pt x="390" y="134"/>
                </a:cubicBezTo>
                <a:cubicBezTo>
                  <a:pt x="396" y="142"/>
                  <a:pt x="396" y="156"/>
                  <a:pt x="390" y="164"/>
                </a:cubicBezTo>
                <a:lnTo>
                  <a:pt x="304" y="283"/>
                </a:ln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9" name="Freeform 8"/>
          <p:cNvSpPr/>
          <p:nvPr/>
        </p:nvSpPr>
        <p:spPr bwMode="auto">
          <a:xfrm>
            <a:off x="8008458" y="2159472"/>
            <a:ext cx="2946497" cy="2061959"/>
          </a:xfrm>
          <a:custGeom>
            <a:avLst/>
            <a:gdLst>
              <a:gd name="T0" fmla="*/ 304 w 395"/>
              <a:gd name="T1" fmla="*/ 283 h 298"/>
              <a:gd name="T2" fmla="*/ 274 w 395"/>
              <a:gd name="T3" fmla="*/ 298 h 298"/>
              <a:gd name="T4" fmla="*/ 13 w 395"/>
              <a:gd name="T5" fmla="*/ 298 h 298"/>
              <a:gd name="T6" fmla="*/ 6 w 395"/>
              <a:gd name="T7" fmla="*/ 283 h 298"/>
              <a:gd name="T8" fmla="*/ 91 w 395"/>
              <a:gd name="T9" fmla="*/ 164 h 298"/>
              <a:gd name="T10" fmla="*/ 91 w 395"/>
              <a:gd name="T11" fmla="*/ 134 h 298"/>
              <a:gd name="T12" fmla="*/ 6 w 395"/>
              <a:gd name="T13" fmla="*/ 15 h 298"/>
              <a:gd name="T14" fmla="*/ 13 w 395"/>
              <a:gd name="T15" fmla="*/ 0 h 298"/>
              <a:gd name="T16" fmla="*/ 274 w 395"/>
              <a:gd name="T17" fmla="*/ 0 h 298"/>
              <a:gd name="T18" fmla="*/ 304 w 395"/>
              <a:gd name="T19" fmla="*/ 15 h 298"/>
              <a:gd name="T20" fmla="*/ 389 w 395"/>
              <a:gd name="T21" fmla="*/ 134 h 298"/>
              <a:gd name="T22" fmla="*/ 389 w 395"/>
              <a:gd name="T23" fmla="*/ 164 h 298"/>
              <a:gd name="T24" fmla="*/ 304 w 395"/>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298">
                <a:moveTo>
                  <a:pt x="304" y="283"/>
                </a:moveTo>
                <a:cubicBezTo>
                  <a:pt x="298" y="291"/>
                  <a:pt x="284" y="298"/>
                  <a:pt x="274" y="298"/>
                </a:cubicBezTo>
                <a:cubicBezTo>
                  <a:pt x="13" y="298"/>
                  <a:pt x="13" y="298"/>
                  <a:pt x="13" y="298"/>
                </a:cubicBezTo>
                <a:cubicBezTo>
                  <a:pt x="3" y="298"/>
                  <a:pt x="0" y="291"/>
                  <a:pt x="6" y="283"/>
                </a:cubicBezTo>
                <a:cubicBezTo>
                  <a:pt x="91" y="164"/>
                  <a:pt x="91" y="164"/>
                  <a:pt x="91" y="164"/>
                </a:cubicBezTo>
                <a:cubicBezTo>
                  <a:pt x="97" y="156"/>
                  <a:pt x="97" y="142"/>
                  <a:pt x="91" y="134"/>
                </a:cubicBezTo>
                <a:cubicBezTo>
                  <a:pt x="6" y="15"/>
                  <a:pt x="6" y="15"/>
                  <a:pt x="6" y="15"/>
                </a:cubicBezTo>
                <a:cubicBezTo>
                  <a:pt x="0" y="7"/>
                  <a:pt x="3" y="0"/>
                  <a:pt x="13" y="0"/>
                </a:cubicBezTo>
                <a:cubicBezTo>
                  <a:pt x="274" y="0"/>
                  <a:pt x="274" y="0"/>
                  <a:pt x="274" y="0"/>
                </a:cubicBezTo>
                <a:cubicBezTo>
                  <a:pt x="284" y="0"/>
                  <a:pt x="298" y="7"/>
                  <a:pt x="304" y="15"/>
                </a:cubicBezTo>
                <a:cubicBezTo>
                  <a:pt x="389" y="134"/>
                  <a:pt x="389" y="134"/>
                  <a:pt x="389" y="134"/>
                </a:cubicBezTo>
                <a:cubicBezTo>
                  <a:pt x="395" y="142"/>
                  <a:pt x="395" y="156"/>
                  <a:pt x="389" y="164"/>
                </a:cubicBezTo>
                <a:lnTo>
                  <a:pt x="304" y="283"/>
                </a:ln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10" name="Freeform 57"/>
          <p:cNvSpPr>
            <a:spLocks noEditPoints="1"/>
          </p:cNvSpPr>
          <p:nvPr/>
        </p:nvSpPr>
        <p:spPr bwMode="auto">
          <a:xfrm>
            <a:off x="2627602" y="2833916"/>
            <a:ext cx="223870" cy="713070"/>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blipFill>
            <a:blip r:embed="rId5"/>
            <a:stretch>
              <a:fillRect/>
            </a:stretch>
          </a:blipFill>
          <a:ln>
            <a:noFill/>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1" name="Freeform 58"/>
          <p:cNvSpPr>
            <a:spLocks noEditPoints="1"/>
          </p:cNvSpPr>
          <p:nvPr/>
        </p:nvSpPr>
        <p:spPr bwMode="auto">
          <a:xfrm>
            <a:off x="3116802" y="2833916"/>
            <a:ext cx="223870" cy="713070"/>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blipFill>
            <a:blip r:embed="rId5"/>
            <a:stretch>
              <a:fillRect/>
            </a:stretch>
          </a:blipFill>
          <a:ln>
            <a:noFill/>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2" name="Freeform 59"/>
          <p:cNvSpPr>
            <a:spLocks noEditPoints="1"/>
          </p:cNvSpPr>
          <p:nvPr/>
        </p:nvSpPr>
        <p:spPr bwMode="auto">
          <a:xfrm>
            <a:off x="2873584" y="2833916"/>
            <a:ext cx="221108" cy="713070"/>
          </a:xfrm>
          <a:custGeom>
            <a:avLst/>
            <a:gdLst>
              <a:gd name="T0" fmla="*/ 32 w 40"/>
              <a:gd name="T1" fmla="*/ 72 h 128"/>
              <a:gd name="T2" fmla="*/ 32 w 40"/>
              <a:gd name="T3" fmla="*/ 12 h 128"/>
              <a:gd name="T4" fmla="*/ 20 w 40"/>
              <a:gd name="T5" fmla="*/ 0 h 128"/>
              <a:gd name="T6" fmla="*/ 8 w 40"/>
              <a:gd name="T7" fmla="*/ 12 h 128"/>
              <a:gd name="T8" fmla="*/ 8 w 40"/>
              <a:gd name="T9" fmla="*/ 72 h 128"/>
              <a:gd name="T10" fmla="*/ 0 w 40"/>
              <a:gd name="T11" fmla="*/ 88 h 128"/>
              <a:gd name="T12" fmla="*/ 8 w 40"/>
              <a:gd name="T13" fmla="*/ 104 h 128"/>
              <a:gd name="T14" fmla="*/ 8 w 40"/>
              <a:gd name="T15" fmla="*/ 116 h 128"/>
              <a:gd name="T16" fmla="*/ 20 w 40"/>
              <a:gd name="T17" fmla="*/ 128 h 128"/>
              <a:gd name="T18" fmla="*/ 32 w 40"/>
              <a:gd name="T19" fmla="*/ 116 h 128"/>
              <a:gd name="T20" fmla="*/ 32 w 40"/>
              <a:gd name="T21" fmla="*/ 104 h 128"/>
              <a:gd name="T22" fmla="*/ 40 w 40"/>
              <a:gd name="T23" fmla="*/ 88 h 128"/>
              <a:gd name="T24" fmla="*/ 32 w 40"/>
              <a:gd name="T25" fmla="*/ 72 h 128"/>
              <a:gd name="T26" fmla="*/ 16 w 40"/>
              <a:gd name="T27" fmla="*/ 12 h 128"/>
              <a:gd name="T28" fmla="*/ 20 w 40"/>
              <a:gd name="T29" fmla="*/ 8 h 128"/>
              <a:gd name="T30" fmla="*/ 24 w 40"/>
              <a:gd name="T31" fmla="*/ 12 h 128"/>
              <a:gd name="T32" fmla="*/ 24 w 40"/>
              <a:gd name="T33" fmla="*/ 68 h 128"/>
              <a:gd name="T34" fmla="*/ 20 w 40"/>
              <a:gd name="T35" fmla="*/ 68 h 128"/>
              <a:gd name="T36" fmla="*/ 16 w 40"/>
              <a:gd name="T37" fmla="*/ 68 h 128"/>
              <a:gd name="T38" fmla="*/ 16 w 40"/>
              <a:gd name="T39" fmla="*/ 12 h 128"/>
              <a:gd name="T40" fmla="*/ 24 w 40"/>
              <a:gd name="T41" fmla="*/ 116 h 128"/>
              <a:gd name="T42" fmla="*/ 20 w 40"/>
              <a:gd name="T43" fmla="*/ 120 h 128"/>
              <a:gd name="T44" fmla="*/ 16 w 40"/>
              <a:gd name="T45" fmla="*/ 116 h 128"/>
              <a:gd name="T46" fmla="*/ 16 w 40"/>
              <a:gd name="T47" fmla="*/ 108 h 128"/>
              <a:gd name="T48" fmla="*/ 20 w 40"/>
              <a:gd name="T49" fmla="*/ 108 h 128"/>
              <a:gd name="T50" fmla="*/ 24 w 40"/>
              <a:gd name="T51" fmla="*/ 108 h 128"/>
              <a:gd name="T52" fmla="*/ 24 w 40"/>
              <a:gd name="T53" fmla="*/ 116 h 128"/>
              <a:gd name="T54" fmla="*/ 31 w 40"/>
              <a:gd name="T55" fmla="*/ 91 h 128"/>
              <a:gd name="T56" fmla="*/ 31 w 40"/>
              <a:gd name="T57" fmla="*/ 92 h 128"/>
              <a:gd name="T58" fmla="*/ 30 w 40"/>
              <a:gd name="T59" fmla="*/ 95 h 128"/>
              <a:gd name="T60" fmla="*/ 30 w 40"/>
              <a:gd name="T61" fmla="*/ 95 h 128"/>
              <a:gd name="T62" fmla="*/ 27 w 40"/>
              <a:gd name="T63" fmla="*/ 98 h 128"/>
              <a:gd name="T64" fmla="*/ 27 w 40"/>
              <a:gd name="T65" fmla="*/ 98 h 128"/>
              <a:gd name="T66" fmla="*/ 24 w 40"/>
              <a:gd name="T67" fmla="*/ 99 h 128"/>
              <a:gd name="T68" fmla="*/ 20 w 40"/>
              <a:gd name="T69" fmla="*/ 100 h 128"/>
              <a:gd name="T70" fmla="*/ 16 w 40"/>
              <a:gd name="T71" fmla="*/ 99 h 128"/>
              <a:gd name="T72" fmla="*/ 13 w 40"/>
              <a:gd name="T73" fmla="*/ 98 h 128"/>
              <a:gd name="T74" fmla="*/ 13 w 40"/>
              <a:gd name="T75" fmla="*/ 98 h 128"/>
              <a:gd name="T76" fmla="*/ 10 w 40"/>
              <a:gd name="T77" fmla="*/ 95 h 128"/>
              <a:gd name="T78" fmla="*/ 10 w 40"/>
              <a:gd name="T79" fmla="*/ 95 h 128"/>
              <a:gd name="T80" fmla="*/ 9 w 40"/>
              <a:gd name="T81" fmla="*/ 92 h 128"/>
              <a:gd name="T82" fmla="*/ 9 w 40"/>
              <a:gd name="T83" fmla="*/ 91 h 128"/>
              <a:gd name="T84" fmla="*/ 8 w 40"/>
              <a:gd name="T85" fmla="*/ 88 h 128"/>
              <a:gd name="T86" fmla="*/ 9 w 40"/>
              <a:gd name="T87" fmla="*/ 85 h 128"/>
              <a:gd name="T88" fmla="*/ 9 w 40"/>
              <a:gd name="T89" fmla="*/ 84 h 128"/>
              <a:gd name="T90" fmla="*/ 10 w 40"/>
              <a:gd name="T91" fmla="*/ 81 h 128"/>
              <a:gd name="T92" fmla="*/ 10 w 40"/>
              <a:gd name="T93" fmla="*/ 81 h 128"/>
              <a:gd name="T94" fmla="*/ 13 w 40"/>
              <a:gd name="T95" fmla="*/ 78 h 128"/>
              <a:gd name="T96" fmla="*/ 13 w 40"/>
              <a:gd name="T97" fmla="*/ 78 h 128"/>
              <a:gd name="T98" fmla="*/ 16 w 40"/>
              <a:gd name="T99" fmla="*/ 77 h 128"/>
              <a:gd name="T100" fmla="*/ 20 w 40"/>
              <a:gd name="T101" fmla="*/ 76 h 128"/>
              <a:gd name="T102" fmla="*/ 24 w 40"/>
              <a:gd name="T103" fmla="*/ 77 h 128"/>
              <a:gd name="T104" fmla="*/ 27 w 40"/>
              <a:gd name="T105" fmla="*/ 78 h 128"/>
              <a:gd name="T106" fmla="*/ 27 w 40"/>
              <a:gd name="T107" fmla="*/ 78 h 128"/>
              <a:gd name="T108" fmla="*/ 30 w 40"/>
              <a:gd name="T109" fmla="*/ 81 h 128"/>
              <a:gd name="T110" fmla="*/ 30 w 40"/>
              <a:gd name="T111" fmla="*/ 81 h 128"/>
              <a:gd name="T112" fmla="*/ 31 w 40"/>
              <a:gd name="T113" fmla="*/ 84 h 128"/>
              <a:gd name="T114" fmla="*/ 31 w 40"/>
              <a:gd name="T115" fmla="*/ 85 h 128"/>
              <a:gd name="T116" fmla="*/ 32 w 40"/>
              <a:gd name="T117" fmla="*/ 88 h 128"/>
              <a:gd name="T118" fmla="*/ 31 w 40"/>
              <a:gd name="T119"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72"/>
                </a:moveTo>
                <a:cubicBezTo>
                  <a:pt x="32" y="12"/>
                  <a:pt x="32" y="12"/>
                  <a:pt x="32" y="12"/>
                </a:cubicBezTo>
                <a:cubicBezTo>
                  <a:pt x="32" y="5"/>
                  <a:pt x="27" y="0"/>
                  <a:pt x="20" y="0"/>
                </a:cubicBezTo>
                <a:cubicBezTo>
                  <a:pt x="13" y="0"/>
                  <a:pt x="8" y="5"/>
                  <a:pt x="8" y="12"/>
                </a:cubicBezTo>
                <a:cubicBezTo>
                  <a:pt x="8" y="72"/>
                  <a:pt x="8" y="72"/>
                  <a:pt x="8" y="72"/>
                </a:cubicBezTo>
                <a:cubicBezTo>
                  <a:pt x="3" y="76"/>
                  <a:pt x="0" y="81"/>
                  <a:pt x="0" y="88"/>
                </a:cubicBezTo>
                <a:cubicBezTo>
                  <a:pt x="0" y="95"/>
                  <a:pt x="3" y="100"/>
                  <a:pt x="8" y="104"/>
                </a:cubicBezTo>
                <a:cubicBezTo>
                  <a:pt x="8" y="116"/>
                  <a:pt x="8" y="116"/>
                  <a:pt x="8" y="116"/>
                </a:cubicBezTo>
                <a:cubicBezTo>
                  <a:pt x="8" y="123"/>
                  <a:pt x="13" y="128"/>
                  <a:pt x="20" y="128"/>
                </a:cubicBezTo>
                <a:cubicBezTo>
                  <a:pt x="27" y="128"/>
                  <a:pt x="32" y="123"/>
                  <a:pt x="32" y="116"/>
                </a:cubicBezTo>
                <a:cubicBezTo>
                  <a:pt x="32" y="104"/>
                  <a:pt x="32" y="104"/>
                  <a:pt x="32" y="104"/>
                </a:cubicBezTo>
                <a:cubicBezTo>
                  <a:pt x="37" y="100"/>
                  <a:pt x="40" y="95"/>
                  <a:pt x="40" y="88"/>
                </a:cubicBezTo>
                <a:cubicBezTo>
                  <a:pt x="40" y="81"/>
                  <a:pt x="37" y="76"/>
                  <a:pt x="32" y="72"/>
                </a:cubicBezTo>
                <a:close/>
                <a:moveTo>
                  <a:pt x="16" y="12"/>
                </a:moveTo>
                <a:cubicBezTo>
                  <a:pt x="16" y="10"/>
                  <a:pt x="18" y="8"/>
                  <a:pt x="20" y="8"/>
                </a:cubicBezTo>
                <a:cubicBezTo>
                  <a:pt x="22" y="8"/>
                  <a:pt x="24" y="10"/>
                  <a:pt x="24" y="12"/>
                </a:cubicBezTo>
                <a:cubicBezTo>
                  <a:pt x="24" y="68"/>
                  <a:pt x="24" y="68"/>
                  <a:pt x="24" y="68"/>
                </a:cubicBezTo>
                <a:cubicBezTo>
                  <a:pt x="23" y="68"/>
                  <a:pt x="21" y="68"/>
                  <a:pt x="20" y="68"/>
                </a:cubicBezTo>
                <a:cubicBezTo>
                  <a:pt x="19" y="68"/>
                  <a:pt x="17" y="68"/>
                  <a:pt x="16" y="68"/>
                </a:cubicBezTo>
                <a:lnTo>
                  <a:pt x="16" y="12"/>
                </a:lnTo>
                <a:close/>
                <a:moveTo>
                  <a:pt x="24" y="116"/>
                </a:moveTo>
                <a:cubicBezTo>
                  <a:pt x="24" y="118"/>
                  <a:pt x="22" y="120"/>
                  <a:pt x="20" y="120"/>
                </a:cubicBezTo>
                <a:cubicBezTo>
                  <a:pt x="18" y="120"/>
                  <a:pt x="16" y="118"/>
                  <a:pt x="16" y="116"/>
                </a:cubicBezTo>
                <a:cubicBezTo>
                  <a:pt x="16" y="108"/>
                  <a:pt x="16" y="108"/>
                  <a:pt x="16" y="108"/>
                </a:cubicBezTo>
                <a:cubicBezTo>
                  <a:pt x="17" y="108"/>
                  <a:pt x="19" y="108"/>
                  <a:pt x="20" y="108"/>
                </a:cubicBezTo>
                <a:cubicBezTo>
                  <a:pt x="21" y="108"/>
                  <a:pt x="23" y="108"/>
                  <a:pt x="24" y="108"/>
                </a:cubicBezTo>
                <a:lnTo>
                  <a:pt x="24" y="116"/>
                </a:lnTo>
                <a:close/>
                <a:moveTo>
                  <a:pt x="31" y="91"/>
                </a:moveTo>
                <a:cubicBezTo>
                  <a:pt x="31" y="92"/>
                  <a:pt x="31" y="92"/>
                  <a:pt x="31" y="92"/>
                </a:cubicBezTo>
                <a:cubicBezTo>
                  <a:pt x="31" y="93"/>
                  <a:pt x="30" y="94"/>
                  <a:pt x="30" y="95"/>
                </a:cubicBezTo>
                <a:cubicBezTo>
                  <a:pt x="30" y="95"/>
                  <a:pt x="30" y="95"/>
                  <a:pt x="30" y="95"/>
                </a:cubicBezTo>
                <a:cubicBezTo>
                  <a:pt x="29" y="96"/>
                  <a:pt x="28" y="97"/>
                  <a:pt x="27" y="98"/>
                </a:cubicBezTo>
                <a:cubicBezTo>
                  <a:pt x="27" y="98"/>
                  <a:pt x="27" y="98"/>
                  <a:pt x="27" y="98"/>
                </a:cubicBezTo>
                <a:cubicBezTo>
                  <a:pt x="26" y="98"/>
                  <a:pt x="25" y="99"/>
                  <a:pt x="24" y="99"/>
                </a:cubicBezTo>
                <a:cubicBezTo>
                  <a:pt x="23" y="100"/>
                  <a:pt x="21" y="100"/>
                  <a:pt x="20" y="100"/>
                </a:cubicBezTo>
                <a:cubicBezTo>
                  <a:pt x="19" y="100"/>
                  <a:pt x="17" y="100"/>
                  <a:pt x="16" y="99"/>
                </a:cubicBezTo>
                <a:cubicBezTo>
                  <a:pt x="15" y="99"/>
                  <a:pt x="14" y="98"/>
                  <a:pt x="13" y="98"/>
                </a:cubicBezTo>
                <a:cubicBezTo>
                  <a:pt x="13" y="98"/>
                  <a:pt x="13" y="98"/>
                  <a:pt x="13" y="98"/>
                </a:cubicBezTo>
                <a:cubicBezTo>
                  <a:pt x="12" y="97"/>
                  <a:pt x="11" y="96"/>
                  <a:pt x="10" y="95"/>
                </a:cubicBezTo>
                <a:cubicBezTo>
                  <a:pt x="10" y="95"/>
                  <a:pt x="10" y="95"/>
                  <a:pt x="10" y="95"/>
                </a:cubicBezTo>
                <a:cubicBezTo>
                  <a:pt x="10" y="94"/>
                  <a:pt x="9" y="93"/>
                  <a:pt x="9" y="92"/>
                </a:cubicBezTo>
                <a:cubicBezTo>
                  <a:pt x="9" y="92"/>
                  <a:pt x="9" y="92"/>
                  <a:pt x="9" y="91"/>
                </a:cubicBezTo>
                <a:cubicBezTo>
                  <a:pt x="8" y="90"/>
                  <a:pt x="8" y="89"/>
                  <a:pt x="8" y="88"/>
                </a:cubicBezTo>
                <a:cubicBezTo>
                  <a:pt x="8" y="87"/>
                  <a:pt x="8" y="86"/>
                  <a:pt x="9" y="85"/>
                </a:cubicBezTo>
                <a:cubicBezTo>
                  <a:pt x="9" y="84"/>
                  <a:pt x="9" y="84"/>
                  <a:pt x="9" y="84"/>
                </a:cubicBezTo>
                <a:cubicBezTo>
                  <a:pt x="9" y="83"/>
                  <a:pt x="10" y="82"/>
                  <a:pt x="10" y="81"/>
                </a:cubicBezTo>
                <a:cubicBezTo>
                  <a:pt x="10" y="81"/>
                  <a:pt x="10" y="81"/>
                  <a:pt x="10" y="81"/>
                </a:cubicBezTo>
                <a:cubicBezTo>
                  <a:pt x="11" y="80"/>
                  <a:pt x="12" y="79"/>
                  <a:pt x="13" y="78"/>
                </a:cubicBezTo>
                <a:cubicBezTo>
                  <a:pt x="13" y="78"/>
                  <a:pt x="13" y="78"/>
                  <a:pt x="13" y="78"/>
                </a:cubicBezTo>
                <a:cubicBezTo>
                  <a:pt x="14" y="78"/>
                  <a:pt x="15" y="77"/>
                  <a:pt x="16" y="77"/>
                </a:cubicBezTo>
                <a:cubicBezTo>
                  <a:pt x="17" y="76"/>
                  <a:pt x="19" y="76"/>
                  <a:pt x="20" y="76"/>
                </a:cubicBezTo>
                <a:cubicBezTo>
                  <a:pt x="21" y="76"/>
                  <a:pt x="23" y="76"/>
                  <a:pt x="24" y="77"/>
                </a:cubicBezTo>
                <a:cubicBezTo>
                  <a:pt x="25" y="77"/>
                  <a:pt x="26" y="78"/>
                  <a:pt x="27" y="78"/>
                </a:cubicBezTo>
                <a:cubicBezTo>
                  <a:pt x="27" y="78"/>
                  <a:pt x="27" y="78"/>
                  <a:pt x="27" y="78"/>
                </a:cubicBezTo>
                <a:cubicBezTo>
                  <a:pt x="28" y="79"/>
                  <a:pt x="29" y="80"/>
                  <a:pt x="30" y="81"/>
                </a:cubicBezTo>
                <a:cubicBezTo>
                  <a:pt x="30" y="81"/>
                  <a:pt x="30" y="81"/>
                  <a:pt x="30" y="81"/>
                </a:cubicBezTo>
                <a:cubicBezTo>
                  <a:pt x="30" y="82"/>
                  <a:pt x="31" y="83"/>
                  <a:pt x="31" y="84"/>
                </a:cubicBezTo>
                <a:cubicBezTo>
                  <a:pt x="31" y="84"/>
                  <a:pt x="31" y="84"/>
                  <a:pt x="31" y="85"/>
                </a:cubicBezTo>
                <a:cubicBezTo>
                  <a:pt x="32" y="86"/>
                  <a:pt x="32" y="87"/>
                  <a:pt x="32" y="88"/>
                </a:cubicBezTo>
                <a:cubicBezTo>
                  <a:pt x="32" y="89"/>
                  <a:pt x="32" y="90"/>
                  <a:pt x="31" y="91"/>
                </a:cubicBezTo>
                <a:close/>
              </a:path>
            </a:pathLst>
          </a:custGeom>
          <a:blipFill>
            <a:blip r:embed="rId5"/>
            <a:stretch>
              <a:fillRect/>
            </a:stretch>
          </a:blipFill>
          <a:ln>
            <a:noFill/>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3" name="Freeform 113"/>
          <p:cNvSpPr>
            <a:spLocks noChangeAspect="1" noEditPoints="1"/>
          </p:cNvSpPr>
          <p:nvPr/>
        </p:nvSpPr>
        <p:spPr bwMode="auto">
          <a:xfrm>
            <a:off x="4858720" y="2833916"/>
            <a:ext cx="735182" cy="713070"/>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blipFill>
            <a:blip r:embed="rId5"/>
            <a:stretch>
              <a:fillRect/>
            </a:stretch>
          </a:blipFill>
          <a:ln>
            <a:noFill/>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grpSp>
        <p:nvGrpSpPr>
          <p:cNvPr id="3" name="组合 2"/>
          <p:cNvGrpSpPr/>
          <p:nvPr/>
        </p:nvGrpSpPr>
        <p:grpSpPr>
          <a:xfrm>
            <a:off x="7045447" y="2762609"/>
            <a:ext cx="852380" cy="855684"/>
            <a:chOff x="7045447" y="2762609"/>
            <a:chExt cx="852380" cy="855684"/>
          </a:xfrm>
          <a:blipFill>
            <a:blip r:embed="rId5"/>
            <a:stretch>
              <a:fillRect/>
            </a:stretch>
          </a:blipFill>
        </p:grpSpPr>
        <p:sp>
          <p:nvSpPr>
            <p:cNvPr id="14" name="Freeform 129"/>
            <p:cNvSpPr>
              <a:spLocks noEditPoints="1"/>
            </p:cNvSpPr>
            <p:nvPr/>
          </p:nvSpPr>
          <p:spPr bwMode="auto">
            <a:xfrm>
              <a:off x="7045447" y="2762609"/>
              <a:ext cx="852380" cy="855684"/>
            </a:xfrm>
            <a:custGeom>
              <a:avLst/>
              <a:gdLst>
                <a:gd name="T0" fmla="*/ 88 w 128"/>
                <a:gd name="T1" fmla="*/ 0 h 128"/>
                <a:gd name="T2" fmla="*/ 48 w 128"/>
                <a:gd name="T3" fmla="*/ 40 h 128"/>
                <a:gd name="T4" fmla="*/ 51 w 128"/>
                <a:gd name="T5" fmla="*/ 55 h 128"/>
                <a:gd name="T6" fmla="*/ 2 w 128"/>
                <a:gd name="T7" fmla="*/ 103 h 128"/>
                <a:gd name="T8" fmla="*/ 0 w 128"/>
                <a:gd name="T9" fmla="*/ 108 h 128"/>
                <a:gd name="T10" fmla="*/ 0 w 128"/>
                <a:gd name="T11" fmla="*/ 120 h 128"/>
                <a:gd name="T12" fmla="*/ 8 w 128"/>
                <a:gd name="T13" fmla="*/ 128 h 128"/>
                <a:gd name="T14" fmla="*/ 20 w 128"/>
                <a:gd name="T15" fmla="*/ 128 h 128"/>
                <a:gd name="T16" fmla="*/ 25 w 128"/>
                <a:gd name="T17" fmla="*/ 126 h 128"/>
                <a:gd name="T18" fmla="*/ 31 w 128"/>
                <a:gd name="T19" fmla="*/ 120 h 128"/>
                <a:gd name="T20" fmla="*/ 40 w 128"/>
                <a:gd name="T21" fmla="*/ 120 h 128"/>
                <a:gd name="T22" fmla="*/ 48 w 128"/>
                <a:gd name="T23" fmla="*/ 112 h 128"/>
                <a:gd name="T24" fmla="*/ 48 w 128"/>
                <a:gd name="T25" fmla="*/ 104 h 128"/>
                <a:gd name="T26" fmla="*/ 56 w 128"/>
                <a:gd name="T27" fmla="*/ 104 h 128"/>
                <a:gd name="T28" fmla="*/ 64 w 128"/>
                <a:gd name="T29" fmla="*/ 96 h 128"/>
                <a:gd name="T30" fmla="*/ 64 w 128"/>
                <a:gd name="T31" fmla="*/ 87 h 128"/>
                <a:gd name="T32" fmla="*/ 73 w 128"/>
                <a:gd name="T33" fmla="*/ 77 h 128"/>
                <a:gd name="T34" fmla="*/ 88 w 128"/>
                <a:gd name="T35" fmla="*/ 80 h 128"/>
                <a:gd name="T36" fmla="*/ 128 w 128"/>
                <a:gd name="T37" fmla="*/ 40 h 128"/>
                <a:gd name="T38" fmla="*/ 88 w 128"/>
                <a:gd name="T39" fmla="*/ 0 h 128"/>
                <a:gd name="T40" fmla="*/ 88 w 128"/>
                <a:gd name="T41" fmla="*/ 72 h 128"/>
                <a:gd name="T42" fmla="*/ 72 w 128"/>
                <a:gd name="T43" fmla="*/ 67 h 128"/>
                <a:gd name="T44" fmla="*/ 70 w 128"/>
                <a:gd name="T45" fmla="*/ 69 h 128"/>
                <a:gd name="T46" fmla="*/ 66 w 128"/>
                <a:gd name="T47" fmla="*/ 73 h 128"/>
                <a:gd name="T48" fmla="*/ 58 w 128"/>
                <a:gd name="T49" fmla="*/ 81 h 128"/>
                <a:gd name="T50" fmla="*/ 56 w 128"/>
                <a:gd name="T51" fmla="*/ 87 h 128"/>
                <a:gd name="T52" fmla="*/ 56 w 128"/>
                <a:gd name="T53" fmla="*/ 96 h 128"/>
                <a:gd name="T54" fmla="*/ 48 w 128"/>
                <a:gd name="T55" fmla="*/ 96 h 128"/>
                <a:gd name="T56" fmla="*/ 40 w 128"/>
                <a:gd name="T57" fmla="*/ 104 h 128"/>
                <a:gd name="T58" fmla="*/ 40 w 128"/>
                <a:gd name="T59" fmla="*/ 112 h 128"/>
                <a:gd name="T60" fmla="*/ 31 w 128"/>
                <a:gd name="T61" fmla="*/ 112 h 128"/>
                <a:gd name="T62" fmla="*/ 25 w 128"/>
                <a:gd name="T63" fmla="*/ 114 h 128"/>
                <a:gd name="T64" fmla="*/ 19 w 128"/>
                <a:gd name="T65" fmla="*/ 120 h 128"/>
                <a:gd name="T66" fmla="*/ 8 w 128"/>
                <a:gd name="T67" fmla="*/ 120 h 128"/>
                <a:gd name="T68" fmla="*/ 8 w 128"/>
                <a:gd name="T69" fmla="*/ 109 h 128"/>
                <a:gd name="T70" fmla="*/ 55 w 128"/>
                <a:gd name="T71" fmla="*/ 62 h 128"/>
                <a:gd name="T72" fmla="*/ 55 w 128"/>
                <a:gd name="T73" fmla="*/ 62 h 128"/>
                <a:gd name="T74" fmla="*/ 61 w 128"/>
                <a:gd name="T75" fmla="*/ 56 h 128"/>
                <a:gd name="T76" fmla="*/ 56 w 128"/>
                <a:gd name="T77" fmla="*/ 40 h 128"/>
                <a:gd name="T78" fmla="*/ 88 w 128"/>
                <a:gd name="T79" fmla="*/ 8 h 128"/>
                <a:gd name="T80" fmla="*/ 120 w 128"/>
                <a:gd name="T81" fmla="*/ 40 h 128"/>
                <a:gd name="T82" fmla="*/ 88 w 128"/>
                <a:gd name="T83"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88" y="0"/>
                  </a:moveTo>
                  <a:cubicBezTo>
                    <a:pt x="66" y="0"/>
                    <a:pt x="48" y="18"/>
                    <a:pt x="48" y="40"/>
                  </a:cubicBezTo>
                  <a:cubicBezTo>
                    <a:pt x="48" y="45"/>
                    <a:pt x="49" y="50"/>
                    <a:pt x="51" y="55"/>
                  </a:cubicBezTo>
                  <a:cubicBezTo>
                    <a:pt x="2" y="103"/>
                    <a:pt x="2" y="103"/>
                    <a:pt x="2" y="103"/>
                  </a:cubicBezTo>
                  <a:cubicBezTo>
                    <a:pt x="1" y="105"/>
                    <a:pt x="0" y="106"/>
                    <a:pt x="0" y="108"/>
                  </a:cubicBezTo>
                  <a:cubicBezTo>
                    <a:pt x="0" y="120"/>
                    <a:pt x="0" y="120"/>
                    <a:pt x="0" y="120"/>
                  </a:cubicBezTo>
                  <a:cubicBezTo>
                    <a:pt x="0" y="124"/>
                    <a:pt x="4" y="128"/>
                    <a:pt x="8" y="128"/>
                  </a:cubicBezTo>
                  <a:cubicBezTo>
                    <a:pt x="20" y="128"/>
                    <a:pt x="20" y="128"/>
                    <a:pt x="20" y="128"/>
                  </a:cubicBezTo>
                  <a:cubicBezTo>
                    <a:pt x="22" y="128"/>
                    <a:pt x="23" y="127"/>
                    <a:pt x="25" y="126"/>
                  </a:cubicBezTo>
                  <a:cubicBezTo>
                    <a:pt x="31" y="120"/>
                    <a:pt x="31" y="120"/>
                    <a:pt x="31" y="120"/>
                  </a:cubicBezTo>
                  <a:cubicBezTo>
                    <a:pt x="40" y="120"/>
                    <a:pt x="40" y="120"/>
                    <a:pt x="40" y="120"/>
                  </a:cubicBezTo>
                  <a:cubicBezTo>
                    <a:pt x="44" y="120"/>
                    <a:pt x="48" y="116"/>
                    <a:pt x="48" y="112"/>
                  </a:cubicBezTo>
                  <a:cubicBezTo>
                    <a:pt x="48" y="104"/>
                    <a:pt x="48" y="104"/>
                    <a:pt x="48" y="104"/>
                  </a:cubicBezTo>
                  <a:cubicBezTo>
                    <a:pt x="56" y="104"/>
                    <a:pt x="56" y="104"/>
                    <a:pt x="56" y="104"/>
                  </a:cubicBezTo>
                  <a:cubicBezTo>
                    <a:pt x="60" y="104"/>
                    <a:pt x="64" y="100"/>
                    <a:pt x="64" y="96"/>
                  </a:cubicBezTo>
                  <a:cubicBezTo>
                    <a:pt x="64" y="87"/>
                    <a:pt x="64" y="87"/>
                    <a:pt x="64" y="87"/>
                  </a:cubicBezTo>
                  <a:cubicBezTo>
                    <a:pt x="73" y="77"/>
                    <a:pt x="73" y="77"/>
                    <a:pt x="73" y="77"/>
                  </a:cubicBezTo>
                  <a:cubicBezTo>
                    <a:pt x="78" y="79"/>
                    <a:pt x="83" y="80"/>
                    <a:pt x="88" y="80"/>
                  </a:cubicBezTo>
                  <a:cubicBezTo>
                    <a:pt x="110" y="80"/>
                    <a:pt x="128" y="62"/>
                    <a:pt x="128" y="40"/>
                  </a:cubicBezTo>
                  <a:cubicBezTo>
                    <a:pt x="128" y="18"/>
                    <a:pt x="110" y="0"/>
                    <a:pt x="88" y="0"/>
                  </a:cubicBezTo>
                  <a:close/>
                  <a:moveTo>
                    <a:pt x="88" y="72"/>
                  </a:moveTo>
                  <a:cubicBezTo>
                    <a:pt x="82" y="72"/>
                    <a:pt x="77" y="70"/>
                    <a:pt x="72" y="67"/>
                  </a:cubicBezTo>
                  <a:cubicBezTo>
                    <a:pt x="70" y="69"/>
                    <a:pt x="70" y="69"/>
                    <a:pt x="70" y="69"/>
                  </a:cubicBezTo>
                  <a:cubicBezTo>
                    <a:pt x="66" y="73"/>
                    <a:pt x="66" y="73"/>
                    <a:pt x="66" y="73"/>
                  </a:cubicBezTo>
                  <a:cubicBezTo>
                    <a:pt x="58" y="81"/>
                    <a:pt x="58" y="81"/>
                    <a:pt x="58" y="81"/>
                  </a:cubicBezTo>
                  <a:cubicBezTo>
                    <a:pt x="57" y="82"/>
                    <a:pt x="56" y="85"/>
                    <a:pt x="56" y="87"/>
                  </a:cubicBezTo>
                  <a:cubicBezTo>
                    <a:pt x="56" y="96"/>
                    <a:pt x="56" y="96"/>
                    <a:pt x="56" y="96"/>
                  </a:cubicBezTo>
                  <a:cubicBezTo>
                    <a:pt x="48" y="96"/>
                    <a:pt x="48" y="96"/>
                    <a:pt x="48" y="96"/>
                  </a:cubicBezTo>
                  <a:cubicBezTo>
                    <a:pt x="44" y="96"/>
                    <a:pt x="40" y="100"/>
                    <a:pt x="40" y="104"/>
                  </a:cubicBezTo>
                  <a:cubicBezTo>
                    <a:pt x="40" y="112"/>
                    <a:pt x="40" y="112"/>
                    <a:pt x="40" y="112"/>
                  </a:cubicBezTo>
                  <a:cubicBezTo>
                    <a:pt x="31" y="112"/>
                    <a:pt x="31" y="112"/>
                    <a:pt x="31" y="112"/>
                  </a:cubicBezTo>
                  <a:cubicBezTo>
                    <a:pt x="29" y="112"/>
                    <a:pt x="26" y="113"/>
                    <a:pt x="25" y="114"/>
                  </a:cubicBezTo>
                  <a:cubicBezTo>
                    <a:pt x="19" y="120"/>
                    <a:pt x="19" y="120"/>
                    <a:pt x="19" y="120"/>
                  </a:cubicBezTo>
                  <a:cubicBezTo>
                    <a:pt x="8" y="120"/>
                    <a:pt x="8" y="120"/>
                    <a:pt x="8" y="120"/>
                  </a:cubicBezTo>
                  <a:cubicBezTo>
                    <a:pt x="8" y="109"/>
                    <a:pt x="8" y="109"/>
                    <a:pt x="8" y="109"/>
                  </a:cubicBezTo>
                  <a:cubicBezTo>
                    <a:pt x="55" y="62"/>
                    <a:pt x="55" y="62"/>
                    <a:pt x="55" y="62"/>
                  </a:cubicBezTo>
                  <a:cubicBezTo>
                    <a:pt x="55" y="62"/>
                    <a:pt x="55" y="62"/>
                    <a:pt x="55" y="62"/>
                  </a:cubicBezTo>
                  <a:cubicBezTo>
                    <a:pt x="61" y="56"/>
                    <a:pt x="61" y="56"/>
                    <a:pt x="61" y="56"/>
                  </a:cubicBezTo>
                  <a:cubicBezTo>
                    <a:pt x="58" y="51"/>
                    <a:pt x="56" y="46"/>
                    <a:pt x="56" y="40"/>
                  </a:cubicBezTo>
                  <a:cubicBezTo>
                    <a:pt x="56" y="22"/>
                    <a:pt x="70" y="8"/>
                    <a:pt x="88" y="8"/>
                  </a:cubicBezTo>
                  <a:cubicBezTo>
                    <a:pt x="106" y="8"/>
                    <a:pt x="120" y="22"/>
                    <a:pt x="120" y="40"/>
                  </a:cubicBezTo>
                  <a:cubicBezTo>
                    <a:pt x="120" y="58"/>
                    <a:pt x="106" y="72"/>
                    <a:pt x="88"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5" name="Freeform 130"/>
            <p:cNvSpPr>
              <a:spLocks noEditPoints="1"/>
            </p:cNvSpPr>
            <p:nvPr/>
          </p:nvSpPr>
          <p:spPr bwMode="auto">
            <a:xfrm>
              <a:off x="7577359" y="2871636"/>
              <a:ext cx="214748" cy="211444"/>
            </a:xfrm>
            <a:custGeom>
              <a:avLst/>
              <a:gdLst>
                <a:gd name="T0" fmla="*/ 31 w 32"/>
                <a:gd name="T1" fmla="*/ 17 h 32"/>
                <a:gd name="T2" fmla="*/ 15 w 32"/>
                <a:gd name="T3" fmla="*/ 1 h 32"/>
                <a:gd name="T4" fmla="*/ 12 w 32"/>
                <a:gd name="T5" fmla="*/ 0 h 32"/>
                <a:gd name="T6" fmla="*/ 0 w 32"/>
                <a:gd name="T7" fmla="*/ 12 h 32"/>
                <a:gd name="T8" fmla="*/ 0 w 32"/>
                <a:gd name="T9" fmla="*/ 13 h 32"/>
                <a:gd name="T10" fmla="*/ 1 w 32"/>
                <a:gd name="T11" fmla="*/ 15 h 32"/>
                <a:gd name="T12" fmla="*/ 17 w 32"/>
                <a:gd name="T13" fmla="*/ 31 h 32"/>
                <a:gd name="T14" fmla="*/ 20 w 32"/>
                <a:gd name="T15" fmla="*/ 32 h 32"/>
                <a:gd name="T16" fmla="*/ 32 w 32"/>
                <a:gd name="T17" fmla="*/ 20 h 32"/>
                <a:gd name="T18" fmla="*/ 32 w 32"/>
                <a:gd name="T19" fmla="*/ 19 h 32"/>
                <a:gd name="T20" fmla="*/ 31 w 32"/>
                <a:gd name="T21" fmla="*/ 17 h 32"/>
                <a:gd name="T22" fmla="*/ 19 w 32"/>
                <a:gd name="T23" fmla="*/ 28 h 32"/>
                <a:gd name="T24" fmla="*/ 4 w 32"/>
                <a:gd name="T25" fmla="*/ 13 h 32"/>
                <a:gd name="T26" fmla="*/ 13 w 32"/>
                <a:gd name="T27" fmla="*/ 4 h 32"/>
                <a:gd name="T28" fmla="*/ 28 w 32"/>
                <a:gd name="T29" fmla="*/ 19 h 32"/>
                <a:gd name="T30" fmla="*/ 19 w 32"/>
                <a:gd name="T31"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32">
                  <a:moveTo>
                    <a:pt x="31" y="17"/>
                  </a:moveTo>
                  <a:cubicBezTo>
                    <a:pt x="27" y="11"/>
                    <a:pt x="21" y="5"/>
                    <a:pt x="15" y="1"/>
                  </a:cubicBezTo>
                  <a:cubicBezTo>
                    <a:pt x="14" y="0"/>
                    <a:pt x="13" y="0"/>
                    <a:pt x="12" y="0"/>
                  </a:cubicBezTo>
                  <a:cubicBezTo>
                    <a:pt x="6" y="2"/>
                    <a:pt x="2" y="6"/>
                    <a:pt x="0" y="12"/>
                  </a:cubicBezTo>
                  <a:cubicBezTo>
                    <a:pt x="0" y="12"/>
                    <a:pt x="0" y="12"/>
                    <a:pt x="0" y="13"/>
                  </a:cubicBezTo>
                  <a:cubicBezTo>
                    <a:pt x="0" y="14"/>
                    <a:pt x="0" y="14"/>
                    <a:pt x="1" y="15"/>
                  </a:cubicBezTo>
                  <a:cubicBezTo>
                    <a:pt x="5" y="21"/>
                    <a:pt x="11" y="27"/>
                    <a:pt x="17" y="31"/>
                  </a:cubicBezTo>
                  <a:cubicBezTo>
                    <a:pt x="18" y="32"/>
                    <a:pt x="19" y="32"/>
                    <a:pt x="20" y="32"/>
                  </a:cubicBezTo>
                  <a:cubicBezTo>
                    <a:pt x="26" y="30"/>
                    <a:pt x="30" y="26"/>
                    <a:pt x="32" y="20"/>
                  </a:cubicBezTo>
                  <a:cubicBezTo>
                    <a:pt x="32" y="20"/>
                    <a:pt x="32" y="20"/>
                    <a:pt x="32" y="19"/>
                  </a:cubicBezTo>
                  <a:cubicBezTo>
                    <a:pt x="32" y="18"/>
                    <a:pt x="32" y="18"/>
                    <a:pt x="31" y="17"/>
                  </a:cubicBezTo>
                  <a:close/>
                  <a:moveTo>
                    <a:pt x="19" y="28"/>
                  </a:moveTo>
                  <a:cubicBezTo>
                    <a:pt x="13" y="24"/>
                    <a:pt x="8" y="19"/>
                    <a:pt x="4" y="13"/>
                  </a:cubicBezTo>
                  <a:cubicBezTo>
                    <a:pt x="6" y="8"/>
                    <a:pt x="8" y="6"/>
                    <a:pt x="13" y="4"/>
                  </a:cubicBezTo>
                  <a:cubicBezTo>
                    <a:pt x="19" y="8"/>
                    <a:pt x="24" y="13"/>
                    <a:pt x="28" y="19"/>
                  </a:cubicBezTo>
                  <a:cubicBezTo>
                    <a:pt x="26" y="24"/>
                    <a:pt x="24" y="26"/>
                    <a:pt x="19"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grpSp>
      <p:grpSp>
        <p:nvGrpSpPr>
          <p:cNvPr id="2" name="组合 1"/>
          <p:cNvGrpSpPr/>
          <p:nvPr/>
        </p:nvGrpSpPr>
        <p:grpSpPr>
          <a:xfrm>
            <a:off x="9373168" y="2798263"/>
            <a:ext cx="684437" cy="784377"/>
            <a:chOff x="9373168" y="2798263"/>
            <a:chExt cx="684437" cy="784377"/>
          </a:xfrm>
          <a:blipFill>
            <a:blip r:embed="rId5"/>
            <a:stretch>
              <a:fillRect/>
            </a:stretch>
          </a:blipFill>
        </p:grpSpPr>
        <p:sp>
          <p:nvSpPr>
            <p:cNvPr id="16" name="Freeform 132"/>
            <p:cNvSpPr>
              <a:spLocks noEditPoints="1"/>
            </p:cNvSpPr>
            <p:nvPr/>
          </p:nvSpPr>
          <p:spPr bwMode="auto">
            <a:xfrm>
              <a:off x="9373168" y="2798263"/>
              <a:ext cx="684437" cy="784377"/>
            </a:xfrm>
            <a:custGeom>
              <a:avLst/>
              <a:gdLst>
                <a:gd name="T0" fmla="*/ 112 w 112"/>
                <a:gd name="T1" fmla="*/ 27 h 128"/>
                <a:gd name="T2" fmla="*/ 100 w 112"/>
                <a:gd name="T3" fmla="*/ 16 h 128"/>
                <a:gd name="T4" fmla="*/ 88 w 112"/>
                <a:gd name="T5" fmla="*/ 16 h 128"/>
                <a:gd name="T6" fmla="*/ 88 w 112"/>
                <a:gd name="T7" fmla="*/ 12 h 128"/>
                <a:gd name="T8" fmla="*/ 88 w 112"/>
                <a:gd name="T9" fmla="*/ 12 h 128"/>
                <a:gd name="T10" fmla="*/ 76 w 112"/>
                <a:gd name="T11" fmla="*/ 0 h 128"/>
                <a:gd name="T12" fmla="*/ 36 w 112"/>
                <a:gd name="T13" fmla="*/ 0 h 128"/>
                <a:gd name="T14" fmla="*/ 24 w 112"/>
                <a:gd name="T15" fmla="*/ 12 h 128"/>
                <a:gd name="T16" fmla="*/ 24 w 112"/>
                <a:gd name="T17" fmla="*/ 12 h 128"/>
                <a:gd name="T18" fmla="*/ 24 w 112"/>
                <a:gd name="T19" fmla="*/ 16 h 128"/>
                <a:gd name="T20" fmla="*/ 12 w 112"/>
                <a:gd name="T21" fmla="*/ 16 h 128"/>
                <a:gd name="T22" fmla="*/ 0 w 112"/>
                <a:gd name="T23" fmla="*/ 27 h 128"/>
                <a:gd name="T24" fmla="*/ 0 w 112"/>
                <a:gd name="T25" fmla="*/ 27 h 128"/>
                <a:gd name="T26" fmla="*/ 0 w 112"/>
                <a:gd name="T27" fmla="*/ 32 h 128"/>
                <a:gd name="T28" fmla="*/ 0 w 112"/>
                <a:gd name="T29" fmla="*/ 36 h 128"/>
                <a:gd name="T30" fmla="*/ 8 w 112"/>
                <a:gd name="T31" fmla="*/ 44 h 128"/>
                <a:gd name="T32" fmla="*/ 8 w 112"/>
                <a:gd name="T33" fmla="*/ 44 h 128"/>
                <a:gd name="T34" fmla="*/ 8 w 112"/>
                <a:gd name="T35" fmla="*/ 112 h 128"/>
                <a:gd name="T36" fmla="*/ 24 w 112"/>
                <a:gd name="T37" fmla="*/ 128 h 128"/>
                <a:gd name="T38" fmla="*/ 88 w 112"/>
                <a:gd name="T39" fmla="*/ 128 h 128"/>
                <a:gd name="T40" fmla="*/ 104 w 112"/>
                <a:gd name="T41" fmla="*/ 112 h 128"/>
                <a:gd name="T42" fmla="*/ 104 w 112"/>
                <a:gd name="T43" fmla="*/ 44 h 128"/>
                <a:gd name="T44" fmla="*/ 104 w 112"/>
                <a:gd name="T45" fmla="*/ 44 h 128"/>
                <a:gd name="T46" fmla="*/ 112 w 112"/>
                <a:gd name="T47" fmla="*/ 36 h 128"/>
                <a:gd name="T48" fmla="*/ 112 w 112"/>
                <a:gd name="T49" fmla="*/ 32 h 128"/>
                <a:gd name="T50" fmla="*/ 112 w 112"/>
                <a:gd name="T51" fmla="*/ 27 h 128"/>
                <a:gd name="T52" fmla="*/ 32 w 112"/>
                <a:gd name="T53" fmla="*/ 12 h 128"/>
                <a:gd name="T54" fmla="*/ 36 w 112"/>
                <a:gd name="T55" fmla="*/ 8 h 128"/>
                <a:gd name="T56" fmla="*/ 76 w 112"/>
                <a:gd name="T57" fmla="*/ 8 h 128"/>
                <a:gd name="T58" fmla="*/ 80 w 112"/>
                <a:gd name="T59" fmla="*/ 12 h 128"/>
                <a:gd name="T60" fmla="*/ 80 w 112"/>
                <a:gd name="T61" fmla="*/ 16 h 128"/>
                <a:gd name="T62" fmla="*/ 32 w 112"/>
                <a:gd name="T63" fmla="*/ 16 h 128"/>
                <a:gd name="T64" fmla="*/ 32 w 112"/>
                <a:gd name="T65" fmla="*/ 12 h 128"/>
                <a:gd name="T66" fmla="*/ 96 w 112"/>
                <a:gd name="T67" fmla="*/ 112 h 128"/>
                <a:gd name="T68" fmla="*/ 88 w 112"/>
                <a:gd name="T69" fmla="*/ 120 h 128"/>
                <a:gd name="T70" fmla="*/ 24 w 112"/>
                <a:gd name="T71" fmla="*/ 120 h 128"/>
                <a:gd name="T72" fmla="*/ 16 w 112"/>
                <a:gd name="T73" fmla="*/ 112 h 128"/>
                <a:gd name="T74" fmla="*/ 16 w 112"/>
                <a:gd name="T75" fmla="*/ 44 h 128"/>
                <a:gd name="T76" fmla="*/ 96 w 112"/>
                <a:gd name="T77" fmla="*/ 44 h 128"/>
                <a:gd name="T78" fmla="*/ 96 w 112"/>
                <a:gd name="T79" fmla="*/ 112 h 128"/>
                <a:gd name="T80" fmla="*/ 104 w 112"/>
                <a:gd name="T81" fmla="*/ 32 h 128"/>
                <a:gd name="T82" fmla="*/ 104 w 112"/>
                <a:gd name="T83" fmla="*/ 36 h 128"/>
                <a:gd name="T84" fmla="*/ 8 w 112"/>
                <a:gd name="T85" fmla="*/ 36 h 128"/>
                <a:gd name="T86" fmla="*/ 8 w 112"/>
                <a:gd name="T87" fmla="*/ 32 h 128"/>
                <a:gd name="T88" fmla="*/ 8 w 112"/>
                <a:gd name="T89" fmla="*/ 28 h 128"/>
                <a:gd name="T90" fmla="*/ 12 w 112"/>
                <a:gd name="T91" fmla="*/ 24 h 128"/>
                <a:gd name="T92" fmla="*/ 100 w 112"/>
                <a:gd name="T93" fmla="*/ 24 h 128"/>
                <a:gd name="T94" fmla="*/ 104 w 112"/>
                <a:gd name="T95" fmla="*/ 28 h 128"/>
                <a:gd name="T96" fmla="*/ 104 w 112"/>
                <a:gd name="T97"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28">
                  <a:moveTo>
                    <a:pt x="112" y="27"/>
                  </a:moveTo>
                  <a:cubicBezTo>
                    <a:pt x="112" y="21"/>
                    <a:pt x="106" y="16"/>
                    <a:pt x="100" y="16"/>
                  </a:cubicBezTo>
                  <a:cubicBezTo>
                    <a:pt x="88" y="16"/>
                    <a:pt x="88" y="16"/>
                    <a:pt x="88" y="16"/>
                  </a:cubicBezTo>
                  <a:cubicBezTo>
                    <a:pt x="88" y="12"/>
                    <a:pt x="88" y="12"/>
                    <a:pt x="88" y="12"/>
                  </a:cubicBezTo>
                  <a:cubicBezTo>
                    <a:pt x="88" y="12"/>
                    <a:pt x="88" y="12"/>
                    <a:pt x="88" y="12"/>
                  </a:cubicBezTo>
                  <a:cubicBezTo>
                    <a:pt x="88" y="5"/>
                    <a:pt x="83" y="0"/>
                    <a:pt x="76" y="0"/>
                  </a:cubicBezTo>
                  <a:cubicBezTo>
                    <a:pt x="36" y="0"/>
                    <a:pt x="36" y="0"/>
                    <a:pt x="36" y="0"/>
                  </a:cubicBezTo>
                  <a:cubicBezTo>
                    <a:pt x="29" y="0"/>
                    <a:pt x="24" y="5"/>
                    <a:pt x="24" y="12"/>
                  </a:cubicBezTo>
                  <a:cubicBezTo>
                    <a:pt x="24" y="12"/>
                    <a:pt x="24" y="12"/>
                    <a:pt x="24" y="12"/>
                  </a:cubicBezTo>
                  <a:cubicBezTo>
                    <a:pt x="24" y="16"/>
                    <a:pt x="24" y="16"/>
                    <a:pt x="24" y="16"/>
                  </a:cubicBezTo>
                  <a:cubicBezTo>
                    <a:pt x="12" y="16"/>
                    <a:pt x="12" y="16"/>
                    <a:pt x="12" y="16"/>
                  </a:cubicBezTo>
                  <a:cubicBezTo>
                    <a:pt x="6" y="16"/>
                    <a:pt x="0" y="21"/>
                    <a:pt x="0" y="27"/>
                  </a:cubicBezTo>
                  <a:cubicBezTo>
                    <a:pt x="0" y="27"/>
                    <a:pt x="0" y="27"/>
                    <a:pt x="0" y="27"/>
                  </a:cubicBezTo>
                  <a:cubicBezTo>
                    <a:pt x="0" y="32"/>
                    <a:pt x="0" y="32"/>
                    <a:pt x="0" y="32"/>
                  </a:cubicBezTo>
                  <a:cubicBezTo>
                    <a:pt x="0" y="36"/>
                    <a:pt x="0" y="36"/>
                    <a:pt x="0" y="36"/>
                  </a:cubicBezTo>
                  <a:cubicBezTo>
                    <a:pt x="0" y="40"/>
                    <a:pt x="4" y="44"/>
                    <a:pt x="8" y="44"/>
                  </a:cubicBezTo>
                  <a:cubicBezTo>
                    <a:pt x="8" y="44"/>
                    <a:pt x="8" y="44"/>
                    <a:pt x="8" y="44"/>
                  </a:cubicBezTo>
                  <a:cubicBezTo>
                    <a:pt x="8" y="112"/>
                    <a:pt x="8" y="112"/>
                    <a:pt x="8" y="112"/>
                  </a:cubicBezTo>
                  <a:cubicBezTo>
                    <a:pt x="8" y="121"/>
                    <a:pt x="15" y="128"/>
                    <a:pt x="24" y="128"/>
                  </a:cubicBezTo>
                  <a:cubicBezTo>
                    <a:pt x="88" y="128"/>
                    <a:pt x="88" y="128"/>
                    <a:pt x="88" y="128"/>
                  </a:cubicBezTo>
                  <a:cubicBezTo>
                    <a:pt x="97" y="128"/>
                    <a:pt x="104" y="121"/>
                    <a:pt x="104" y="112"/>
                  </a:cubicBezTo>
                  <a:cubicBezTo>
                    <a:pt x="104" y="44"/>
                    <a:pt x="104" y="44"/>
                    <a:pt x="104" y="44"/>
                  </a:cubicBezTo>
                  <a:cubicBezTo>
                    <a:pt x="104" y="44"/>
                    <a:pt x="104" y="44"/>
                    <a:pt x="104" y="44"/>
                  </a:cubicBezTo>
                  <a:cubicBezTo>
                    <a:pt x="108" y="44"/>
                    <a:pt x="112" y="40"/>
                    <a:pt x="112" y="36"/>
                  </a:cubicBezTo>
                  <a:cubicBezTo>
                    <a:pt x="112" y="32"/>
                    <a:pt x="112" y="32"/>
                    <a:pt x="112" y="32"/>
                  </a:cubicBezTo>
                  <a:cubicBezTo>
                    <a:pt x="112" y="27"/>
                    <a:pt x="112" y="27"/>
                    <a:pt x="112" y="27"/>
                  </a:cubicBezTo>
                  <a:close/>
                  <a:moveTo>
                    <a:pt x="32" y="12"/>
                  </a:moveTo>
                  <a:cubicBezTo>
                    <a:pt x="32" y="10"/>
                    <a:pt x="34" y="8"/>
                    <a:pt x="36" y="8"/>
                  </a:cubicBezTo>
                  <a:cubicBezTo>
                    <a:pt x="76" y="8"/>
                    <a:pt x="76" y="8"/>
                    <a:pt x="76" y="8"/>
                  </a:cubicBezTo>
                  <a:cubicBezTo>
                    <a:pt x="78" y="8"/>
                    <a:pt x="80" y="10"/>
                    <a:pt x="80" y="12"/>
                  </a:cubicBezTo>
                  <a:cubicBezTo>
                    <a:pt x="80" y="16"/>
                    <a:pt x="80" y="16"/>
                    <a:pt x="80" y="16"/>
                  </a:cubicBezTo>
                  <a:cubicBezTo>
                    <a:pt x="32" y="16"/>
                    <a:pt x="32" y="16"/>
                    <a:pt x="32" y="16"/>
                  </a:cubicBezTo>
                  <a:lnTo>
                    <a:pt x="32" y="12"/>
                  </a:lnTo>
                  <a:close/>
                  <a:moveTo>
                    <a:pt x="96" y="112"/>
                  </a:moveTo>
                  <a:cubicBezTo>
                    <a:pt x="96" y="116"/>
                    <a:pt x="92" y="120"/>
                    <a:pt x="88" y="120"/>
                  </a:cubicBezTo>
                  <a:cubicBezTo>
                    <a:pt x="24" y="120"/>
                    <a:pt x="24" y="120"/>
                    <a:pt x="24" y="120"/>
                  </a:cubicBezTo>
                  <a:cubicBezTo>
                    <a:pt x="20" y="120"/>
                    <a:pt x="16" y="116"/>
                    <a:pt x="16" y="112"/>
                  </a:cubicBezTo>
                  <a:cubicBezTo>
                    <a:pt x="16" y="44"/>
                    <a:pt x="16" y="44"/>
                    <a:pt x="16" y="44"/>
                  </a:cubicBezTo>
                  <a:cubicBezTo>
                    <a:pt x="96" y="44"/>
                    <a:pt x="96" y="44"/>
                    <a:pt x="96" y="44"/>
                  </a:cubicBezTo>
                  <a:lnTo>
                    <a:pt x="96" y="112"/>
                  </a:lnTo>
                  <a:close/>
                  <a:moveTo>
                    <a:pt x="104" y="32"/>
                  </a:moveTo>
                  <a:cubicBezTo>
                    <a:pt x="104" y="36"/>
                    <a:pt x="104" y="36"/>
                    <a:pt x="104" y="36"/>
                  </a:cubicBezTo>
                  <a:cubicBezTo>
                    <a:pt x="8" y="36"/>
                    <a:pt x="8" y="36"/>
                    <a:pt x="8" y="36"/>
                  </a:cubicBezTo>
                  <a:cubicBezTo>
                    <a:pt x="8" y="32"/>
                    <a:pt x="8" y="32"/>
                    <a:pt x="8" y="32"/>
                  </a:cubicBezTo>
                  <a:cubicBezTo>
                    <a:pt x="8" y="28"/>
                    <a:pt x="8" y="28"/>
                    <a:pt x="8" y="28"/>
                  </a:cubicBezTo>
                  <a:cubicBezTo>
                    <a:pt x="8" y="26"/>
                    <a:pt x="10" y="24"/>
                    <a:pt x="12" y="24"/>
                  </a:cubicBezTo>
                  <a:cubicBezTo>
                    <a:pt x="100" y="24"/>
                    <a:pt x="100" y="24"/>
                    <a:pt x="100" y="24"/>
                  </a:cubicBezTo>
                  <a:cubicBezTo>
                    <a:pt x="102" y="24"/>
                    <a:pt x="104" y="26"/>
                    <a:pt x="104" y="28"/>
                  </a:cubicBezTo>
                  <a:lnTo>
                    <a:pt x="104"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7" name="Freeform 133"/>
            <p:cNvSpPr>
              <a:spLocks noEditPoints="1"/>
            </p:cNvSpPr>
            <p:nvPr/>
          </p:nvSpPr>
          <p:spPr bwMode="auto">
            <a:xfrm>
              <a:off x="9521563" y="3116255"/>
              <a:ext cx="96910" cy="366446"/>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8" name="Freeform 134"/>
            <p:cNvSpPr>
              <a:spLocks noEditPoints="1"/>
            </p:cNvSpPr>
            <p:nvPr/>
          </p:nvSpPr>
          <p:spPr bwMode="auto">
            <a:xfrm>
              <a:off x="9666930" y="3116255"/>
              <a:ext cx="96910" cy="366446"/>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9" name="Freeform 135"/>
            <p:cNvSpPr>
              <a:spLocks noEditPoints="1"/>
            </p:cNvSpPr>
            <p:nvPr/>
          </p:nvSpPr>
          <p:spPr bwMode="auto">
            <a:xfrm>
              <a:off x="9815326" y="3116255"/>
              <a:ext cx="96910" cy="366446"/>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grpSp>
      <p:sp>
        <p:nvSpPr>
          <p:cNvPr id="20" name="TextBox 13"/>
          <p:cNvSpPr txBox="1"/>
          <p:nvPr/>
        </p:nvSpPr>
        <p:spPr>
          <a:xfrm>
            <a:off x="1636817" y="4491635"/>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1" name="TextBox 13"/>
          <p:cNvSpPr txBox="1"/>
          <p:nvPr/>
        </p:nvSpPr>
        <p:spPr>
          <a:xfrm>
            <a:off x="1237045" y="4818180"/>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22" name="TextBox 13"/>
          <p:cNvSpPr txBox="1"/>
          <p:nvPr/>
        </p:nvSpPr>
        <p:spPr>
          <a:xfrm>
            <a:off x="3878991" y="4491635"/>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3" name="TextBox 13"/>
          <p:cNvSpPr txBox="1"/>
          <p:nvPr/>
        </p:nvSpPr>
        <p:spPr>
          <a:xfrm>
            <a:off x="3479219" y="4818180"/>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24" name="TextBox 13"/>
          <p:cNvSpPr txBox="1"/>
          <p:nvPr/>
        </p:nvSpPr>
        <p:spPr>
          <a:xfrm>
            <a:off x="6124317" y="4491635"/>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5" name="TextBox 13"/>
          <p:cNvSpPr txBox="1"/>
          <p:nvPr/>
        </p:nvSpPr>
        <p:spPr>
          <a:xfrm>
            <a:off x="5724545" y="4818180"/>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26" name="TextBox 13"/>
          <p:cNvSpPr txBox="1"/>
          <p:nvPr/>
        </p:nvSpPr>
        <p:spPr>
          <a:xfrm>
            <a:off x="8368066" y="4491635"/>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7" name="TextBox 13"/>
          <p:cNvSpPr txBox="1"/>
          <p:nvPr/>
        </p:nvSpPr>
        <p:spPr>
          <a:xfrm>
            <a:off x="7968294" y="4818180"/>
            <a:ext cx="2112424"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Tree>
  </p:cSld>
  <p:clrMapOvr>
    <a:masterClrMapping/>
  </p:clrMapOvr>
  <p:transition advTm="1778">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任意多边形 3"/>
          <p:cNvSpPr/>
          <p:nvPr/>
        </p:nvSpPr>
        <p:spPr>
          <a:xfrm>
            <a:off x="2316474" y="4255005"/>
            <a:ext cx="1602599" cy="1460970"/>
          </a:xfrm>
          <a:custGeom>
            <a:avLst/>
            <a:gdLst>
              <a:gd name="connsiteX0" fmla="*/ 276379 w 1818995"/>
              <a:gd name="connsiteY0" fmla="*/ 0 h 1658242"/>
              <a:gd name="connsiteX1" fmla="*/ 1275710 w 1818995"/>
              <a:gd name="connsiteY1" fmla="*/ 0 h 1658242"/>
              <a:gd name="connsiteX2" fmla="*/ 1818995 w 1818995"/>
              <a:gd name="connsiteY2" fmla="*/ 550158 h 1658242"/>
              <a:gd name="connsiteX3" fmla="*/ 1818995 w 1818995"/>
              <a:gd name="connsiteY3" fmla="*/ 1381863 h 1658242"/>
              <a:gd name="connsiteX4" fmla="*/ 1542616 w 1818995"/>
              <a:gd name="connsiteY4" fmla="*/ 1658242 h 1658242"/>
              <a:gd name="connsiteX5" fmla="*/ 276379 w 1818995"/>
              <a:gd name="connsiteY5" fmla="*/ 1658242 h 1658242"/>
              <a:gd name="connsiteX6" fmla="*/ 0 w 1818995"/>
              <a:gd name="connsiteY6" fmla="*/ 1381863 h 1658242"/>
              <a:gd name="connsiteX7" fmla="*/ 0 w 1818995"/>
              <a:gd name="connsiteY7" fmla="*/ 276379 h 1658242"/>
              <a:gd name="connsiteX8" fmla="*/ 276379 w 1818995"/>
              <a:gd name="connsiteY8" fmla="*/ 0 h 1658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995" h="1658242">
                <a:moveTo>
                  <a:pt x="276379" y="0"/>
                </a:moveTo>
                <a:lnTo>
                  <a:pt x="1275710" y="0"/>
                </a:lnTo>
                <a:lnTo>
                  <a:pt x="1818995" y="550158"/>
                </a:lnTo>
                <a:lnTo>
                  <a:pt x="1818995" y="1381863"/>
                </a:lnTo>
                <a:cubicBezTo>
                  <a:pt x="1818995" y="1534503"/>
                  <a:pt x="1695256" y="1658242"/>
                  <a:pt x="1542616" y="1658242"/>
                </a:cubicBezTo>
                <a:lnTo>
                  <a:pt x="276379" y="1658242"/>
                </a:lnTo>
                <a:cubicBezTo>
                  <a:pt x="123739" y="1658242"/>
                  <a:pt x="0" y="1534503"/>
                  <a:pt x="0" y="1381863"/>
                </a:cubicBezTo>
                <a:lnTo>
                  <a:pt x="0" y="276379"/>
                </a:lnTo>
                <a:cubicBezTo>
                  <a:pt x="0" y="123739"/>
                  <a:pt x="123739" y="0"/>
                  <a:pt x="276379" y="0"/>
                </a:cubicBezTo>
                <a:close/>
              </a:path>
            </a:pathLst>
          </a:custGeom>
          <a:noFill/>
          <a:ln w="107950" cap="flat" cmpd="sng" algn="ctr">
            <a:solidFill>
              <a:srgbClr val="2D69A0"/>
            </a:solidFill>
            <a:prstDash val="solid"/>
            <a:miter lim="800000"/>
          </a:ln>
          <a:effectLst/>
        </p:spPr>
        <p:txBody>
          <a:bodyPr lIns="180000" tIns="36000" rIns="252000" bIns="0" rtlCol="0" anchor="ctr"/>
          <a:lstStyle/>
          <a:p>
            <a:pPr algn="ctr" defTabSz="1216660">
              <a:lnSpc>
                <a:spcPct val="120000"/>
              </a:lnSpc>
              <a:spcBef>
                <a:spcPct val="20000"/>
              </a:spcBef>
              <a:defRPr/>
            </a:pPr>
            <a:r>
              <a:rPr lang="zh-CN" altLang="en-US" sz="120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endPar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5" name="任意多边形 4"/>
          <p:cNvSpPr/>
          <p:nvPr/>
        </p:nvSpPr>
        <p:spPr>
          <a:xfrm>
            <a:off x="3440353" y="4066833"/>
            <a:ext cx="651020" cy="663929"/>
          </a:xfrm>
          <a:custGeom>
            <a:avLst/>
            <a:gdLst>
              <a:gd name="connsiteX0" fmla="*/ 299547 w 738926"/>
              <a:gd name="connsiteY0" fmla="*/ 965 h 753578"/>
              <a:gd name="connsiteX1" fmla="*/ 419675 w 738926"/>
              <a:gd name="connsiteY1" fmla="*/ 11031 h 753578"/>
              <a:gd name="connsiteX2" fmla="*/ 729021 w 738926"/>
              <a:gd name="connsiteY2" fmla="*/ 332605 h 753578"/>
              <a:gd name="connsiteX3" fmla="*/ 580101 w 738926"/>
              <a:gd name="connsiteY3" fmla="*/ 753578 h 753578"/>
              <a:gd name="connsiteX4" fmla="*/ 0 w 738926"/>
              <a:gd name="connsiteY4" fmla="*/ 174697 h 753578"/>
              <a:gd name="connsiteX5" fmla="*/ 299547 w 738926"/>
              <a:gd name="connsiteY5" fmla="*/ 965 h 75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8926" h="753578">
                <a:moveTo>
                  <a:pt x="299547" y="965"/>
                </a:moveTo>
                <a:cubicBezTo>
                  <a:pt x="339110" y="-1816"/>
                  <a:pt x="379556" y="1382"/>
                  <a:pt x="419675" y="11031"/>
                </a:cubicBezTo>
                <a:cubicBezTo>
                  <a:pt x="573752" y="48088"/>
                  <a:pt x="694408" y="173514"/>
                  <a:pt x="729021" y="332605"/>
                </a:cubicBezTo>
                <a:cubicBezTo>
                  <a:pt x="763730" y="492139"/>
                  <a:pt x="705598" y="656468"/>
                  <a:pt x="580101" y="753578"/>
                </a:cubicBezTo>
                <a:lnTo>
                  <a:pt x="0" y="174697"/>
                </a:lnTo>
                <a:cubicBezTo>
                  <a:pt x="70118" y="71468"/>
                  <a:pt x="180858" y="9310"/>
                  <a:pt x="299547" y="965"/>
                </a:cubicBezTo>
                <a:close/>
              </a:path>
            </a:pathLst>
          </a:custGeom>
          <a:blipFill rotWithShape="1">
            <a:blip r:embed="rId4"/>
            <a:stretch>
              <a:fillRect/>
            </a:stretch>
          </a:blipFill>
          <a:ln w="12700" cap="flat" cmpd="sng" algn="ctr">
            <a:noFill/>
            <a:prstDash val="solid"/>
            <a:miter lim="800000"/>
          </a:ln>
          <a:effectLst/>
        </p:spPr>
        <p:txBody>
          <a:bodyPr rtlCol="0" anchor="ctr"/>
          <a:lstStyle/>
          <a:p>
            <a:pPr algn="ctr">
              <a:defRPr/>
            </a:pPr>
            <a:r>
              <a:rPr lang="en-US" altLang="zh-CN" sz="2000" kern="0" dirty="0">
                <a:solidFill>
                  <a:prstClr val="white"/>
                </a:solidFill>
                <a:latin typeface="微软雅黑" panose="020B0503020204020204" charset="-122"/>
                <a:ea typeface="微软雅黑" panose="020B0503020204020204" charset="-122"/>
              </a:rPr>
              <a:t>01</a:t>
            </a:r>
          </a:p>
        </p:txBody>
      </p:sp>
      <p:sp>
        <p:nvSpPr>
          <p:cNvPr id="7" name="任意多边形 6"/>
          <p:cNvSpPr/>
          <p:nvPr/>
        </p:nvSpPr>
        <p:spPr>
          <a:xfrm>
            <a:off x="4288111" y="4255005"/>
            <a:ext cx="1602599" cy="1460970"/>
          </a:xfrm>
          <a:custGeom>
            <a:avLst/>
            <a:gdLst>
              <a:gd name="connsiteX0" fmla="*/ 276379 w 1818995"/>
              <a:gd name="connsiteY0" fmla="*/ 0 h 1658242"/>
              <a:gd name="connsiteX1" fmla="*/ 1275710 w 1818995"/>
              <a:gd name="connsiteY1" fmla="*/ 0 h 1658242"/>
              <a:gd name="connsiteX2" fmla="*/ 1818995 w 1818995"/>
              <a:gd name="connsiteY2" fmla="*/ 550158 h 1658242"/>
              <a:gd name="connsiteX3" fmla="*/ 1818995 w 1818995"/>
              <a:gd name="connsiteY3" fmla="*/ 1381863 h 1658242"/>
              <a:gd name="connsiteX4" fmla="*/ 1542616 w 1818995"/>
              <a:gd name="connsiteY4" fmla="*/ 1658242 h 1658242"/>
              <a:gd name="connsiteX5" fmla="*/ 276379 w 1818995"/>
              <a:gd name="connsiteY5" fmla="*/ 1658242 h 1658242"/>
              <a:gd name="connsiteX6" fmla="*/ 0 w 1818995"/>
              <a:gd name="connsiteY6" fmla="*/ 1381863 h 1658242"/>
              <a:gd name="connsiteX7" fmla="*/ 0 w 1818995"/>
              <a:gd name="connsiteY7" fmla="*/ 276379 h 1658242"/>
              <a:gd name="connsiteX8" fmla="*/ 276379 w 1818995"/>
              <a:gd name="connsiteY8" fmla="*/ 0 h 1658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995" h="1658242">
                <a:moveTo>
                  <a:pt x="276379" y="0"/>
                </a:moveTo>
                <a:lnTo>
                  <a:pt x="1275710" y="0"/>
                </a:lnTo>
                <a:lnTo>
                  <a:pt x="1818995" y="550158"/>
                </a:lnTo>
                <a:lnTo>
                  <a:pt x="1818995" y="1381863"/>
                </a:lnTo>
                <a:cubicBezTo>
                  <a:pt x="1818995" y="1534503"/>
                  <a:pt x="1695256" y="1658242"/>
                  <a:pt x="1542616" y="1658242"/>
                </a:cubicBezTo>
                <a:lnTo>
                  <a:pt x="276379" y="1658242"/>
                </a:lnTo>
                <a:cubicBezTo>
                  <a:pt x="123739" y="1658242"/>
                  <a:pt x="0" y="1534503"/>
                  <a:pt x="0" y="1381863"/>
                </a:cubicBezTo>
                <a:lnTo>
                  <a:pt x="0" y="276379"/>
                </a:lnTo>
                <a:cubicBezTo>
                  <a:pt x="0" y="123739"/>
                  <a:pt x="123739" y="0"/>
                  <a:pt x="276379" y="0"/>
                </a:cubicBezTo>
                <a:close/>
              </a:path>
            </a:pathLst>
          </a:custGeom>
          <a:noFill/>
          <a:ln w="107950" cap="flat" cmpd="sng" algn="ctr">
            <a:solidFill>
              <a:srgbClr val="2D69A0"/>
            </a:solidFill>
            <a:prstDash val="solid"/>
            <a:miter lim="800000"/>
          </a:ln>
          <a:effectLst/>
        </p:spPr>
        <p:txBody>
          <a:bodyPr rot="0" spcFirstLastPara="0" vertOverflow="overflow" horzOverflow="overflow" vert="horz" wrap="square" lIns="180000" tIns="36000" rIns="252000" bIns="0" numCol="1" spcCol="0" rtlCol="0" fromWordArt="0" anchor="ctr" anchorCtr="0" forceAA="0" compatLnSpc="1">
            <a:noAutofit/>
          </a:bodyPr>
          <a:lstStyle/>
          <a:p>
            <a:pPr algn="ctr" defTabSz="1216660">
              <a:lnSpc>
                <a:spcPct val="120000"/>
              </a:lnSpc>
              <a:spcBef>
                <a:spcPct val="20000"/>
              </a:spcBef>
              <a:defRPr/>
            </a:pPr>
            <a:r>
              <a:rPr lang="zh-CN" altLang="en-US" sz="120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endPar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9" name="任意多边形 8"/>
          <p:cNvSpPr/>
          <p:nvPr/>
        </p:nvSpPr>
        <p:spPr>
          <a:xfrm>
            <a:off x="5411990" y="4066833"/>
            <a:ext cx="651020" cy="663929"/>
          </a:xfrm>
          <a:custGeom>
            <a:avLst/>
            <a:gdLst>
              <a:gd name="connsiteX0" fmla="*/ 299547 w 738926"/>
              <a:gd name="connsiteY0" fmla="*/ 965 h 753578"/>
              <a:gd name="connsiteX1" fmla="*/ 419675 w 738926"/>
              <a:gd name="connsiteY1" fmla="*/ 11031 h 753578"/>
              <a:gd name="connsiteX2" fmla="*/ 729021 w 738926"/>
              <a:gd name="connsiteY2" fmla="*/ 332605 h 753578"/>
              <a:gd name="connsiteX3" fmla="*/ 580101 w 738926"/>
              <a:gd name="connsiteY3" fmla="*/ 753578 h 753578"/>
              <a:gd name="connsiteX4" fmla="*/ 0 w 738926"/>
              <a:gd name="connsiteY4" fmla="*/ 174697 h 753578"/>
              <a:gd name="connsiteX5" fmla="*/ 299547 w 738926"/>
              <a:gd name="connsiteY5" fmla="*/ 965 h 75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8926" h="753578">
                <a:moveTo>
                  <a:pt x="299547" y="965"/>
                </a:moveTo>
                <a:cubicBezTo>
                  <a:pt x="339110" y="-1816"/>
                  <a:pt x="379556" y="1382"/>
                  <a:pt x="419675" y="11031"/>
                </a:cubicBezTo>
                <a:cubicBezTo>
                  <a:pt x="573752" y="48088"/>
                  <a:pt x="694408" y="173514"/>
                  <a:pt x="729021" y="332605"/>
                </a:cubicBezTo>
                <a:cubicBezTo>
                  <a:pt x="763730" y="492139"/>
                  <a:pt x="705598" y="656468"/>
                  <a:pt x="580101" y="753578"/>
                </a:cubicBezTo>
                <a:lnTo>
                  <a:pt x="0" y="174697"/>
                </a:lnTo>
                <a:cubicBezTo>
                  <a:pt x="70118" y="71468"/>
                  <a:pt x="180858" y="9310"/>
                  <a:pt x="299547" y="965"/>
                </a:cubicBezTo>
                <a:close/>
              </a:path>
            </a:pathLst>
          </a:custGeom>
          <a:blipFill rotWithShape="1">
            <a:blip r:embed="rId4"/>
            <a:stretch>
              <a:fillRect/>
            </a:stretch>
          </a:blipFill>
          <a:ln w="12700" cap="flat" cmpd="sng" algn="ctr">
            <a:noFill/>
            <a:prstDash val="solid"/>
            <a:miter lim="800000"/>
          </a:ln>
          <a:effectLst/>
        </p:spPr>
        <p:txBody>
          <a:bodyPr rtlCol="0" anchor="ctr"/>
          <a:lstStyle/>
          <a:p>
            <a:pPr algn="ctr">
              <a:defRPr/>
            </a:pPr>
            <a:r>
              <a:rPr lang="en-US" altLang="zh-CN" sz="2000" kern="0" dirty="0">
                <a:solidFill>
                  <a:prstClr val="white"/>
                </a:solidFill>
                <a:latin typeface="微软雅黑" panose="020B0503020204020204" charset="-122"/>
                <a:ea typeface="微软雅黑" panose="020B0503020204020204" charset="-122"/>
              </a:rPr>
              <a:t>02</a:t>
            </a:r>
          </a:p>
        </p:txBody>
      </p:sp>
      <p:sp>
        <p:nvSpPr>
          <p:cNvPr id="10" name="任意多边形 9"/>
          <p:cNvSpPr/>
          <p:nvPr/>
        </p:nvSpPr>
        <p:spPr>
          <a:xfrm>
            <a:off x="6259748" y="4255005"/>
            <a:ext cx="1602599" cy="1460970"/>
          </a:xfrm>
          <a:custGeom>
            <a:avLst/>
            <a:gdLst>
              <a:gd name="connsiteX0" fmla="*/ 276379 w 1818995"/>
              <a:gd name="connsiteY0" fmla="*/ 0 h 1658242"/>
              <a:gd name="connsiteX1" fmla="*/ 1275710 w 1818995"/>
              <a:gd name="connsiteY1" fmla="*/ 0 h 1658242"/>
              <a:gd name="connsiteX2" fmla="*/ 1818995 w 1818995"/>
              <a:gd name="connsiteY2" fmla="*/ 550158 h 1658242"/>
              <a:gd name="connsiteX3" fmla="*/ 1818995 w 1818995"/>
              <a:gd name="connsiteY3" fmla="*/ 1381863 h 1658242"/>
              <a:gd name="connsiteX4" fmla="*/ 1542616 w 1818995"/>
              <a:gd name="connsiteY4" fmla="*/ 1658242 h 1658242"/>
              <a:gd name="connsiteX5" fmla="*/ 276379 w 1818995"/>
              <a:gd name="connsiteY5" fmla="*/ 1658242 h 1658242"/>
              <a:gd name="connsiteX6" fmla="*/ 0 w 1818995"/>
              <a:gd name="connsiteY6" fmla="*/ 1381863 h 1658242"/>
              <a:gd name="connsiteX7" fmla="*/ 0 w 1818995"/>
              <a:gd name="connsiteY7" fmla="*/ 276379 h 1658242"/>
              <a:gd name="connsiteX8" fmla="*/ 276379 w 1818995"/>
              <a:gd name="connsiteY8" fmla="*/ 0 h 1658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995" h="1658242">
                <a:moveTo>
                  <a:pt x="276379" y="0"/>
                </a:moveTo>
                <a:lnTo>
                  <a:pt x="1275710" y="0"/>
                </a:lnTo>
                <a:lnTo>
                  <a:pt x="1818995" y="550158"/>
                </a:lnTo>
                <a:lnTo>
                  <a:pt x="1818995" y="1381863"/>
                </a:lnTo>
                <a:cubicBezTo>
                  <a:pt x="1818995" y="1534503"/>
                  <a:pt x="1695256" y="1658242"/>
                  <a:pt x="1542616" y="1658242"/>
                </a:cubicBezTo>
                <a:lnTo>
                  <a:pt x="276379" y="1658242"/>
                </a:lnTo>
                <a:cubicBezTo>
                  <a:pt x="123739" y="1658242"/>
                  <a:pt x="0" y="1534503"/>
                  <a:pt x="0" y="1381863"/>
                </a:cubicBezTo>
                <a:lnTo>
                  <a:pt x="0" y="276379"/>
                </a:lnTo>
                <a:cubicBezTo>
                  <a:pt x="0" y="123739"/>
                  <a:pt x="123739" y="0"/>
                  <a:pt x="276379" y="0"/>
                </a:cubicBezTo>
                <a:close/>
              </a:path>
            </a:pathLst>
          </a:custGeom>
          <a:noFill/>
          <a:ln w="107950" cap="flat" cmpd="sng" algn="ctr">
            <a:solidFill>
              <a:srgbClr val="2D69A0"/>
            </a:solidFill>
            <a:prstDash val="solid"/>
            <a:miter lim="800000"/>
          </a:ln>
          <a:effectLst/>
        </p:spPr>
        <p:txBody>
          <a:bodyPr rot="0" spcFirstLastPara="0" vertOverflow="overflow" horzOverflow="overflow" vert="horz" wrap="square" lIns="180000" tIns="36000" rIns="252000" bIns="0" numCol="1" spcCol="0" rtlCol="0" fromWordArt="0" anchor="ctr" anchorCtr="0" forceAA="0" compatLnSpc="1">
            <a:noAutofit/>
          </a:bodyPr>
          <a:lstStyle/>
          <a:p>
            <a:pPr algn="ctr" defTabSz="1216660">
              <a:lnSpc>
                <a:spcPct val="120000"/>
              </a:lnSpc>
              <a:spcBef>
                <a:spcPct val="20000"/>
              </a:spcBef>
              <a:defRPr/>
            </a:pPr>
            <a:r>
              <a:rPr lang="zh-CN" altLang="en-US" sz="120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endPar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11" name="任意多边形 10"/>
          <p:cNvSpPr/>
          <p:nvPr/>
        </p:nvSpPr>
        <p:spPr>
          <a:xfrm>
            <a:off x="7383627" y="4066833"/>
            <a:ext cx="651020" cy="663929"/>
          </a:xfrm>
          <a:custGeom>
            <a:avLst/>
            <a:gdLst>
              <a:gd name="connsiteX0" fmla="*/ 299547 w 738926"/>
              <a:gd name="connsiteY0" fmla="*/ 965 h 753578"/>
              <a:gd name="connsiteX1" fmla="*/ 419675 w 738926"/>
              <a:gd name="connsiteY1" fmla="*/ 11031 h 753578"/>
              <a:gd name="connsiteX2" fmla="*/ 729021 w 738926"/>
              <a:gd name="connsiteY2" fmla="*/ 332605 h 753578"/>
              <a:gd name="connsiteX3" fmla="*/ 580101 w 738926"/>
              <a:gd name="connsiteY3" fmla="*/ 753578 h 753578"/>
              <a:gd name="connsiteX4" fmla="*/ 0 w 738926"/>
              <a:gd name="connsiteY4" fmla="*/ 174697 h 753578"/>
              <a:gd name="connsiteX5" fmla="*/ 299547 w 738926"/>
              <a:gd name="connsiteY5" fmla="*/ 965 h 75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8926" h="753578">
                <a:moveTo>
                  <a:pt x="299547" y="965"/>
                </a:moveTo>
                <a:cubicBezTo>
                  <a:pt x="339110" y="-1816"/>
                  <a:pt x="379556" y="1382"/>
                  <a:pt x="419675" y="11031"/>
                </a:cubicBezTo>
                <a:cubicBezTo>
                  <a:pt x="573752" y="48088"/>
                  <a:pt x="694408" y="173514"/>
                  <a:pt x="729021" y="332605"/>
                </a:cubicBezTo>
                <a:cubicBezTo>
                  <a:pt x="763730" y="492139"/>
                  <a:pt x="705598" y="656468"/>
                  <a:pt x="580101" y="753578"/>
                </a:cubicBezTo>
                <a:lnTo>
                  <a:pt x="0" y="174697"/>
                </a:lnTo>
                <a:cubicBezTo>
                  <a:pt x="70118" y="71468"/>
                  <a:pt x="180858" y="9310"/>
                  <a:pt x="299547" y="965"/>
                </a:cubicBezTo>
                <a:close/>
              </a:path>
            </a:pathLst>
          </a:custGeom>
          <a:blipFill rotWithShape="1">
            <a:blip r:embed="rId4"/>
            <a:stretch>
              <a:fillRect/>
            </a:stretch>
          </a:blipFill>
          <a:ln w="12700" cap="flat" cmpd="sng" algn="ctr">
            <a:noFill/>
            <a:prstDash val="solid"/>
            <a:miter lim="800000"/>
          </a:ln>
          <a:effectLst/>
        </p:spPr>
        <p:txBody>
          <a:bodyPr rtlCol="0" anchor="ctr"/>
          <a:lstStyle/>
          <a:p>
            <a:pPr algn="ctr">
              <a:defRPr/>
            </a:pPr>
            <a:r>
              <a:rPr lang="en-US" altLang="zh-CN" sz="2000" kern="0" dirty="0">
                <a:solidFill>
                  <a:prstClr val="white"/>
                </a:solidFill>
                <a:latin typeface="微软雅黑" panose="020B0503020204020204" charset="-122"/>
                <a:ea typeface="微软雅黑" panose="020B0503020204020204" charset="-122"/>
              </a:rPr>
              <a:t>03</a:t>
            </a:r>
          </a:p>
        </p:txBody>
      </p:sp>
      <p:sp>
        <p:nvSpPr>
          <p:cNvPr id="12" name="Freeform 5"/>
          <p:cNvSpPr>
            <a:spLocks noEditPoints="1"/>
          </p:cNvSpPr>
          <p:nvPr/>
        </p:nvSpPr>
        <p:spPr bwMode="auto">
          <a:xfrm>
            <a:off x="2152652" y="1947975"/>
            <a:ext cx="233783" cy="160657"/>
          </a:xfrm>
          <a:custGeom>
            <a:avLst/>
            <a:gdLst>
              <a:gd name="T0" fmla="*/ 3422 w 3498"/>
              <a:gd name="T1" fmla="*/ 505 h 2404"/>
              <a:gd name="T2" fmla="*/ 3498 w 3498"/>
              <a:gd name="T3" fmla="*/ 610 h 2404"/>
              <a:gd name="T4" fmla="*/ 3446 w 3498"/>
              <a:gd name="T5" fmla="*/ 638 h 2404"/>
              <a:gd name="T6" fmla="*/ 2839 w 3498"/>
              <a:gd name="T7" fmla="*/ 1308 h 2404"/>
              <a:gd name="T8" fmla="*/ 3115 w 3498"/>
              <a:gd name="T9" fmla="*/ 2113 h 2404"/>
              <a:gd name="T10" fmla="*/ 2145 w 3498"/>
              <a:gd name="T11" fmla="*/ 2404 h 2404"/>
              <a:gd name="T12" fmla="*/ 2078 w 3498"/>
              <a:gd name="T13" fmla="*/ 2301 h 2404"/>
              <a:gd name="T14" fmla="*/ 2832 w 3498"/>
              <a:gd name="T15" fmla="*/ 2061 h 2404"/>
              <a:gd name="T16" fmla="*/ 2917 w 3498"/>
              <a:gd name="T17" fmla="*/ 2043 h 2404"/>
              <a:gd name="T18" fmla="*/ 2899 w 3498"/>
              <a:gd name="T19" fmla="*/ 2045 h 2404"/>
              <a:gd name="T20" fmla="*/ 2702 w 3498"/>
              <a:gd name="T21" fmla="*/ 1291 h 2404"/>
              <a:gd name="T22" fmla="*/ 3375 w 3498"/>
              <a:gd name="T23" fmla="*/ 534 h 2404"/>
              <a:gd name="T24" fmla="*/ 3422 w 3498"/>
              <a:gd name="T25" fmla="*/ 505 h 2404"/>
              <a:gd name="T26" fmla="*/ 1742 w 3498"/>
              <a:gd name="T27" fmla="*/ 247 h 2404"/>
              <a:gd name="T28" fmla="*/ 1817 w 3498"/>
              <a:gd name="T29" fmla="*/ 352 h 2404"/>
              <a:gd name="T30" fmla="*/ 1765 w 3498"/>
              <a:gd name="T31" fmla="*/ 380 h 2404"/>
              <a:gd name="T32" fmla="*/ 1158 w 3498"/>
              <a:gd name="T33" fmla="*/ 1050 h 2404"/>
              <a:gd name="T34" fmla="*/ 1434 w 3498"/>
              <a:gd name="T35" fmla="*/ 1856 h 2404"/>
              <a:gd name="T36" fmla="*/ 464 w 3498"/>
              <a:gd name="T37" fmla="*/ 2146 h 2404"/>
              <a:gd name="T38" fmla="*/ 398 w 3498"/>
              <a:gd name="T39" fmla="*/ 2043 h 2404"/>
              <a:gd name="T40" fmla="*/ 1147 w 3498"/>
              <a:gd name="T41" fmla="*/ 1803 h 2404"/>
              <a:gd name="T42" fmla="*/ 1236 w 3498"/>
              <a:gd name="T43" fmla="*/ 1785 h 2404"/>
              <a:gd name="T44" fmla="*/ 1219 w 3498"/>
              <a:gd name="T45" fmla="*/ 1787 h 2404"/>
              <a:gd name="T46" fmla="*/ 1022 w 3498"/>
              <a:gd name="T47" fmla="*/ 1033 h 2404"/>
              <a:gd name="T48" fmla="*/ 1694 w 3498"/>
              <a:gd name="T49" fmla="*/ 276 h 2404"/>
              <a:gd name="T50" fmla="*/ 1742 w 3498"/>
              <a:gd name="T51" fmla="*/ 247 h 2404"/>
              <a:gd name="T52" fmla="*/ 3195 w 3498"/>
              <a:gd name="T53" fmla="*/ 258 h 2404"/>
              <a:gd name="T54" fmla="*/ 3220 w 3498"/>
              <a:gd name="T55" fmla="*/ 323 h 2404"/>
              <a:gd name="T56" fmla="*/ 3172 w 3498"/>
              <a:gd name="T57" fmla="*/ 356 h 2404"/>
              <a:gd name="T58" fmla="*/ 2597 w 3498"/>
              <a:gd name="T59" fmla="*/ 1182 h 2404"/>
              <a:gd name="T60" fmla="*/ 2728 w 3498"/>
              <a:gd name="T61" fmla="*/ 1859 h 2404"/>
              <a:gd name="T62" fmla="*/ 2643 w 3498"/>
              <a:gd name="T63" fmla="*/ 1877 h 2404"/>
              <a:gd name="T64" fmla="*/ 1746 w 3498"/>
              <a:gd name="T65" fmla="*/ 2174 h 2404"/>
              <a:gd name="T66" fmla="*/ 1710 w 3498"/>
              <a:gd name="T67" fmla="*/ 1556 h 2404"/>
              <a:gd name="T68" fmla="*/ 3195 w 3498"/>
              <a:gd name="T69" fmla="*/ 258 h 2404"/>
              <a:gd name="T70" fmla="*/ 1515 w 3498"/>
              <a:gd name="T71" fmla="*/ 0 h 2404"/>
              <a:gd name="T72" fmla="*/ 1540 w 3498"/>
              <a:gd name="T73" fmla="*/ 66 h 2404"/>
              <a:gd name="T74" fmla="*/ 1491 w 3498"/>
              <a:gd name="T75" fmla="*/ 98 h 2404"/>
              <a:gd name="T76" fmla="*/ 917 w 3498"/>
              <a:gd name="T77" fmla="*/ 924 h 2404"/>
              <a:gd name="T78" fmla="*/ 1043 w 3498"/>
              <a:gd name="T79" fmla="*/ 1600 h 2404"/>
              <a:gd name="T80" fmla="*/ 962 w 3498"/>
              <a:gd name="T81" fmla="*/ 1619 h 2404"/>
              <a:gd name="T82" fmla="*/ 65 w 3498"/>
              <a:gd name="T83" fmla="*/ 1916 h 2404"/>
              <a:gd name="T84" fmla="*/ 30 w 3498"/>
              <a:gd name="T85" fmla="*/ 1298 h 2404"/>
              <a:gd name="T86" fmla="*/ 1515 w 3498"/>
              <a:gd name="T87" fmla="*/ 0 h 2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98" h="2404">
                <a:moveTo>
                  <a:pt x="3422" y="505"/>
                </a:moveTo>
                <a:cubicBezTo>
                  <a:pt x="3447" y="540"/>
                  <a:pt x="3473" y="575"/>
                  <a:pt x="3498" y="610"/>
                </a:cubicBezTo>
                <a:cubicBezTo>
                  <a:pt x="3480" y="619"/>
                  <a:pt x="3463" y="628"/>
                  <a:pt x="3446" y="638"/>
                </a:cubicBezTo>
                <a:cubicBezTo>
                  <a:pt x="3077" y="853"/>
                  <a:pt x="2874" y="1077"/>
                  <a:pt x="2839" y="1308"/>
                </a:cubicBezTo>
                <a:cubicBezTo>
                  <a:pt x="2802" y="1548"/>
                  <a:pt x="2894" y="1816"/>
                  <a:pt x="3115" y="2113"/>
                </a:cubicBezTo>
                <a:cubicBezTo>
                  <a:pt x="2782" y="2172"/>
                  <a:pt x="2458" y="2269"/>
                  <a:pt x="2145" y="2404"/>
                </a:cubicBezTo>
                <a:cubicBezTo>
                  <a:pt x="2123" y="2369"/>
                  <a:pt x="2101" y="2335"/>
                  <a:pt x="2078" y="2301"/>
                </a:cubicBezTo>
                <a:cubicBezTo>
                  <a:pt x="2334" y="2180"/>
                  <a:pt x="2585" y="2100"/>
                  <a:pt x="2832" y="2061"/>
                </a:cubicBezTo>
                <a:cubicBezTo>
                  <a:pt x="2860" y="2055"/>
                  <a:pt x="2889" y="2049"/>
                  <a:pt x="2917" y="2043"/>
                </a:cubicBezTo>
                <a:cubicBezTo>
                  <a:pt x="2911" y="2044"/>
                  <a:pt x="2905" y="2044"/>
                  <a:pt x="2899" y="2045"/>
                </a:cubicBezTo>
                <a:cubicBezTo>
                  <a:pt x="2729" y="1794"/>
                  <a:pt x="2664" y="1543"/>
                  <a:pt x="2702" y="1291"/>
                </a:cubicBezTo>
                <a:cubicBezTo>
                  <a:pt x="2743" y="1028"/>
                  <a:pt x="2967" y="776"/>
                  <a:pt x="3375" y="534"/>
                </a:cubicBezTo>
                <a:cubicBezTo>
                  <a:pt x="3391" y="524"/>
                  <a:pt x="3406" y="515"/>
                  <a:pt x="3422" y="505"/>
                </a:cubicBezTo>
                <a:close/>
                <a:moveTo>
                  <a:pt x="1742" y="247"/>
                </a:moveTo>
                <a:cubicBezTo>
                  <a:pt x="1767" y="282"/>
                  <a:pt x="1792" y="317"/>
                  <a:pt x="1817" y="352"/>
                </a:cubicBezTo>
                <a:cubicBezTo>
                  <a:pt x="1800" y="361"/>
                  <a:pt x="1782" y="371"/>
                  <a:pt x="1765" y="380"/>
                </a:cubicBezTo>
                <a:cubicBezTo>
                  <a:pt x="1396" y="595"/>
                  <a:pt x="1194" y="819"/>
                  <a:pt x="1158" y="1050"/>
                </a:cubicBezTo>
                <a:cubicBezTo>
                  <a:pt x="1121" y="1293"/>
                  <a:pt x="1213" y="1561"/>
                  <a:pt x="1434" y="1856"/>
                </a:cubicBezTo>
                <a:cubicBezTo>
                  <a:pt x="1098" y="1913"/>
                  <a:pt x="775" y="2010"/>
                  <a:pt x="464" y="2146"/>
                </a:cubicBezTo>
                <a:cubicBezTo>
                  <a:pt x="442" y="2112"/>
                  <a:pt x="420" y="2077"/>
                  <a:pt x="398" y="2043"/>
                </a:cubicBezTo>
                <a:cubicBezTo>
                  <a:pt x="654" y="1922"/>
                  <a:pt x="903" y="1842"/>
                  <a:pt x="1147" y="1803"/>
                </a:cubicBezTo>
                <a:cubicBezTo>
                  <a:pt x="1177" y="1797"/>
                  <a:pt x="1207" y="1791"/>
                  <a:pt x="1236" y="1785"/>
                </a:cubicBezTo>
                <a:cubicBezTo>
                  <a:pt x="1231" y="1786"/>
                  <a:pt x="1225" y="1786"/>
                  <a:pt x="1219" y="1787"/>
                </a:cubicBezTo>
                <a:cubicBezTo>
                  <a:pt x="1048" y="1539"/>
                  <a:pt x="983" y="1288"/>
                  <a:pt x="1022" y="1033"/>
                </a:cubicBezTo>
                <a:cubicBezTo>
                  <a:pt x="1062" y="770"/>
                  <a:pt x="1286" y="518"/>
                  <a:pt x="1694" y="276"/>
                </a:cubicBezTo>
                <a:cubicBezTo>
                  <a:pt x="1710" y="266"/>
                  <a:pt x="1726" y="257"/>
                  <a:pt x="1742" y="247"/>
                </a:cubicBezTo>
                <a:close/>
                <a:moveTo>
                  <a:pt x="3195" y="258"/>
                </a:moveTo>
                <a:cubicBezTo>
                  <a:pt x="3204" y="280"/>
                  <a:pt x="3212" y="302"/>
                  <a:pt x="3220" y="323"/>
                </a:cubicBezTo>
                <a:cubicBezTo>
                  <a:pt x="3204" y="334"/>
                  <a:pt x="3188" y="345"/>
                  <a:pt x="3172" y="356"/>
                </a:cubicBezTo>
                <a:cubicBezTo>
                  <a:pt x="2842" y="560"/>
                  <a:pt x="2651" y="835"/>
                  <a:pt x="2597" y="1182"/>
                </a:cubicBezTo>
                <a:cubicBezTo>
                  <a:pt x="2560" y="1428"/>
                  <a:pt x="2603" y="1653"/>
                  <a:pt x="2728" y="1859"/>
                </a:cubicBezTo>
                <a:cubicBezTo>
                  <a:pt x="2689" y="1868"/>
                  <a:pt x="2661" y="1874"/>
                  <a:pt x="2643" y="1877"/>
                </a:cubicBezTo>
                <a:cubicBezTo>
                  <a:pt x="2305" y="1946"/>
                  <a:pt x="2006" y="2045"/>
                  <a:pt x="1746" y="2174"/>
                </a:cubicBezTo>
                <a:cubicBezTo>
                  <a:pt x="1692" y="1956"/>
                  <a:pt x="1681" y="1750"/>
                  <a:pt x="1710" y="1556"/>
                </a:cubicBezTo>
                <a:cubicBezTo>
                  <a:pt x="1821" y="837"/>
                  <a:pt x="2316" y="404"/>
                  <a:pt x="3195" y="258"/>
                </a:cubicBezTo>
                <a:close/>
                <a:moveTo>
                  <a:pt x="1515" y="0"/>
                </a:moveTo>
                <a:cubicBezTo>
                  <a:pt x="1523" y="22"/>
                  <a:pt x="1531" y="44"/>
                  <a:pt x="1540" y="66"/>
                </a:cubicBezTo>
                <a:cubicBezTo>
                  <a:pt x="1523" y="76"/>
                  <a:pt x="1507" y="87"/>
                  <a:pt x="1491" y="98"/>
                </a:cubicBezTo>
                <a:cubicBezTo>
                  <a:pt x="1162" y="302"/>
                  <a:pt x="970" y="577"/>
                  <a:pt x="917" y="924"/>
                </a:cubicBezTo>
                <a:cubicBezTo>
                  <a:pt x="879" y="1170"/>
                  <a:pt x="921" y="1395"/>
                  <a:pt x="1043" y="1600"/>
                </a:cubicBezTo>
                <a:cubicBezTo>
                  <a:pt x="1007" y="1610"/>
                  <a:pt x="980" y="1616"/>
                  <a:pt x="962" y="1619"/>
                </a:cubicBezTo>
                <a:cubicBezTo>
                  <a:pt x="624" y="1688"/>
                  <a:pt x="325" y="1787"/>
                  <a:pt x="65" y="1916"/>
                </a:cubicBezTo>
                <a:cubicBezTo>
                  <a:pt x="12" y="1698"/>
                  <a:pt x="0" y="1492"/>
                  <a:pt x="30" y="1298"/>
                </a:cubicBezTo>
                <a:cubicBezTo>
                  <a:pt x="140" y="579"/>
                  <a:pt x="635" y="146"/>
                  <a:pt x="1515" y="0"/>
                </a:cubicBezTo>
                <a:close/>
              </a:path>
            </a:pathLst>
          </a:cu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3" name="Freeform 5"/>
          <p:cNvSpPr>
            <a:spLocks noEditPoints="1"/>
          </p:cNvSpPr>
          <p:nvPr/>
        </p:nvSpPr>
        <p:spPr bwMode="auto">
          <a:xfrm rot="10800000">
            <a:off x="9802615" y="3128323"/>
            <a:ext cx="233783" cy="160657"/>
          </a:xfrm>
          <a:custGeom>
            <a:avLst/>
            <a:gdLst>
              <a:gd name="T0" fmla="*/ 3422 w 3498"/>
              <a:gd name="T1" fmla="*/ 505 h 2404"/>
              <a:gd name="T2" fmla="*/ 3498 w 3498"/>
              <a:gd name="T3" fmla="*/ 610 h 2404"/>
              <a:gd name="T4" fmla="*/ 3446 w 3498"/>
              <a:gd name="T5" fmla="*/ 638 h 2404"/>
              <a:gd name="T6" fmla="*/ 2839 w 3498"/>
              <a:gd name="T7" fmla="*/ 1308 h 2404"/>
              <a:gd name="T8" fmla="*/ 3115 w 3498"/>
              <a:gd name="T9" fmla="*/ 2113 h 2404"/>
              <a:gd name="T10" fmla="*/ 2145 w 3498"/>
              <a:gd name="T11" fmla="*/ 2404 h 2404"/>
              <a:gd name="T12" fmla="*/ 2078 w 3498"/>
              <a:gd name="T13" fmla="*/ 2301 h 2404"/>
              <a:gd name="T14" fmla="*/ 2832 w 3498"/>
              <a:gd name="T15" fmla="*/ 2061 h 2404"/>
              <a:gd name="T16" fmla="*/ 2917 w 3498"/>
              <a:gd name="T17" fmla="*/ 2043 h 2404"/>
              <a:gd name="T18" fmla="*/ 2899 w 3498"/>
              <a:gd name="T19" fmla="*/ 2045 h 2404"/>
              <a:gd name="T20" fmla="*/ 2702 w 3498"/>
              <a:gd name="T21" fmla="*/ 1291 h 2404"/>
              <a:gd name="T22" fmla="*/ 3375 w 3498"/>
              <a:gd name="T23" fmla="*/ 534 h 2404"/>
              <a:gd name="T24" fmla="*/ 3422 w 3498"/>
              <a:gd name="T25" fmla="*/ 505 h 2404"/>
              <a:gd name="T26" fmla="*/ 1742 w 3498"/>
              <a:gd name="T27" fmla="*/ 247 h 2404"/>
              <a:gd name="T28" fmla="*/ 1817 w 3498"/>
              <a:gd name="T29" fmla="*/ 352 h 2404"/>
              <a:gd name="T30" fmla="*/ 1765 w 3498"/>
              <a:gd name="T31" fmla="*/ 380 h 2404"/>
              <a:gd name="T32" fmla="*/ 1158 w 3498"/>
              <a:gd name="T33" fmla="*/ 1050 h 2404"/>
              <a:gd name="T34" fmla="*/ 1434 w 3498"/>
              <a:gd name="T35" fmla="*/ 1856 h 2404"/>
              <a:gd name="T36" fmla="*/ 464 w 3498"/>
              <a:gd name="T37" fmla="*/ 2146 h 2404"/>
              <a:gd name="T38" fmla="*/ 398 w 3498"/>
              <a:gd name="T39" fmla="*/ 2043 h 2404"/>
              <a:gd name="T40" fmla="*/ 1147 w 3498"/>
              <a:gd name="T41" fmla="*/ 1803 h 2404"/>
              <a:gd name="T42" fmla="*/ 1236 w 3498"/>
              <a:gd name="T43" fmla="*/ 1785 h 2404"/>
              <a:gd name="T44" fmla="*/ 1219 w 3498"/>
              <a:gd name="T45" fmla="*/ 1787 h 2404"/>
              <a:gd name="T46" fmla="*/ 1022 w 3498"/>
              <a:gd name="T47" fmla="*/ 1033 h 2404"/>
              <a:gd name="T48" fmla="*/ 1694 w 3498"/>
              <a:gd name="T49" fmla="*/ 276 h 2404"/>
              <a:gd name="T50" fmla="*/ 1742 w 3498"/>
              <a:gd name="T51" fmla="*/ 247 h 2404"/>
              <a:gd name="T52" fmla="*/ 3195 w 3498"/>
              <a:gd name="T53" fmla="*/ 258 h 2404"/>
              <a:gd name="T54" fmla="*/ 3220 w 3498"/>
              <a:gd name="T55" fmla="*/ 323 h 2404"/>
              <a:gd name="T56" fmla="*/ 3172 w 3498"/>
              <a:gd name="T57" fmla="*/ 356 h 2404"/>
              <a:gd name="T58" fmla="*/ 2597 w 3498"/>
              <a:gd name="T59" fmla="*/ 1182 h 2404"/>
              <a:gd name="T60" fmla="*/ 2728 w 3498"/>
              <a:gd name="T61" fmla="*/ 1859 h 2404"/>
              <a:gd name="T62" fmla="*/ 2643 w 3498"/>
              <a:gd name="T63" fmla="*/ 1877 h 2404"/>
              <a:gd name="T64" fmla="*/ 1746 w 3498"/>
              <a:gd name="T65" fmla="*/ 2174 h 2404"/>
              <a:gd name="T66" fmla="*/ 1710 w 3498"/>
              <a:gd name="T67" fmla="*/ 1556 h 2404"/>
              <a:gd name="T68" fmla="*/ 3195 w 3498"/>
              <a:gd name="T69" fmla="*/ 258 h 2404"/>
              <a:gd name="T70" fmla="*/ 1515 w 3498"/>
              <a:gd name="T71" fmla="*/ 0 h 2404"/>
              <a:gd name="T72" fmla="*/ 1540 w 3498"/>
              <a:gd name="T73" fmla="*/ 66 h 2404"/>
              <a:gd name="T74" fmla="*/ 1491 w 3498"/>
              <a:gd name="T75" fmla="*/ 98 h 2404"/>
              <a:gd name="T76" fmla="*/ 917 w 3498"/>
              <a:gd name="T77" fmla="*/ 924 h 2404"/>
              <a:gd name="T78" fmla="*/ 1043 w 3498"/>
              <a:gd name="T79" fmla="*/ 1600 h 2404"/>
              <a:gd name="T80" fmla="*/ 962 w 3498"/>
              <a:gd name="T81" fmla="*/ 1619 h 2404"/>
              <a:gd name="T82" fmla="*/ 65 w 3498"/>
              <a:gd name="T83" fmla="*/ 1916 h 2404"/>
              <a:gd name="T84" fmla="*/ 30 w 3498"/>
              <a:gd name="T85" fmla="*/ 1298 h 2404"/>
              <a:gd name="T86" fmla="*/ 1515 w 3498"/>
              <a:gd name="T87" fmla="*/ 0 h 2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498" h="2404">
                <a:moveTo>
                  <a:pt x="3422" y="505"/>
                </a:moveTo>
                <a:cubicBezTo>
                  <a:pt x="3447" y="540"/>
                  <a:pt x="3473" y="575"/>
                  <a:pt x="3498" y="610"/>
                </a:cubicBezTo>
                <a:cubicBezTo>
                  <a:pt x="3480" y="619"/>
                  <a:pt x="3463" y="628"/>
                  <a:pt x="3446" y="638"/>
                </a:cubicBezTo>
                <a:cubicBezTo>
                  <a:pt x="3077" y="853"/>
                  <a:pt x="2874" y="1077"/>
                  <a:pt x="2839" y="1308"/>
                </a:cubicBezTo>
                <a:cubicBezTo>
                  <a:pt x="2802" y="1548"/>
                  <a:pt x="2894" y="1816"/>
                  <a:pt x="3115" y="2113"/>
                </a:cubicBezTo>
                <a:cubicBezTo>
                  <a:pt x="2782" y="2172"/>
                  <a:pt x="2458" y="2269"/>
                  <a:pt x="2145" y="2404"/>
                </a:cubicBezTo>
                <a:cubicBezTo>
                  <a:pt x="2123" y="2369"/>
                  <a:pt x="2101" y="2335"/>
                  <a:pt x="2078" y="2301"/>
                </a:cubicBezTo>
                <a:cubicBezTo>
                  <a:pt x="2334" y="2180"/>
                  <a:pt x="2585" y="2100"/>
                  <a:pt x="2832" y="2061"/>
                </a:cubicBezTo>
                <a:cubicBezTo>
                  <a:pt x="2860" y="2055"/>
                  <a:pt x="2889" y="2049"/>
                  <a:pt x="2917" y="2043"/>
                </a:cubicBezTo>
                <a:cubicBezTo>
                  <a:pt x="2911" y="2044"/>
                  <a:pt x="2905" y="2044"/>
                  <a:pt x="2899" y="2045"/>
                </a:cubicBezTo>
                <a:cubicBezTo>
                  <a:pt x="2729" y="1794"/>
                  <a:pt x="2664" y="1543"/>
                  <a:pt x="2702" y="1291"/>
                </a:cubicBezTo>
                <a:cubicBezTo>
                  <a:pt x="2743" y="1028"/>
                  <a:pt x="2967" y="776"/>
                  <a:pt x="3375" y="534"/>
                </a:cubicBezTo>
                <a:cubicBezTo>
                  <a:pt x="3391" y="524"/>
                  <a:pt x="3406" y="515"/>
                  <a:pt x="3422" y="505"/>
                </a:cubicBezTo>
                <a:close/>
                <a:moveTo>
                  <a:pt x="1742" y="247"/>
                </a:moveTo>
                <a:cubicBezTo>
                  <a:pt x="1767" y="282"/>
                  <a:pt x="1792" y="317"/>
                  <a:pt x="1817" y="352"/>
                </a:cubicBezTo>
                <a:cubicBezTo>
                  <a:pt x="1800" y="361"/>
                  <a:pt x="1782" y="371"/>
                  <a:pt x="1765" y="380"/>
                </a:cubicBezTo>
                <a:cubicBezTo>
                  <a:pt x="1396" y="595"/>
                  <a:pt x="1194" y="819"/>
                  <a:pt x="1158" y="1050"/>
                </a:cubicBezTo>
                <a:cubicBezTo>
                  <a:pt x="1121" y="1293"/>
                  <a:pt x="1213" y="1561"/>
                  <a:pt x="1434" y="1856"/>
                </a:cubicBezTo>
                <a:cubicBezTo>
                  <a:pt x="1098" y="1913"/>
                  <a:pt x="775" y="2010"/>
                  <a:pt x="464" y="2146"/>
                </a:cubicBezTo>
                <a:cubicBezTo>
                  <a:pt x="442" y="2112"/>
                  <a:pt x="420" y="2077"/>
                  <a:pt x="398" y="2043"/>
                </a:cubicBezTo>
                <a:cubicBezTo>
                  <a:pt x="654" y="1922"/>
                  <a:pt x="903" y="1842"/>
                  <a:pt x="1147" y="1803"/>
                </a:cubicBezTo>
                <a:cubicBezTo>
                  <a:pt x="1177" y="1797"/>
                  <a:pt x="1207" y="1791"/>
                  <a:pt x="1236" y="1785"/>
                </a:cubicBezTo>
                <a:cubicBezTo>
                  <a:pt x="1231" y="1786"/>
                  <a:pt x="1225" y="1786"/>
                  <a:pt x="1219" y="1787"/>
                </a:cubicBezTo>
                <a:cubicBezTo>
                  <a:pt x="1048" y="1539"/>
                  <a:pt x="983" y="1288"/>
                  <a:pt x="1022" y="1033"/>
                </a:cubicBezTo>
                <a:cubicBezTo>
                  <a:pt x="1062" y="770"/>
                  <a:pt x="1286" y="518"/>
                  <a:pt x="1694" y="276"/>
                </a:cubicBezTo>
                <a:cubicBezTo>
                  <a:pt x="1710" y="266"/>
                  <a:pt x="1726" y="257"/>
                  <a:pt x="1742" y="247"/>
                </a:cubicBezTo>
                <a:close/>
                <a:moveTo>
                  <a:pt x="3195" y="258"/>
                </a:moveTo>
                <a:cubicBezTo>
                  <a:pt x="3204" y="280"/>
                  <a:pt x="3212" y="302"/>
                  <a:pt x="3220" y="323"/>
                </a:cubicBezTo>
                <a:cubicBezTo>
                  <a:pt x="3204" y="334"/>
                  <a:pt x="3188" y="345"/>
                  <a:pt x="3172" y="356"/>
                </a:cubicBezTo>
                <a:cubicBezTo>
                  <a:pt x="2842" y="560"/>
                  <a:pt x="2651" y="835"/>
                  <a:pt x="2597" y="1182"/>
                </a:cubicBezTo>
                <a:cubicBezTo>
                  <a:pt x="2560" y="1428"/>
                  <a:pt x="2603" y="1653"/>
                  <a:pt x="2728" y="1859"/>
                </a:cubicBezTo>
                <a:cubicBezTo>
                  <a:pt x="2689" y="1868"/>
                  <a:pt x="2661" y="1874"/>
                  <a:pt x="2643" y="1877"/>
                </a:cubicBezTo>
                <a:cubicBezTo>
                  <a:pt x="2305" y="1946"/>
                  <a:pt x="2006" y="2045"/>
                  <a:pt x="1746" y="2174"/>
                </a:cubicBezTo>
                <a:cubicBezTo>
                  <a:pt x="1692" y="1956"/>
                  <a:pt x="1681" y="1750"/>
                  <a:pt x="1710" y="1556"/>
                </a:cubicBezTo>
                <a:cubicBezTo>
                  <a:pt x="1821" y="837"/>
                  <a:pt x="2316" y="404"/>
                  <a:pt x="3195" y="258"/>
                </a:cubicBezTo>
                <a:close/>
                <a:moveTo>
                  <a:pt x="1515" y="0"/>
                </a:moveTo>
                <a:cubicBezTo>
                  <a:pt x="1523" y="22"/>
                  <a:pt x="1531" y="44"/>
                  <a:pt x="1540" y="66"/>
                </a:cubicBezTo>
                <a:cubicBezTo>
                  <a:pt x="1523" y="76"/>
                  <a:pt x="1507" y="87"/>
                  <a:pt x="1491" y="98"/>
                </a:cubicBezTo>
                <a:cubicBezTo>
                  <a:pt x="1162" y="302"/>
                  <a:pt x="970" y="577"/>
                  <a:pt x="917" y="924"/>
                </a:cubicBezTo>
                <a:cubicBezTo>
                  <a:pt x="879" y="1170"/>
                  <a:pt x="921" y="1395"/>
                  <a:pt x="1043" y="1600"/>
                </a:cubicBezTo>
                <a:cubicBezTo>
                  <a:pt x="1007" y="1610"/>
                  <a:pt x="980" y="1616"/>
                  <a:pt x="962" y="1619"/>
                </a:cubicBezTo>
                <a:cubicBezTo>
                  <a:pt x="624" y="1688"/>
                  <a:pt x="325" y="1787"/>
                  <a:pt x="65" y="1916"/>
                </a:cubicBezTo>
                <a:cubicBezTo>
                  <a:pt x="12" y="1698"/>
                  <a:pt x="0" y="1492"/>
                  <a:pt x="30" y="1298"/>
                </a:cubicBezTo>
                <a:cubicBezTo>
                  <a:pt x="140" y="579"/>
                  <a:pt x="635" y="146"/>
                  <a:pt x="1515" y="0"/>
                </a:cubicBezTo>
                <a:close/>
              </a:path>
            </a:pathLst>
          </a:cu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4" name="文本框 13"/>
          <p:cNvSpPr txBox="1"/>
          <p:nvPr/>
        </p:nvSpPr>
        <p:spPr>
          <a:xfrm>
            <a:off x="2396740" y="2091660"/>
            <a:ext cx="7642611" cy="953723"/>
          </a:xfrm>
          <a:prstGeom prst="rect">
            <a:avLst/>
          </a:prstGeom>
          <a:noFill/>
        </p:spPr>
        <p:txBody>
          <a:bodyPr wrap="square" rtlCol="0">
            <a:spAutoFit/>
          </a:bodyPr>
          <a:lstStyle/>
          <a:p>
            <a:pPr defTabSz="1216660">
              <a:lnSpc>
                <a:spcPct val="120000"/>
              </a:lnSpc>
              <a:spcBef>
                <a:spcPct val="20000"/>
              </a:spcBef>
            </a:pPr>
            <a:r>
              <a:rPr lang="zh-CN" altLang="en-US" sz="16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p>
        </p:txBody>
      </p:sp>
      <p:sp>
        <p:nvSpPr>
          <p:cNvPr id="15" name="任意多边形 14"/>
          <p:cNvSpPr/>
          <p:nvPr/>
        </p:nvSpPr>
        <p:spPr>
          <a:xfrm>
            <a:off x="8231384" y="4255005"/>
            <a:ext cx="1602599" cy="1460970"/>
          </a:xfrm>
          <a:custGeom>
            <a:avLst/>
            <a:gdLst>
              <a:gd name="connsiteX0" fmla="*/ 276379 w 1818995"/>
              <a:gd name="connsiteY0" fmla="*/ 0 h 1658242"/>
              <a:gd name="connsiteX1" fmla="*/ 1275710 w 1818995"/>
              <a:gd name="connsiteY1" fmla="*/ 0 h 1658242"/>
              <a:gd name="connsiteX2" fmla="*/ 1818995 w 1818995"/>
              <a:gd name="connsiteY2" fmla="*/ 550158 h 1658242"/>
              <a:gd name="connsiteX3" fmla="*/ 1818995 w 1818995"/>
              <a:gd name="connsiteY3" fmla="*/ 1381863 h 1658242"/>
              <a:gd name="connsiteX4" fmla="*/ 1542616 w 1818995"/>
              <a:gd name="connsiteY4" fmla="*/ 1658242 h 1658242"/>
              <a:gd name="connsiteX5" fmla="*/ 276379 w 1818995"/>
              <a:gd name="connsiteY5" fmla="*/ 1658242 h 1658242"/>
              <a:gd name="connsiteX6" fmla="*/ 0 w 1818995"/>
              <a:gd name="connsiteY6" fmla="*/ 1381863 h 1658242"/>
              <a:gd name="connsiteX7" fmla="*/ 0 w 1818995"/>
              <a:gd name="connsiteY7" fmla="*/ 276379 h 1658242"/>
              <a:gd name="connsiteX8" fmla="*/ 276379 w 1818995"/>
              <a:gd name="connsiteY8" fmla="*/ 0 h 1658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995" h="1658242">
                <a:moveTo>
                  <a:pt x="276379" y="0"/>
                </a:moveTo>
                <a:lnTo>
                  <a:pt x="1275710" y="0"/>
                </a:lnTo>
                <a:lnTo>
                  <a:pt x="1818995" y="550158"/>
                </a:lnTo>
                <a:lnTo>
                  <a:pt x="1818995" y="1381863"/>
                </a:lnTo>
                <a:cubicBezTo>
                  <a:pt x="1818995" y="1534503"/>
                  <a:pt x="1695256" y="1658242"/>
                  <a:pt x="1542616" y="1658242"/>
                </a:cubicBezTo>
                <a:lnTo>
                  <a:pt x="276379" y="1658242"/>
                </a:lnTo>
                <a:cubicBezTo>
                  <a:pt x="123739" y="1658242"/>
                  <a:pt x="0" y="1534503"/>
                  <a:pt x="0" y="1381863"/>
                </a:cubicBezTo>
                <a:lnTo>
                  <a:pt x="0" y="276379"/>
                </a:lnTo>
                <a:cubicBezTo>
                  <a:pt x="0" y="123739"/>
                  <a:pt x="123739" y="0"/>
                  <a:pt x="276379" y="0"/>
                </a:cubicBezTo>
                <a:close/>
              </a:path>
            </a:pathLst>
          </a:custGeom>
          <a:noFill/>
          <a:ln w="107950" cap="flat" cmpd="sng" algn="ctr">
            <a:solidFill>
              <a:srgbClr val="2D69A0"/>
            </a:solidFill>
            <a:prstDash val="solid"/>
            <a:miter lim="800000"/>
          </a:ln>
          <a:effectLst/>
        </p:spPr>
        <p:txBody>
          <a:bodyPr rot="0" spcFirstLastPara="0" vertOverflow="overflow" horzOverflow="overflow" vert="horz" wrap="square" lIns="180000" tIns="36000" rIns="252000" bIns="0" numCol="1" spcCol="0" rtlCol="0" fromWordArt="0" anchor="ctr" anchorCtr="0" forceAA="0" compatLnSpc="1">
            <a:noAutofit/>
          </a:bodyPr>
          <a:lstStyle/>
          <a:p>
            <a:pPr algn="ctr" defTabSz="1216660">
              <a:lnSpc>
                <a:spcPct val="120000"/>
              </a:lnSpc>
              <a:spcBef>
                <a:spcPct val="20000"/>
              </a:spcBef>
              <a:defRPr/>
            </a:pPr>
            <a:r>
              <a:rPr lang="zh-CN" altLang="en-US" sz="120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endPar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16" name="任意多边形 15"/>
          <p:cNvSpPr/>
          <p:nvPr/>
        </p:nvSpPr>
        <p:spPr>
          <a:xfrm>
            <a:off x="9355263" y="4066833"/>
            <a:ext cx="651020" cy="663929"/>
          </a:xfrm>
          <a:custGeom>
            <a:avLst/>
            <a:gdLst>
              <a:gd name="connsiteX0" fmla="*/ 299547 w 738926"/>
              <a:gd name="connsiteY0" fmla="*/ 965 h 753578"/>
              <a:gd name="connsiteX1" fmla="*/ 419675 w 738926"/>
              <a:gd name="connsiteY1" fmla="*/ 11031 h 753578"/>
              <a:gd name="connsiteX2" fmla="*/ 729021 w 738926"/>
              <a:gd name="connsiteY2" fmla="*/ 332605 h 753578"/>
              <a:gd name="connsiteX3" fmla="*/ 580101 w 738926"/>
              <a:gd name="connsiteY3" fmla="*/ 753578 h 753578"/>
              <a:gd name="connsiteX4" fmla="*/ 0 w 738926"/>
              <a:gd name="connsiteY4" fmla="*/ 174697 h 753578"/>
              <a:gd name="connsiteX5" fmla="*/ 299547 w 738926"/>
              <a:gd name="connsiteY5" fmla="*/ 965 h 75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8926" h="753578">
                <a:moveTo>
                  <a:pt x="299547" y="965"/>
                </a:moveTo>
                <a:cubicBezTo>
                  <a:pt x="339110" y="-1816"/>
                  <a:pt x="379556" y="1382"/>
                  <a:pt x="419675" y="11031"/>
                </a:cubicBezTo>
                <a:cubicBezTo>
                  <a:pt x="573752" y="48088"/>
                  <a:pt x="694408" y="173514"/>
                  <a:pt x="729021" y="332605"/>
                </a:cubicBezTo>
                <a:cubicBezTo>
                  <a:pt x="763730" y="492139"/>
                  <a:pt x="705598" y="656468"/>
                  <a:pt x="580101" y="753578"/>
                </a:cubicBezTo>
                <a:lnTo>
                  <a:pt x="0" y="174697"/>
                </a:lnTo>
                <a:cubicBezTo>
                  <a:pt x="70118" y="71468"/>
                  <a:pt x="180858" y="9310"/>
                  <a:pt x="299547" y="965"/>
                </a:cubicBezTo>
                <a:close/>
              </a:path>
            </a:pathLst>
          </a:custGeom>
          <a:blipFill rotWithShape="1">
            <a:blip r:embed="rId4"/>
            <a:stretch>
              <a:fillRect/>
            </a:stretch>
          </a:blipFill>
          <a:ln w="12700" cap="flat" cmpd="sng" algn="ctr">
            <a:noFill/>
            <a:prstDash val="solid"/>
            <a:miter lim="800000"/>
          </a:ln>
          <a:effectLst/>
        </p:spPr>
        <p:txBody>
          <a:bodyPr rtlCol="0" anchor="ctr"/>
          <a:lstStyle/>
          <a:p>
            <a:pPr algn="ctr">
              <a:defRPr/>
            </a:pPr>
            <a:r>
              <a:rPr lang="en-US" altLang="zh-CN" sz="2000" kern="0" dirty="0">
                <a:solidFill>
                  <a:prstClr val="white"/>
                </a:solidFill>
                <a:latin typeface="微软雅黑" panose="020B0503020204020204" charset="-122"/>
                <a:ea typeface="微软雅黑" panose="020B0503020204020204" charset="-122"/>
              </a:rPr>
              <a:t>04</a:t>
            </a:r>
          </a:p>
        </p:txBody>
      </p:sp>
    </p:spTree>
  </p:cSld>
  <p:clrMapOvr>
    <a:masterClrMapping/>
  </p:clrMapOvr>
  <p:transition advTm="1732">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Oval 47"/>
          <p:cNvSpPr/>
          <p:nvPr/>
        </p:nvSpPr>
        <p:spPr>
          <a:xfrm>
            <a:off x="4962259" y="2046588"/>
            <a:ext cx="2268013" cy="2268000"/>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65"/>
          <p:cNvCxnSpPr/>
          <p:nvPr/>
        </p:nvCxnSpPr>
        <p:spPr>
          <a:xfrm rot="5400000">
            <a:off x="5916265" y="4586080"/>
            <a:ext cx="360000" cy="1092"/>
          </a:xfrm>
          <a:prstGeom prst="line">
            <a:avLst/>
          </a:prstGeom>
          <a:ln w="12700">
            <a:solidFill>
              <a:srgbClr val="2D69A0"/>
            </a:solidFill>
            <a:prstDash val="sysDot"/>
            <a:headEnd type="oval" w="med" len="me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5441482" y="2563949"/>
            <a:ext cx="1309566" cy="1233278"/>
            <a:chOff x="5441482" y="2563949"/>
            <a:chExt cx="1309566" cy="1233278"/>
          </a:xfrm>
          <a:blipFill>
            <a:blip r:embed="rId5"/>
            <a:stretch>
              <a:fillRect/>
            </a:stretch>
          </a:blipFill>
        </p:grpSpPr>
        <p:sp>
          <p:nvSpPr>
            <p:cNvPr id="9" name="Freeform 78"/>
            <p:cNvSpPr/>
            <p:nvPr/>
          </p:nvSpPr>
          <p:spPr bwMode="auto">
            <a:xfrm>
              <a:off x="5441482" y="2563949"/>
              <a:ext cx="781926" cy="1233278"/>
            </a:xfrm>
            <a:custGeom>
              <a:avLst/>
              <a:gdLst>
                <a:gd name="T0" fmla="*/ 42 w 52"/>
                <a:gd name="T1" fmla="*/ 74 h 82"/>
                <a:gd name="T2" fmla="*/ 41 w 52"/>
                <a:gd name="T3" fmla="*/ 74 h 82"/>
                <a:gd name="T4" fmla="*/ 41 w 52"/>
                <a:gd name="T5" fmla="*/ 73 h 82"/>
                <a:gd name="T6" fmla="*/ 41 w 52"/>
                <a:gd name="T7" fmla="*/ 68 h 82"/>
                <a:gd name="T8" fmla="*/ 52 w 52"/>
                <a:gd name="T9" fmla="*/ 44 h 82"/>
                <a:gd name="T10" fmla="*/ 38 w 52"/>
                <a:gd name="T11" fmla="*/ 32 h 82"/>
                <a:gd name="T12" fmla="*/ 33 w 52"/>
                <a:gd name="T13" fmla="*/ 30 h 82"/>
                <a:gd name="T14" fmla="*/ 37 w 52"/>
                <a:gd name="T15" fmla="*/ 28 h 82"/>
                <a:gd name="T16" fmla="*/ 45 w 52"/>
                <a:gd name="T17" fmla="*/ 15 h 82"/>
                <a:gd name="T18" fmla="*/ 28 w 52"/>
                <a:gd name="T19" fmla="*/ 0 h 82"/>
                <a:gd name="T20" fmla="*/ 11 w 52"/>
                <a:gd name="T21" fmla="*/ 15 h 82"/>
                <a:gd name="T22" fmla="*/ 19 w 52"/>
                <a:gd name="T23" fmla="*/ 28 h 82"/>
                <a:gd name="T24" fmla="*/ 23 w 52"/>
                <a:gd name="T25" fmla="*/ 30 h 82"/>
                <a:gd name="T26" fmla="*/ 19 w 52"/>
                <a:gd name="T27" fmla="*/ 32 h 82"/>
                <a:gd name="T28" fmla="*/ 0 w 52"/>
                <a:gd name="T29" fmla="*/ 63 h 82"/>
                <a:gd name="T30" fmla="*/ 0 w 52"/>
                <a:gd name="T31" fmla="*/ 68 h 82"/>
                <a:gd name="T32" fmla="*/ 28 w 52"/>
                <a:gd name="T33" fmla="*/ 82 h 82"/>
                <a:gd name="T34" fmla="*/ 45 w 52"/>
                <a:gd name="T35" fmla="*/ 78 h 82"/>
                <a:gd name="T36" fmla="*/ 42 w 52"/>
                <a:gd name="T37" fmla="*/ 7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82">
                  <a:moveTo>
                    <a:pt x="42" y="74"/>
                  </a:moveTo>
                  <a:cubicBezTo>
                    <a:pt x="41" y="74"/>
                    <a:pt x="41" y="74"/>
                    <a:pt x="41" y="74"/>
                  </a:cubicBezTo>
                  <a:cubicBezTo>
                    <a:pt x="41" y="73"/>
                    <a:pt x="41" y="73"/>
                    <a:pt x="41" y="73"/>
                  </a:cubicBezTo>
                  <a:cubicBezTo>
                    <a:pt x="41" y="72"/>
                    <a:pt x="41" y="70"/>
                    <a:pt x="41" y="68"/>
                  </a:cubicBezTo>
                  <a:cubicBezTo>
                    <a:pt x="41" y="58"/>
                    <a:pt x="45" y="50"/>
                    <a:pt x="52" y="44"/>
                  </a:cubicBezTo>
                  <a:cubicBezTo>
                    <a:pt x="48" y="39"/>
                    <a:pt x="43" y="34"/>
                    <a:pt x="38" y="32"/>
                  </a:cubicBezTo>
                  <a:cubicBezTo>
                    <a:pt x="33" y="30"/>
                    <a:pt x="33" y="30"/>
                    <a:pt x="33" y="30"/>
                  </a:cubicBezTo>
                  <a:cubicBezTo>
                    <a:pt x="37" y="28"/>
                    <a:pt x="37" y="28"/>
                    <a:pt x="37" y="28"/>
                  </a:cubicBezTo>
                  <a:cubicBezTo>
                    <a:pt x="42" y="25"/>
                    <a:pt x="45" y="20"/>
                    <a:pt x="45" y="15"/>
                  </a:cubicBezTo>
                  <a:cubicBezTo>
                    <a:pt x="45" y="7"/>
                    <a:pt x="38" y="0"/>
                    <a:pt x="28" y="0"/>
                  </a:cubicBezTo>
                  <a:cubicBezTo>
                    <a:pt x="19" y="0"/>
                    <a:pt x="11" y="7"/>
                    <a:pt x="11" y="15"/>
                  </a:cubicBezTo>
                  <a:cubicBezTo>
                    <a:pt x="11" y="20"/>
                    <a:pt x="14" y="25"/>
                    <a:pt x="19" y="28"/>
                  </a:cubicBezTo>
                  <a:cubicBezTo>
                    <a:pt x="23" y="30"/>
                    <a:pt x="23" y="30"/>
                    <a:pt x="23" y="30"/>
                  </a:cubicBezTo>
                  <a:cubicBezTo>
                    <a:pt x="19" y="32"/>
                    <a:pt x="19" y="32"/>
                    <a:pt x="19" y="32"/>
                  </a:cubicBezTo>
                  <a:cubicBezTo>
                    <a:pt x="8" y="36"/>
                    <a:pt x="0" y="48"/>
                    <a:pt x="0" y="63"/>
                  </a:cubicBezTo>
                  <a:cubicBezTo>
                    <a:pt x="0" y="65"/>
                    <a:pt x="0" y="66"/>
                    <a:pt x="0" y="68"/>
                  </a:cubicBezTo>
                  <a:cubicBezTo>
                    <a:pt x="7" y="77"/>
                    <a:pt x="17" y="82"/>
                    <a:pt x="28" y="82"/>
                  </a:cubicBezTo>
                  <a:cubicBezTo>
                    <a:pt x="34" y="82"/>
                    <a:pt x="40" y="80"/>
                    <a:pt x="45" y="78"/>
                  </a:cubicBezTo>
                  <a:cubicBezTo>
                    <a:pt x="44" y="77"/>
                    <a:pt x="43" y="76"/>
                    <a:pt x="42" y="74"/>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0" name="Freeform 79"/>
            <p:cNvSpPr/>
            <p:nvPr/>
          </p:nvSpPr>
          <p:spPr bwMode="auto">
            <a:xfrm>
              <a:off x="6115338" y="2881807"/>
              <a:ext cx="635710" cy="915420"/>
            </a:xfrm>
            <a:custGeom>
              <a:avLst/>
              <a:gdLst>
                <a:gd name="T0" fmla="*/ 28 w 42"/>
                <a:gd name="T1" fmla="*/ 24 h 61"/>
                <a:gd name="T2" fmla="*/ 24 w 42"/>
                <a:gd name="T3" fmla="*/ 22 h 61"/>
                <a:gd name="T4" fmla="*/ 28 w 42"/>
                <a:gd name="T5" fmla="*/ 20 h 61"/>
                <a:gd name="T6" fmla="*/ 33 w 42"/>
                <a:gd name="T7" fmla="*/ 11 h 61"/>
                <a:gd name="T8" fmla="*/ 21 w 42"/>
                <a:gd name="T9" fmla="*/ 0 h 61"/>
                <a:gd name="T10" fmla="*/ 9 w 42"/>
                <a:gd name="T11" fmla="*/ 11 h 61"/>
                <a:gd name="T12" fmla="*/ 15 w 42"/>
                <a:gd name="T13" fmla="*/ 20 h 61"/>
                <a:gd name="T14" fmla="*/ 19 w 42"/>
                <a:gd name="T15" fmla="*/ 22 h 61"/>
                <a:gd name="T16" fmla="*/ 14 w 42"/>
                <a:gd name="T17" fmla="*/ 24 h 61"/>
                <a:gd name="T18" fmla="*/ 13 w 42"/>
                <a:gd name="T19" fmla="*/ 25 h 61"/>
                <a:gd name="T20" fmla="*/ 11 w 42"/>
                <a:gd name="T21" fmla="*/ 26 h 61"/>
                <a:gd name="T22" fmla="*/ 9 w 42"/>
                <a:gd name="T23" fmla="*/ 28 h 61"/>
                <a:gd name="T24" fmla="*/ 0 w 42"/>
                <a:gd name="T25" fmla="*/ 47 h 61"/>
                <a:gd name="T26" fmla="*/ 1 w 42"/>
                <a:gd name="T27" fmla="*/ 51 h 61"/>
                <a:gd name="T28" fmla="*/ 4 w 42"/>
                <a:gd name="T29" fmla="*/ 54 h 61"/>
                <a:gd name="T30" fmla="*/ 6 w 42"/>
                <a:gd name="T31" fmla="*/ 56 h 61"/>
                <a:gd name="T32" fmla="*/ 8 w 42"/>
                <a:gd name="T33" fmla="*/ 57 h 61"/>
                <a:gd name="T34" fmla="*/ 21 w 42"/>
                <a:gd name="T35" fmla="*/ 61 h 61"/>
                <a:gd name="T36" fmla="*/ 42 w 42"/>
                <a:gd name="T37" fmla="*/ 51 h 61"/>
                <a:gd name="T38" fmla="*/ 42 w 42"/>
                <a:gd name="T39" fmla="*/ 47 h 61"/>
                <a:gd name="T40" fmla="*/ 28 w 42"/>
                <a:gd name="T41" fmla="*/ 2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61">
                  <a:moveTo>
                    <a:pt x="28" y="24"/>
                  </a:moveTo>
                  <a:cubicBezTo>
                    <a:pt x="24" y="22"/>
                    <a:pt x="24" y="22"/>
                    <a:pt x="24" y="22"/>
                  </a:cubicBezTo>
                  <a:cubicBezTo>
                    <a:pt x="28" y="20"/>
                    <a:pt x="28" y="20"/>
                    <a:pt x="28" y="20"/>
                  </a:cubicBezTo>
                  <a:cubicBezTo>
                    <a:pt x="31" y="18"/>
                    <a:pt x="33" y="15"/>
                    <a:pt x="33" y="11"/>
                  </a:cubicBezTo>
                  <a:cubicBezTo>
                    <a:pt x="33" y="5"/>
                    <a:pt x="28" y="0"/>
                    <a:pt x="21" y="0"/>
                  </a:cubicBezTo>
                  <a:cubicBezTo>
                    <a:pt x="14" y="0"/>
                    <a:pt x="9" y="5"/>
                    <a:pt x="9" y="11"/>
                  </a:cubicBezTo>
                  <a:cubicBezTo>
                    <a:pt x="9" y="15"/>
                    <a:pt x="11" y="18"/>
                    <a:pt x="15" y="20"/>
                  </a:cubicBezTo>
                  <a:cubicBezTo>
                    <a:pt x="19" y="22"/>
                    <a:pt x="19" y="22"/>
                    <a:pt x="19" y="22"/>
                  </a:cubicBezTo>
                  <a:cubicBezTo>
                    <a:pt x="14" y="24"/>
                    <a:pt x="14" y="24"/>
                    <a:pt x="14" y="24"/>
                  </a:cubicBezTo>
                  <a:cubicBezTo>
                    <a:pt x="14" y="24"/>
                    <a:pt x="13" y="25"/>
                    <a:pt x="13" y="25"/>
                  </a:cubicBezTo>
                  <a:cubicBezTo>
                    <a:pt x="12" y="25"/>
                    <a:pt x="11" y="26"/>
                    <a:pt x="11" y="26"/>
                  </a:cubicBezTo>
                  <a:cubicBezTo>
                    <a:pt x="10" y="27"/>
                    <a:pt x="9" y="27"/>
                    <a:pt x="9" y="28"/>
                  </a:cubicBezTo>
                  <a:cubicBezTo>
                    <a:pt x="4" y="32"/>
                    <a:pt x="0" y="39"/>
                    <a:pt x="0" y="47"/>
                  </a:cubicBezTo>
                  <a:cubicBezTo>
                    <a:pt x="0" y="48"/>
                    <a:pt x="1" y="50"/>
                    <a:pt x="1" y="51"/>
                  </a:cubicBezTo>
                  <a:cubicBezTo>
                    <a:pt x="2" y="52"/>
                    <a:pt x="3" y="53"/>
                    <a:pt x="4" y="54"/>
                  </a:cubicBezTo>
                  <a:cubicBezTo>
                    <a:pt x="4" y="55"/>
                    <a:pt x="5" y="55"/>
                    <a:pt x="6" y="56"/>
                  </a:cubicBezTo>
                  <a:cubicBezTo>
                    <a:pt x="6" y="56"/>
                    <a:pt x="7" y="57"/>
                    <a:pt x="8" y="57"/>
                  </a:cubicBezTo>
                  <a:cubicBezTo>
                    <a:pt x="12" y="60"/>
                    <a:pt x="16" y="61"/>
                    <a:pt x="21" y="61"/>
                  </a:cubicBezTo>
                  <a:cubicBezTo>
                    <a:pt x="29" y="61"/>
                    <a:pt x="37" y="57"/>
                    <a:pt x="42" y="51"/>
                  </a:cubicBezTo>
                  <a:cubicBezTo>
                    <a:pt x="42" y="50"/>
                    <a:pt x="42" y="48"/>
                    <a:pt x="42" y="47"/>
                  </a:cubicBezTo>
                  <a:cubicBezTo>
                    <a:pt x="42" y="36"/>
                    <a:pt x="36" y="27"/>
                    <a:pt x="28" y="24"/>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sp>
        <p:nvSpPr>
          <p:cNvPr id="11" name="TextBox 13"/>
          <p:cNvSpPr txBox="1"/>
          <p:nvPr/>
        </p:nvSpPr>
        <p:spPr>
          <a:xfrm>
            <a:off x="4962258" y="4841512"/>
            <a:ext cx="2268014" cy="114492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单击此处可编辑内容，根据您的需要自由拉伸文本框大小。单击此处可编辑内容，根据您的需要自由拉伸文本框大小。</a:t>
            </a:r>
          </a:p>
          <a:p>
            <a:pPr algn="ctr" defTabSz="1216660">
              <a:lnSpc>
                <a:spcPct val="120000"/>
              </a:lnSpc>
              <a:spcBef>
                <a:spcPct val="20000"/>
              </a:spcBef>
              <a:defRPr/>
            </a:pPr>
            <a:endPar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12" name="Oval 57"/>
          <p:cNvSpPr>
            <a:spLocks noChangeAspect="1"/>
          </p:cNvSpPr>
          <p:nvPr/>
        </p:nvSpPr>
        <p:spPr>
          <a:xfrm>
            <a:off x="1364805" y="2936016"/>
            <a:ext cx="1080000" cy="1080000"/>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dirty="0">
              <a:solidFill>
                <a:schemeClr val="tx1">
                  <a:lumMod val="75000"/>
                  <a:lumOff val="25000"/>
                </a:schemeClr>
              </a:solidFill>
              <a:latin typeface="微软雅黑" panose="020B0503020204020204" charset="-122"/>
              <a:ea typeface="微软雅黑" panose="020B0503020204020204" charset="-122"/>
            </a:endParaRPr>
          </a:p>
        </p:txBody>
      </p:sp>
      <p:cxnSp>
        <p:nvCxnSpPr>
          <p:cNvPr id="13" name="Straight Connector 60"/>
          <p:cNvCxnSpPr/>
          <p:nvPr/>
        </p:nvCxnSpPr>
        <p:spPr>
          <a:xfrm rot="5400000">
            <a:off x="1598805" y="4460080"/>
            <a:ext cx="612000" cy="1092"/>
          </a:xfrm>
          <a:prstGeom prst="line">
            <a:avLst/>
          </a:prstGeom>
          <a:ln w="12700">
            <a:solidFill>
              <a:srgbClr val="2D69A0"/>
            </a:solidFill>
            <a:prstDash val="sysDot"/>
            <a:headEnd type="oval" w="med" len="med"/>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712609" y="3240742"/>
            <a:ext cx="384392" cy="470548"/>
            <a:chOff x="1852735" y="2526068"/>
            <a:chExt cx="242647" cy="297033"/>
          </a:xfrm>
          <a:blipFill>
            <a:blip r:embed="rId5"/>
            <a:stretch>
              <a:fillRect/>
            </a:stretch>
          </a:blipFill>
        </p:grpSpPr>
        <p:sp>
          <p:nvSpPr>
            <p:cNvPr id="15" name="Freeform 294"/>
            <p:cNvSpPr/>
            <p:nvPr/>
          </p:nvSpPr>
          <p:spPr bwMode="auto">
            <a:xfrm>
              <a:off x="1852735" y="2580454"/>
              <a:ext cx="242647" cy="242647"/>
            </a:xfrm>
            <a:custGeom>
              <a:avLst/>
              <a:gdLst>
                <a:gd name="T0" fmla="*/ 30 w 49"/>
                <a:gd name="T1" fmla="*/ 0 h 49"/>
                <a:gd name="T2" fmla="*/ 30 w 49"/>
                <a:gd name="T3" fmla="*/ 7 h 49"/>
                <a:gd name="T4" fmla="*/ 42 w 49"/>
                <a:gd name="T5" fmla="*/ 24 h 49"/>
                <a:gd name="T6" fmla="*/ 24 w 49"/>
                <a:gd name="T7" fmla="*/ 42 h 49"/>
                <a:gd name="T8" fmla="*/ 6 w 49"/>
                <a:gd name="T9" fmla="*/ 24 h 49"/>
                <a:gd name="T10" fmla="*/ 19 w 49"/>
                <a:gd name="T11" fmla="*/ 7 h 49"/>
                <a:gd name="T12" fmla="*/ 19 w 49"/>
                <a:gd name="T13" fmla="*/ 0 h 49"/>
                <a:gd name="T14" fmla="*/ 0 w 49"/>
                <a:gd name="T15" fmla="*/ 24 h 49"/>
                <a:gd name="T16" fmla="*/ 24 w 49"/>
                <a:gd name="T17" fmla="*/ 49 h 49"/>
                <a:gd name="T18" fmla="*/ 49 w 49"/>
                <a:gd name="T19" fmla="*/ 24 h 49"/>
                <a:gd name="T20" fmla="*/ 30 w 49"/>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49">
                  <a:moveTo>
                    <a:pt x="30" y="0"/>
                  </a:moveTo>
                  <a:cubicBezTo>
                    <a:pt x="30" y="7"/>
                    <a:pt x="30" y="7"/>
                    <a:pt x="30" y="7"/>
                  </a:cubicBezTo>
                  <a:cubicBezTo>
                    <a:pt x="37" y="10"/>
                    <a:pt x="42" y="16"/>
                    <a:pt x="42" y="24"/>
                  </a:cubicBezTo>
                  <a:cubicBezTo>
                    <a:pt x="42" y="34"/>
                    <a:pt x="34" y="42"/>
                    <a:pt x="24" y="42"/>
                  </a:cubicBezTo>
                  <a:cubicBezTo>
                    <a:pt x="14" y="42"/>
                    <a:pt x="6" y="34"/>
                    <a:pt x="6" y="24"/>
                  </a:cubicBezTo>
                  <a:cubicBezTo>
                    <a:pt x="6" y="16"/>
                    <a:pt x="12" y="10"/>
                    <a:pt x="19" y="7"/>
                  </a:cubicBezTo>
                  <a:cubicBezTo>
                    <a:pt x="19" y="0"/>
                    <a:pt x="19" y="0"/>
                    <a:pt x="19" y="0"/>
                  </a:cubicBezTo>
                  <a:cubicBezTo>
                    <a:pt x="8" y="3"/>
                    <a:pt x="0" y="13"/>
                    <a:pt x="0" y="24"/>
                  </a:cubicBezTo>
                  <a:cubicBezTo>
                    <a:pt x="0" y="38"/>
                    <a:pt x="11" y="49"/>
                    <a:pt x="24" y="49"/>
                  </a:cubicBezTo>
                  <a:cubicBezTo>
                    <a:pt x="38" y="49"/>
                    <a:pt x="49" y="38"/>
                    <a:pt x="49" y="24"/>
                  </a:cubicBezTo>
                  <a:cubicBezTo>
                    <a:pt x="49" y="13"/>
                    <a:pt x="40" y="3"/>
                    <a:pt x="30" y="0"/>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16" name="Freeform 295"/>
            <p:cNvSpPr/>
            <p:nvPr/>
          </p:nvSpPr>
          <p:spPr bwMode="auto">
            <a:xfrm>
              <a:off x="1951049" y="2526068"/>
              <a:ext cx="43928" cy="142241"/>
            </a:xfrm>
            <a:custGeom>
              <a:avLst/>
              <a:gdLst>
                <a:gd name="T0" fmla="*/ 7 w 9"/>
                <a:gd name="T1" fmla="*/ 0 h 29"/>
                <a:gd name="T2" fmla="*/ 2 w 9"/>
                <a:gd name="T3" fmla="*/ 0 h 29"/>
                <a:gd name="T4" fmla="*/ 0 w 9"/>
                <a:gd name="T5" fmla="*/ 2 h 29"/>
                <a:gd name="T6" fmla="*/ 0 w 9"/>
                <a:gd name="T7" fmla="*/ 11 h 29"/>
                <a:gd name="T8" fmla="*/ 0 w 9"/>
                <a:gd name="T9" fmla="*/ 17 h 29"/>
                <a:gd name="T10" fmla="*/ 0 w 9"/>
                <a:gd name="T11" fmla="*/ 26 h 29"/>
                <a:gd name="T12" fmla="*/ 2 w 9"/>
                <a:gd name="T13" fmla="*/ 29 h 29"/>
                <a:gd name="T14" fmla="*/ 7 w 9"/>
                <a:gd name="T15" fmla="*/ 29 h 29"/>
                <a:gd name="T16" fmla="*/ 9 w 9"/>
                <a:gd name="T17" fmla="*/ 26 h 29"/>
                <a:gd name="T18" fmla="*/ 9 w 9"/>
                <a:gd name="T19" fmla="*/ 17 h 29"/>
                <a:gd name="T20" fmla="*/ 9 w 9"/>
                <a:gd name="T21" fmla="*/ 11 h 29"/>
                <a:gd name="T22" fmla="*/ 9 w 9"/>
                <a:gd name="T23" fmla="*/ 2 h 29"/>
                <a:gd name="T24" fmla="*/ 7 w 9"/>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9">
                  <a:moveTo>
                    <a:pt x="7" y="0"/>
                  </a:moveTo>
                  <a:cubicBezTo>
                    <a:pt x="2" y="0"/>
                    <a:pt x="2" y="0"/>
                    <a:pt x="2" y="0"/>
                  </a:cubicBezTo>
                  <a:cubicBezTo>
                    <a:pt x="1" y="0"/>
                    <a:pt x="0" y="1"/>
                    <a:pt x="0" y="2"/>
                  </a:cubicBezTo>
                  <a:cubicBezTo>
                    <a:pt x="0" y="11"/>
                    <a:pt x="0" y="11"/>
                    <a:pt x="0" y="11"/>
                  </a:cubicBezTo>
                  <a:cubicBezTo>
                    <a:pt x="0" y="17"/>
                    <a:pt x="0" y="17"/>
                    <a:pt x="0" y="17"/>
                  </a:cubicBezTo>
                  <a:cubicBezTo>
                    <a:pt x="0" y="26"/>
                    <a:pt x="0" y="26"/>
                    <a:pt x="0" y="26"/>
                  </a:cubicBezTo>
                  <a:cubicBezTo>
                    <a:pt x="0" y="28"/>
                    <a:pt x="1" y="29"/>
                    <a:pt x="2" y="29"/>
                  </a:cubicBezTo>
                  <a:cubicBezTo>
                    <a:pt x="7" y="29"/>
                    <a:pt x="7" y="29"/>
                    <a:pt x="7" y="29"/>
                  </a:cubicBezTo>
                  <a:cubicBezTo>
                    <a:pt x="8" y="29"/>
                    <a:pt x="9" y="28"/>
                    <a:pt x="9" y="26"/>
                  </a:cubicBezTo>
                  <a:cubicBezTo>
                    <a:pt x="9" y="17"/>
                    <a:pt x="9" y="17"/>
                    <a:pt x="9" y="17"/>
                  </a:cubicBezTo>
                  <a:cubicBezTo>
                    <a:pt x="9" y="11"/>
                    <a:pt x="9" y="11"/>
                    <a:pt x="9" y="11"/>
                  </a:cubicBezTo>
                  <a:cubicBezTo>
                    <a:pt x="9" y="2"/>
                    <a:pt x="9" y="2"/>
                    <a:pt x="9" y="2"/>
                  </a:cubicBezTo>
                  <a:cubicBezTo>
                    <a:pt x="9" y="1"/>
                    <a:pt x="8" y="0"/>
                    <a:pt x="7" y="0"/>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grpSp>
      <p:sp>
        <p:nvSpPr>
          <p:cNvPr id="17" name="TextBox 13"/>
          <p:cNvSpPr txBox="1"/>
          <p:nvPr/>
        </p:nvSpPr>
        <p:spPr>
          <a:xfrm>
            <a:off x="1447813" y="4780571"/>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
        <p:nvSpPr>
          <p:cNvPr id="18" name="TextBox 13"/>
          <p:cNvSpPr txBox="1"/>
          <p:nvPr/>
        </p:nvSpPr>
        <p:spPr>
          <a:xfrm>
            <a:off x="1183412" y="5089563"/>
            <a:ext cx="1442786" cy="20249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a:t>
            </a:r>
          </a:p>
        </p:txBody>
      </p:sp>
      <p:sp>
        <p:nvSpPr>
          <p:cNvPr id="19" name="Oval 55"/>
          <p:cNvSpPr>
            <a:spLocks noChangeAspect="1"/>
          </p:cNvSpPr>
          <p:nvPr/>
        </p:nvSpPr>
        <p:spPr>
          <a:xfrm>
            <a:off x="2983138" y="2575191"/>
            <a:ext cx="1440000" cy="1440000"/>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cxnSp>
        <p:nvCxnSpPr>
          <p:cNvPr id="20" name="Straight Connector 59"/>
          <p:cNvCxnSpPr/>
          <p:nvPr/>
        </p:nvCxnSpPr>
        <p:spPr>
          <a:xfrm rot="5400000">
            <a:off x="3397138" y="4460080"/>
            <a:ext cx="612000" cy="1092"/>
          </a:xfrm>
          <a:prstGeom prst="line">
            <a:avLst/>
          </a:prstGeom>
          <a:ln w="12700">
            <a:solidFill>
              <a:srgbClr val="2D69A0"/>
            </a:solidFill>
            <a:prstDash val="sysDot"/>
            <a:headEnd type="oval" w="med" len="med"/>
          </a:ln>
        </p:spPr>
        <p:style>
          <a:lnRef idx="1">
            <a:schemeClr val="accent1"/>
          </a:lnRef>
          <a:fillRef idx="0">
            <a:schemeClr val="accent1"/>
          </a:fillRef>
          <a:effectRef idx="0">
            <a:schemeClr val="accent1"/>
          </a:effectRef>
          <a:fontRef idx="minor">
            <a:schemeClr val="tx1"/>
          </a:fontRef>
        </p:style>
      </p:cxnSp>
      <p:sp>
        <p:nvSpPr>
          <p:cNvPr id="21" name="Freeform 30"/>
          <p:cNvSpPr>
            <a:spLocks noChangeAspect="1" noEditPoints="1"/>
          </p:cNvSpPr>
          <p:nvPr/>
        </p:nvSpPr>
        <p:spPr bwMode="auto">
          <a:xfrm>
            <a:off x="3467338" y="3059391"/>
            <a:ext cx="471600" cy="471600"/>
          </a:xfrm>
          <a:custGeom>
            <a:avLst/>
            <a:gdLst>
              <a:gd name="T0" fmla="*/ 56 w 112"/>
              <a:gd name="T1" fmla="*/ 112 h 112"/>
              <a:gd name="T2" fmla="*/ 14 w 112"/>
              <a:gd name="T3" fmla="*/ 57 h 112"/>
              <a:gd name="T4" fmla="*/ 22 w 112"/>
              <a:gd name="T5" fmla="*/ 57 h 112"/>
              <a:gd name="T6" fmla="*/ 14 w 112"/>
              <a:gd name="T7" fmla="*/ 57 h 112"/>
              <a:gd name="T8" fmla="*/ 90 w 112"/>
              <a:gd name="T9" fmla="*/ 70 h 112"/>
              <a:gd name="T10" fmla="*/ 97 w 112"/>
              <a:gd name="T11" fmla="*/ 43 h 112"/>
              <a:gd name="T12" fmla="*/ 49 w 112"/>
              <a:gd name="T13" fmla="*/ 87 h 112"/>
              <a:gd name="T14" fmla="*/ 66 w 112"/>
              <a:gd name="T15" fmla="*/ 71 h 112"/>
              <a:gd name="T16" fmla="*/ 61 w 112"/>
              <a:gd name="T17" fmla="*/ 92 h 112"/>
              <a:gd name="T18" fmla="*/ 56 w 112"/>
              <a:gd name="T19" fmla="*/ 92 h 112"/>
              <a:gd name="T20" fmla="*/ 27 w 112"/>
              <a:gd name="T21" fmla="*/ 46 h 112"/>
              <a:gd name="T22" fmla="*/ 41 w 112"/>
              <a:gd name="T23" fmla="*/ 67 h 112"/>
              <a:gd name="T24" fmla="*/ 56 w 112"/>
              <a:gd name="T25" fmla="*/ 27 h 112"/>
              <a:gd name="T26" fmla="*/ 56 w 112"/>
              <a:gd name="T27" fmla="*/ 43 h 112"/>
              <a:gd name="T28" fmla="*/ 56 w 112"/>
              <a:gd name="T29" fmla="*/ 27 h 112"/>
              <a:gd name="T30" fmla="*/ 62 w 112"/>
              <a:gd name="T31" fmla="*/ 23 h 112"/>
              <a:gd name="T32" fmla="*/ 86 w 112"/>
              <a:gd name="T33" fmla="*/ 57 h 112"/>
              <a:gd name="T34" fmla="*/ 72 w 112"/>
              <a:gd name="T35" fmla="*/ 57 h 112"/>
              <a:gd name="T36" fmla="*/ 86 w 112"/>
              <a:gd name="T37" fmla="*/ 57 h 112"/>
              <a:gd name="T38" fmla="*/ 56 w 112"/>
              <a:gd name="T39" fmla="*/ 48 h 112"/>
              <a:gd name="T40" fmla="*/ 67 w 112"/>
              <a:gd name="T41" fmla="*/ 67 h 112"/>
              <a:gd name="T42" fmla="*/ 45 w 112"/>
              <a:gd name="T43" fmla="*/ 57 h 112"/>
              <a:gd name="T44" fmla="*/ 80 w 112"/>
              <a:gd name="T45" fmla="*/ 25 h 112"/>
              <a:gd name="T46" fmla="*/ 41 w 112"/>
              <a:gd name="T47" fmla="*/ 43 h 112"/>
              <a:gd name="T48" fmla="*/ 44 w 112"/>
              <a:gd name="T49" fmla="*/ 27 h 112"/>
              <a:gd name="T50" fmla="*/ 45 w 112"/>
              <a:gd name="T51" fmla="*/ 88 h 112"/>
              <a:gd name="T52" fmla="*/ 41 w 112"/>
              <a:gd name="T53" fmla="*/ 72 h 112"/>
              <a:gd name="T54" fmla="*/ 80 w 112"/>
              <a:gd name="T55" fmla="*/ 90 h 112"/>
              <a:gd name="T56" fmla="*/ 89 w 112"/>
              <a:gd name="T57" fmla="*/ 74 h 112"/>
              <a:gd name="T58" fmla="*/ 84 w 112"/>
              <a:gd name="T59" fmla="*/ 91 h 112"/>
              <a:gd name="T60" fmla="*/ 85 w 112"/>
              <a:gd name="T61" fmla="*/ 24 h 112"/>
              <a:gd name="T62" fmla="*/ 89 w 112"/>
              <a:gd name="T63" fmla="*/ 40 h 112"/>
              <a:gd name="T64" fmla="*/ 101 w 112"/>
              <a:gd name="T65" fmla="*/ 38 h 112"/>
              <a:gd name="T66" fmla="*/ 80 w 112"/>
              <a:gd name="T67" fmla="*/ 10 h 112"/>
              <a:gd name="T68" fmla="*/ 79 w 112"/>
              <a:gd name="T69" fmla="*/ 20 h 112"/>
              <a:gd name="T70" fmla="*/ 73 w 112"/>
              <a:gd name="T71" fmla="*/ 7 h 112"/>
              <a:gd name="T72" fmla="*/ 33 w 112"/>
              <a:gd name="T73" fmla="*/ 20 h 112"/>
              <a:gd name="T74" fmla="*/ 46 w 112"/>
              <a:gd name="T75" fmla="*/ 22 h 112"/>
              <a:gd name="T76" fmla="*/ 32 w 112"/>
              <a:gd name="T77" fmla="*/ 10 h 112"/>
              <a:gd name="T78" fmla="*/ 27 w 112"/>
              <a:gd name="T79" fmla="*/ 24 h 112"/>
              <a:gd name="T80" fmla="*/ 20 w 112"/>
              <a:gd name="T81" fmla="*/ 21 h 112"/>
              <a:gd name="T82" fmla="*/ 14 w 112"/>
              <a:gd name="T83" fmla="*/ 27 h 112"/>
              <a:gd name="T84" fmla="*/ 28 w 112"/>
              <a:gd name="T85" fmla="*/ 91 h 112"/>
              <a:gd name="T86" fmla="*/ 23 w 112"/>
              <a:gd name="T87" fmla="*/ 74 h 112"/>
              <a:gd name="T88" fmla="*/ 11 w 112"/>
              <a:gd name="T89" fmla="*/ 77 h 112"/>
              <a:gd name="T90" fmla="*/ 32 w 112"/>
              <a:gd name="T91" fmla="*/ 102 h 112"/>
              <a:gd name="T92" fmla="*/ 34 w 112"/>
              <a:gd name="T93" fmla="*/ 94 h 112"/>
              <a:gd name="T94" fmla="*/ 39 w 112"/>
              <a:gd name="T95" fmla="*/ 105 h 112"/>
              <a:gd name="T96" fmla="*/ 78 w 112"/>
              <a:gd name="T97" fmla="*/ 94 h 112"/>
              <a:gd name="T98" fmla="*/ 66 w 112"/>
              <a:gd name="T99" fmla="*/ 92 h 112"/>
              <a:gd name="T100" fmla="*/ 80 w 112"/>
              <a:gd name="T101" fmla="*/ 102 h 112"/>
              <a:gd name="T102" fmla="*/ 103 w 112"/>
              <a:gd name="T103" fmla="*/ 77 h 112"/>
              <a:gd name="T104" fmla="*/ 101 w 112"/>
              <a:gd name="T105" fmla="*/ 72 h 112"/>
              <a:gd name="T106" fmla="*/ 105 w 112"/>
              <a:gd name="T107" fmla="*/ 41 h 112"/>
              <a:gd name="T108" fmla="*/ 101 w 112"/>
              <a:gd name="T109" fmla="*/ 72 h 112"/>
              <a:gd name="T110" fmla="*/ 10 w 112"/>
              <a:gd name="T111" fmla="*/ 57 h 112"/>
              <a:gd name="T112" fmla="*/ 4 w 112"/>
              <a:gd name="T11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2" h="112">
                <a:moveTo>
                  <a:pt x="56" y="0"/>
                </a:moveTo>
                <a:cubicBezTo>
                  <a:pt x="25" y="0"/>
                  <a:pt x="0" y="25"/>
                  <a:pt x="0" y="56"/>
                </a:cubicBezTo>
                <a:cubicBezTo>
                  <a:pt x="0" y="87"/>
                  <a:pt x="25" y="112"/>
                  <a:pt x="56" y="112"/>
                </a:cubicBezTo>
                <a:cubicBezTo>
                  <a:pt x="87" y="112"/>
                  <a:pt x="112" y="87"/>
                  <a:pt x="112" y="56"/>
                </a:cubicBezTo>
                <a:cubicBezTo>
                  <a:pt x="112" y="25"/>
                  <a:pt x="87" y="0"/>
                  <a:pt x="56" y="0"/>
                </a:cubicBezTo>
                <a:close/>
                <a:moveTo>
                  <a:pt x="14" y="57"/>
                </a:moveTo>
                <a:cubicBezTo>
                  <a:pt x="14" y="52"/>
                  <a:pt x="15" y="48"/>
                  <a:pt x="15" y="43"/>
                </a:cubicBezTo>
                <a:cubicBezTo>
                  <a:pt x="18" y="44"/>
                  <a:pt x="20" y="44"/>
                  <a:pt x="22" y="45"/>
                </a:cubicBezTo>
                <a:cubicBezTo>
                  <a:pt x="22" y="49"/>
                  <a:pt x="22" y="53"/>
                  <a:pt x="22" y="57"/>
                </a:cubicBezTo>
                <a:cubicBezTo>
                  <a:pt x="22" y="61"/>
                  <a:pt x="22" y="65"/>
                  <a:pt x="22" y="70"/>
                </a:cubicBezTo>
                <a:cubicBezTo>
                  <a:pt x="20" y="70"/>
                  <a:pt x="18" y="70"/>
                  <a:pt x="15" y="71"/>
                </a:cubicBezTo>
                <a:cubicBezTo>
                  <a:pt x="15" y="66"/>
                  <a:pt x="14" y="61"/>
                  <a:pt x="14" y="57"/>
                </a:cubicBezTo>
                <a:close/>
                <a:moveTo>
                  <a:pt x="98" y="57"/>
                </a:moveTo>
                <a:cubicBezTo>
                  <a:pt x="98" y="61"/>
                  <a:pt x="97" y="66"/>
                  <a:pt x="97" y="71"/>
                </a:cubicBezTo>
                <a:cubicBezTo>
                  <a:pt x="94" y="71"/>
                  <a:pt x="92" y="70"/>
                  <a:pt x="90" y="70"/>
                </a:cubicBezTo>
                <a:cubicBezTo>
                  <a:pt x="90" y="65"/>
                  <a:pt x="90" y="61"/>
                  <a:pt x="90" y="57"/>
                </a:cubicBezTo>
                <a:cubicBezTo>
                  <a:pt x="90" y="53"/>
                  <a:pt x="90" y="49"/>
                  <a:pt x="90" y="45"/>
                </a:cubicBezTo>
                <a:cubicBezTo>
                  <a:pt x="92" y="44"/>
                  <a:pt x="95" y="44"/>
                  <a:pt x="97" y="43"/>
                </a:cubicBezTo>
                <a:cubicBezTo>
                  <a:pt x="97" y="48"/>
                  <a:pt x="98" y="52"/>
                  <a:pt x="98" y="57"/>
                </a:cubicBezTo>
                <a:close/>
                <a:moveTo>
                  <a:pt x="56" y="87"/>
                </a:moveTo>
                <a:cubicBezTo>
                  <a:pt x="54" y="87"/>
                  <a:pt x="51" y="87"/>
                  <a:pt x="49" y="87"/>
                </a:cubicBezTo>
                <a:cubicBezTo>
                  <a:pt x="48" y="82"/>
                  <a:pt x="47" y="77"/>
                  <a:pt x="46" y="71"/>
                </a:cubicBezTo>
                <a:cubicBezTo>
                  <a:pt x="49" y="71"/>
                  <a:pt x="53" y="71"/>
                  <a:pt x="56" y="71"/>
                </a:cubicBezTo>
                <a:cubicBezTo>
                  <a:pt x="59" y="71"/>
                  <a:pt x="63" y="71"/>
                  <a:pt x="66" y="71"/>
                </a:cubicBezTo>
                <a:cubicBezTo>
                  <a:pt x="65" y="77"/>
                  <a:pt x="64" y="82"/>
                  <a:pt x="63" y="87"/>
                </a:cubicBezTo>
                <a:cubicBezTo>
                  <a:pt x="60" y="87"/>
                  <a:pt x="58" y="87"/>
                  <a:pt x="56" y="87"/>
                </a:cubicBezTo>
                <a:close/>
                <a:moveTo>
                  <a:pt x="61" y="92"/>
                </a:moveTo>
                <a:cubicBezTo>
                  <a:pt x="60" y="96"/>
                  <a:pt x="58" y="100"/>
                  <a:pt x="56" y="105"/>
                </a:cubicBezTo>
                <a:cubicBezTo>
                  <a:pt x="54" y="100"/>
                  <a:pt x="52" y="96"/>
                  <a:pt x="51" y="92"/>
                </a:cubicBezTo>
                <a:cubicBezTo>
                  <a:pt x="52" y="92"/>
                  <a:pt x="54" y="92"/>
                  <a:pt x="56" y="92"/>
                </a:cubicBezTo>
                <a:cubicBezTo>
                  <a:pt x="58" y="92"/>
                  <a:pt x="59" y="92"/>
                  <a:pt x="61" y="92"/>
                </a:cubicBezTo>
                <a:close/>
                <a:moveTo>
                  <a:pt x="26" y="57"/>
                </a:moveTo>
                <a:cubicBezTo>
                  <a:pt x="26" y="53"/>
                  <a:pt x="26" y="49"/>
                  <a:pt x="27" y="46"/>
                </a:cubicBezTo>
                <a:cubicBezTo>
                  <a:pt x="31" y="46"/>
                  <a:pt x="36" y="47"/>
                  <a:pt x="41" y="47"/>
                </a:cubicBezTo>
                <a:cubicBezTo>
                  <a:pt x="40" y="50"/>
                  <a:pt x="40" y="53"/>
                  <a:pt x="40" y="57"/>
                </a:cubicBezTo>
                <a:cubicBezTo>
                  <a:pt x="40" y="60"/>
                  <a:pt x="40" y="64"/>
                  <a:pt x="41" y="67"/>
                </a:cubicBezTo>
                <a:cubicBezTo>
                  <a:pt x="36" y="68"/>
                  <a:pt x="32" y="68"/>
                  <a:pt x="27" y="69"/>
                </a:cubicBezTo>
                <a:cubicBezTo>
                  <a:pt x="26" y="65"/>
                  <a:pt x="26" y="61"/>
                  <a:pt x="26" y="57"/>
                </a:cubicBezTo>
                <a:close/>
                <a:moveTo>
                  <a:pt x="56" y="27"/>
                </a:moveTo>
                <a:cubicBezTo>
                  <a:pt x="58" y="27"/>
                  <a:pt x="61" y="27"/>
                  <a:pt x="63" y="27"/>
                </a:cubicBezTo>
                <a:cubicBezTo>
                  <a:pt x="65" y="32"/>
                  <a:pt x="66" y="38"/>
                  <a:pt x="66" y="43"/>
                </a:cubicBezTo>
                <a:cubicBezTo>
                  <a:pt x="63" y="43"/>
                  <a:pt x="59" y="43"/>
                  <a:pt x="56" y="43"/>
                </a:cubicBezTo>
                <a:cubicBezTo>
                  <a:pt x="52" y="43"/>
                  <a:pt x="49" y="43"/>
                  <a:pt x="46" y="43"/>
                </a:cubicBezTo>
                <a:cubicBezTo>
                  <a:pt x="46" y="38"/>
                  <a:pt x="47" y="32"/>
                  <a:pt x="49" y="27"/>
                </a:cubicBezTo>
                <a:cubicBezTo>
                  <a:pt x="51" y="27"/>
                  <a:pt x="53" y="27"/>
                  <a:pt x="56" y="27"/>
                </a:cubicBezTo>
                <a:close/>
                <a:moveTo>
                  <a:pt x="50" y="23"/>
                </a:moveTo>
                <a:cubicBezTo>
                  <a:pt x="52" y="18"/>
                  <a:pt x="54" y="13"/>
                  <a:pt x="56" y="8"/>
                </a:cubicBezTo>
                <a:cubicBezTo>
                  <a:pt x="58" y="13"/>
                  <a:pt x="60" y="18"/>
                  <a:pt x="62" y="23"/>
                </a:cubicBezTo>
                <a:cubicBezTo>
                  <a:pt x="60" y="23"/>
                  <a:pt x="58" y="23"/>
                  <a:pt x="56" y="23"/>
                </a:cubicBezTo>
                <a:cubicBezTo>
                  <a:pt x="54" y="23"/>
                  <a:pt x="52" y="23"/>
                  <a:pt x="50" y="23"/>
                </a:cubicBezTo>
                <a:close/>
                <a:moveTo>
                  <a:pt x="86" y="57"/>
                </a:moveTo>
                <a:cubicBezTo>
                  <a:pt x="86" y="61"/>
                  <a:pt x="86" y="65"/>
                  <a:pt x="85" y="69"/>
                </a:cubicBezTo>
                <a:cubicBezTo>
                  <a:pt x="81" y="68"/>
                  <a:pt x="76" y="68"/>
                  <a:pt x="71" y="67"/>
                </a:cubicBezTo>
                <a:cubicBezTo>
                  <a:pt x="72" y="64"/>
                  <a:pt x="72" y="60"/>
                  <a:pt x="72" y="57"/>
                </a:cubicBezTo>
                <a:cubicBezTo>
                  <a:pt x="72" y="53"/>
                  <a:pt x="72" y="50"/>
                  <a:pt x="71" y="47"/>
                </a:cubicBezTo>
                <a:cubicBezTo>
                  <a:pt x="76" y="47"/>
                  <a:pt x="81" y="46"/>
                  <a:pt x="85" y="46"/>
                </a:cubicBezTo>
                <a:cubicBezTo>
                  <a:pt x="86" y="49"/>
                  <a:pt x="86" y="53"/>
                  <a:pt x="86" y="57"/>
                </a:cubicBezTo>
                <a:close/>
                <a:moveTo>
                  <a:pt x="45" y="57"/>
                </a:moveTo>
                <a:cubicBezTo>
                  <a:pt x="45" y="54"/>
                  <a:pt x="45" y="51"/>
                  <a:pt x="45" y="48"/>
                </a:cubicBezTo>
                <a:cubicBezTo>
                  <a:pt x="49" y="48"/>
                  <a:pt x="52" y="48"/>
                  <a:pt x="56" y="48"/>
                </a:cubicBezTo>
                <a:cubicBezTo>
                  <a:pt x="60" y="48"/>
                  <a:pt x="63" y="48"/>
                  <a:pt x="67" y="48"/>
                </a:cubicBezTo>
                <a:cubicBezTo>
                  <a:pt x="67" y="51"/>
                  <a:pt x="67" y="54"/>
                  <a:pt x="67" y="57"/>
                </a:cubicBezTo>
                <a:cubicBezTo>
                  <a:pt x="67" y="60"/>
                  <a:pt x="67" y="63"/>
                  <a:pt x="67" y="67"/>
                </a:cubicBezTo>
                <a:cubicBezTo>
                  <a:pt x="63" y="67"/>
                  <a:pt x="60" y="67"/>
                  <a:pt x="56" y="67"/>
                </a:cubicBezTo>
                <a:cubicBezTo>
                  <a:pt x="52" y="67"/>
                  <a:pt x="49" y="67"/>
                  <a:pt x="45" y="67"/>
                </a:cubicBezTo>
                <a:cubicBezTo>
                  <a:pt x="45" y="63"/>
                  <a:pt x="45" y="60"/>
                  <a:pt x="45" y="57"/>
                </a:cubicBezTo>
                <a:close/>
                <a:moveTo>
                  <a:pt x="71" y="43"/>
                </a:moveTo>
                <a:cubicBezTo>
                  <a:pt x="70" y="37"/>
                  <a:pt x="69" y="32"/>
                  <a:pt x="68" y="27"/>
                </a:cubicBezTo>
                <a:cubicBezTo>
                  <a:pt x="72" y="26"/>
                  <a:pt x="76" y="26"/>
                  <a:pt x="80" y="25"/>
                </a:cubicBezTo>
                <a:cubicBezTo>
                  <a:pt x="82" y="30"/>
                  <a:pt x="84" y="36"/>
                  <a:pt x="85" y="41"/>
                </a:cubicBezTo>
                <a:cubicBezTo>
                  <a:pt x="80" y="42"/>
                  <a:pt x="76" y="42"/>
                  <a:pt x="71" y="43"/>
                </a:cubicBezTo>
                <a:close/>
                <a:moveTo>
                  <a:pt x="41" y="43"/>
                </a:moveTo>
                <a:cubicBezTo>
                  <a:pt x="37" y="42"/>
                  <a:pt x="32" y="42"/>
                  <a:pt x="28" y="41"/>
                </a:cubicBezTo>
                <a:cubicBezTo>
                  <a:pt x="28" y="36"/>
                  <a:pt x="30" y="30"/>
                  <a:pt x="32" y="25"/>
                </a:cubicBezTo>
                <a:cubicBezTo>
                  <a:pt x="36" y="26"/>
                  <a:pt x="40" y="26"/>
                  <a:pt x="44" y="27"/>
                </a:cubicBezTo>
                <a:cubicBezTo>
                  <a:pt x="43" y="32"/>
                  <a:pt x="42" y="37"/>
                  <a:pt x="41" y="43"/>
                </a:cubicBezTo>
                <a:close/>
                <a:moveTo>
                  <a:pt x="41" y="72"/>
                </a:moveTo>
                <a:cubicBezTo>
                  <a:pt x="42" y="77"/>
                  <a:pt x="43" y="82"/>
                  <a:pt x="45" y="88"/>
                </a:cubicBezTo>
                <a:cubicBezTo>
                  <a:pt x="40" y="88"/>
                  <a:pt x="36" y="89"/>
                  <a:pt x="32" y="90"/>
                </a:cubicBezTo>
                <a:cubicBezTo>
                  <a:pt x="30" y="84"/>
                  <a:pt x="29" y="79"/>
                  <a:pt x="28" y="73"/>
                </a:cubicBezTo>
                <a:cubicBezTo>
                  <a:pt x="32" y="73"/>
                  <a:pt x="37" y="72"/>
                  <a:pt x="41" y="72"/>
                </a:cubicBezTo>
                <a:close/>
                <a:moveTo>
                  <a:pt x="71" y="72"/>
                </a:moveTo>
                <a:cubicBezTo>
                  <a:pt x="75" y="72"/>
                  <a:pt x="80" y="73"/>
                  <a:pt x="84" y="73"/>
                </a:cubicBezTo>
                <a:cubicBezTo>
                  <a:pt x="83" y="79"/>
                  <a:pt x="82" y="84"/>
                  <a:pt x="80" y="90"/>
                </a:cubicBezTo>
                <a:cubicBezTo>
                  <a:pt x="76" y="89"/>
                  <a:pt x="72" y="88"/>
                  <a:pt x="67" y="88"/>
                </a:cubicBezTo>
                <a:cubicBezTo>
                  <a:pt x="69" y="82"/>
                  <a:pt x="70" y="77"/>
                  <a:pt x="71" y="72"/>
                </a:cubicBezTo>
                <a:close/>
                <a:moveTo>
                  <a:pt x="89" y="74"/>
                </a:moveTo>
                <a:cubicBezTo>
                  <a:pt x="91" y="75"/>
                  <a:pt x="94" y="75"/>
                  <a:pt x="96" y="76"/>
                </a:cubicBezTo>
                <a:cubicBezTo>
                  <a:pt x="95" y="81"/>
                  <a:pt x="94" y="87"/>
                  <a:pt x="92" y="93"/>
                </a:cubicBezTo>
                <a:cubicBezTo>
                  <a:pt x="89" y="92"/>
                  <a:pt x="87" y="91"/>
                  <a:pt x="84" y="91"/>
                </a:cubicBezTo>
                <a:cubicBezTo>
                  <a:pt x="86" y="85"/>
                  <a:pt x="88" y="80"/>
                  <a:pt x="89" y="74"/>
                </a:cubicBezTo>
                <a:close/>
                <a:moveTo>
                  <a:pt x="89" y="40"/>
                </a:moveTo>
                <a:cubicBezTo>
                  <a:pt x="88" y="35"/>
                  <a:pt x="87" y="29"/>
                  <a:pt x="85" y="24"/>
                </a:cubicBezTo>
                <a:cubicBezTo>
                  <a:pt x="87" y="23"/>
                  <a:pt x="90" y="22"/>
                  <a:pt x="92" y="21"/>
                </a:cubicBezTo>
                <a:cubicBezTo>
                  <a:pt x="94" y="27"/>
                  <a:pt x="95" y="33"/>
                  <a:pt x="96" y="39"/>
                </a:cubicBezTo>
                <a:cubicBezTo>
                  <a:pt x="94" y="39"/>
                  <a:pt x="91" y="40"/>
                  <a:pt x="89" y="40"/>
                </a:cubicBezTo>
                <a:close/>
                <a:moveTo>
                  <a:pt x="98" y="27"/>
                </a:moveTo>
                <a:cubicBezTo>
                  <a:pt x="101" y="30"/>
                  <a:pt x="102" y="33"/>
                  <a:pt x="104" y="37"/>
                </a:cubicBezTo>
                <a:cubicBezTo>
                  <a:pt x="103" y="37"/>
                  <a:pt x="102" y="37"/>
                  <a:pt x="101" y="38"/>
                </a:cubicBezTo>
                <a:cubicBezTo>
                  <a:pt x="100" y="34"/>
                  <a:pt x="99" y="30"/>
                  <a:pt x="98" y="27"/>
                </a:cubicBezTo>
                <a:close/>
                <a:moveTo>
                  <a:pt x="83" y="19"/>
                </a:moveTo>
                <a:cubicBezTo>
                  <a:pt x="82" y="16"/>
                  <a:pt x="81" y="13"/>
                  <a:pt x="80" y="10"/>
                </a:cubicBezTo>
                <a:cubicBezTo>
                  <a:pt x="83" y="12"/>
                  <a:pt x="87" y="15"/>
                  <a:pt x="90" y="17"/>
                </a:cubicBezTo>
                <a:cubicBezTo>
                  <a:pt x="88" y="18"/>
                  <a:pt x="86" y="19"/>
                  <a:pt x="83" y="19"/>
                </a:cubicBezTo>
                <a:close/>
                <a:moveTo>
                  <a:pt x="79" y="20"/>
                </a:moveTo>
                <a:cubicBezTo>
                  <a:pt x="75" y="21"/>
                  <a:pt x="71" y="22"/>
                  <a:pt x="67" y="22"/>
                </a:cubicBezTo>
                <a:cubicBezTo>
                  <a:pt x="65" y="16"/>
                  <a:pt x="62" y="10"/>
                  <a:pt x="60" y="5"/>
                </a:cubicBezTo>
                <a:cubicBezTo>
                  <a:pt x="64" y="5"/>
                  <a:pt x="69" y="6"/>
                  <a:pt x="73" y="7"/>
                </a:cubicBezTo>
                <a:cubicBezTo>
                  <a:pt x="76" y="12"/>
                  <a:pt x="77" y="16"/>
                  <a:pt x="79" y="20"/>
                </a:cubicBezTo>
                <a:close/>
                <a:moveTo>
                  <a:pt x="46" y="22"/>
                </a:moveTo>
                <a:cubicBezTo>
                  <a:pt x="41" y="22"/>
                  <a:pt x="37" y="21"/>
                  <a:pt x="33" y="20"/>
                </a:cubicBezTo>
                <a:cubicBezTo>
                  <a:pt x="35" y="16"/>
                  <a:pt x="37" y="12"/>
                  <a:pt x="39" y="7"/>
                </a:cubicBezTo>
                <a:cubicBezTo>
                  <a:pt x="43" y="6"/>
                  <a:pt x="48" y="5"/>
                  <a:pt x="52" y="5"/>
                </a:cubicBezTo>
                <a:cubicBezTo>
                  <a:pt x="50" y="10"/>
                  <a:pt x="47" y="16"/>
                  <a:pt x="46" y="22"/>
                </a:cubicBezTo>
                <a:close/>
                <a:moveTo>
                  <a:pt x="29" y="19"/>
                </a:moveTo>
                <a:cubicBezTo>
                  <a:pt x="26" y="19"/>
                  <a:pt x="24" y="18"/>
                  <a:pt x="22" y="17"/>
                </a:cubicBezTo>
                <a:cubicBezTo>
                  <a:pt x="25" y="15"/>
                  <a:pt x="29" y="12"/>
                  <a:pt x="32" y="10"/>
                </a:cubicBezTo>
                <a:cubicBezTo>
                  <a:pt x="31" y="13"/>
                  <a:pt x="30" y="16"/>
                  <a:pt x="29" y="19"/>
                </a:cubicBezTo>
                <a:close/>
                <a:moveTo>
                  <a:pt x="20" y="21"/>
                </a:moveTo>
                <a:cubicBezTo>
                  <a:pt x="22" y="22"/>
                  <a:pt x="25" y="23"/>
                  <a:pt x="27" y="24"/>
                </a:cubicBezTo>
                <a:cubicBezTo>
                  <a:pt x="25" y="29"/>
                  <a:pt x="24" y="35"/>
                  <a:pt x="23" y="40"/>
                </a:cubicBezTo>
                <a:cubicBezTo>
                  <a:pt x="21" y="40"/>
                  <a:pt x="18" y="39"/>
                  <a:pt x="16" y="39"/>
                </a:cubicBezTo>
                <a:cubicBezTo>
                  <a:pt x="17" y="33"/>
                  <a:pt x="18" y="27"/>
                  <a:pt x="20" y="21"/>
                </a:cubicBezTo>
                <a:close/>
                <a:moveTo>
                  <a:pt x="11" y="38"/>
                </a:moveTo>
                <a:cubicBezTo>
                  <a:pt x="10" y="38"/>
                  <a:pt x="9" y="37"/>
                  <a:pt x="8" y="37"/>
                </a:cubicBezTo>
                <a:cubicBezTo>
                  <a:pt x="10" y="33"/>
                  <a:pt x="11" y="30"/>
                  <a:pt x="14" y="27"/>
                </a:cubicBezTo>
                <a:cubicBezTo>
                  <a:pt x="13" y="30"/>
                  <a:pt x="12" y="34"/>
                  <a:pt x="11" y="38"/>
                </a:cubicBezTo>
                <a:close/>
                <a:moveTo>
                  <a:pt x="23" y="74"/>
                </a:moveTo>
                <a:cubicBezTo>
                  <a:pt x="24" y="80"/>
                  <a:pt x="26" y="85"/>
                  <a:pt x="28" y="91"/>
                </a:cubicBezTo>
                <a:cubicBezTo>
                  <a:pt x="25" y="91"/>
                  <a:pt x="23" y="92"/>
                  <a:pt x="20" y="93"/>
                </a:cubicBezTo>
                <a:cubicBezTo>
                  <a:pt x="18" y="87"/>
                  <a:pt x="17" y="81"/>
                  <a:pt x="16" y="76"/>
                </a:cubicBezTo>
                <a:cubicBezTo>
                  <a:pt x="18" y="75"/>
                  <a:pt x="21" y="74"/>
                  <a:pt x="23" y="74"/>
                </a:cubicBezTo>
                <a:close/>
                <a:moveTo>
                  <a:pt x="13" y="85"/>
                </a:moveTo>
                <a:cubicBezTo>
                  <a:pt x="12" y="83"/>
                  <a:pt x="10" y="80"/>
                  <a:pt x="9" y="77"/>
                </a:cubicBezTo>
                <a:cubicBezTo>
                  <a:pt x="10" y="77"/>
                  <a:pt x="11" y="77"/>
                  <a:pt x="11" y="77"/>
                </a:cubicBezTo>
                <a:cubicBezTo>
                  <a:pt x="12" y="79"/>
                  <a:pt x="13" y="82"/>
                  <a:pt x="13" y="85"/>
                </a:cubicBezTo>
                <a:close/>
                <a:moveTo>
                  <a:pt x="29" y="95"/>
                </a:moveTo>
                <a:cubicBezTo>
                  <a:pt x="30" y="97"/>
                  <a:pt x="31" y="100"/>
                  <a:pt x="32" y="102"/>
                </a:cubicBezTo>
                <a:cubicBezTo>
                  <a:pt x="29" y="100"/>
                  <a:pt x="26" y="98"/>
                  <a:pt x="24" y="96"/>
                </a:cubicBezTo>
                <a:cubicBezTo>
                  <a:pt x="26" y="96"/>
                  <a:pt x="27" y="95"/>
                  <a:pt x="29" y="95"/>
                </a:cubicBezTo>
                <a:close/>
                <a:moveTo>
                  <a:pt x="34" y="94"/>
                </a:moveTo>
                <a:cubicBezTo>
                  <a:pt x="38" y="93"/>
                  <a:pt x="42" y="93"/>
                  <a:pt x="46" y="92"/>
                </a:cubicBezTo>
                <a:cubicBezTo>
                  <a:pt x="48" y="97"/>
                  <a:pt x="50" y="102"/>
                  <a:pt x="52" y="108"/>
                </a:cubicBezTo>
                <a:cubicBezTo>
                  <a:pt x="48" y="107"/>
                  <a:pt x="43" y="106"/>
                  <a:pt x="39" y="105"/>
                </a:cubicBezTo>
                <a:cubicBezTo>
                  <a:pt x="37" y="101"/>
                  <a:pt x="35" y="98"/>
                  <a:pt x="34" y="94"/>
                </a:cubicBezTo>
                <a:close/>
                <a:moveTo>
                  <a:pt x="66" y="92"/>
                </a:moveTo>
                <a:cubicBezTo>
                  <a:pt x="70" y="93"/>
                  <a:pt x="74" y="93"/>
                  <a:pt x="78" y="94"/>
                </a:cubicBezTo>
                <a:cubicBezTo>
                  <a:pt x="77" y="98"/>
                  <a:pt x="75" y="101"/>
                  <a:pt x="73" y="105"/>
                </a:cubicBezTo>
                <a:cubicBezTo>
                  <a:pt x="69" y="106"/>
                  <a:pt x="65" y="107"/>
                  <a:pt x="60" y="108"/>
                </a:cubicBezTo>
                <a:cubicBezTo>
                  <a:pt x="62" y="102"/>
                  <a:pt x="64" y="97"/>
                  <a:pt x="66" y="92"/>
                </a:cubicBezTo>
                <a:close/>
                <a:moveTo>
                  <a:pt x="83" y="95"/>
                </a:moveTo>
                <a:cubicBezTo>
                  <a:pt x="85" y="95"/>
                  <a:pt x="86" y="96"/>
                  <a:pt x="88" y="96"/>
                </a:cubicBezTo>
                <a:cubicBezTo>
                  <a:pt x="86" y="98"/>
                  <a:pt x="83" y="100"/>
                  <a:pt x="80" y="102"/>
                </a:cubicBezTo>
                <a:cubicBezTo>
                  <a:pt x="81" y="100"/>
                  <a:pt x="82" y="97"/>
                  <a:pt x="83" y="95"/>
                </a:cubicBezTo>
                <a:close/>
                <a:moveTo>
                  <a:pt x="101" y="77"/>
                </a:moveTo>
                <a:cubicBezTo>
                  <a:pt x="101" y="77"/>
                  <a:pt x="102" y="77"/>
                  <a:pt x="103" y="77"/>
                </a:cubicBezTo>
                <a:cubicBezTo>
                  <a:pt x="102" y="80"/>
                  <a:pt x="100" y="83"/>
                  <a:pt x="99" y="85"/>
                </a:cubicBezTo>
                <a:cubicBezTo>
                  <a:pt x="99" y="82"/>
                  <a:pt x="100" y="79"/>
                  <a:pt x="101" y="77"/>
                </a:cubicBezTo>
                <a:close/>
                <a:moveTo>
                  <a:pt x="101" y="72"/>
                </a:moveTo>
                <a:cubicBezTo>
                  <a:pt x="102" y="67"/>
                  <a:pt x="102" y="62"/>
                  <a:pt x="102" y="57"/>
                </a:cubicBezTo>
                <a:cubicBezTo>
                  <a:pt x="102" y="52"/>
                  <a:pt x="102" y="47"/>
                  <a:pt x="101" y="42"/>
                </a:cubicBezTo>
                <a:cubicBezTo>
                  <a:pt x="103" y="42"/>
                  <a:pt x="104" y="42"/>
                  <a:pt x="105" y="41"/>
                </a:cubicBezTo>
                <a:cubicBezTo>
                  <a:pt x="107" y="46"/>
                  <a:pt x="108" y="51"/>
                  <a:pt x="108" y="56"/>
                </a:cubicBezTo>
                <a:cubicBezTo>
                  <a:pt x="108" y="62"/>
                  <a:pt x="107" y="68"/>
                  <a:pt x="105" y="73"/>
                </a:cubicBezTo>
                <a:cubicBezTo>
                  <a:pt x="104" y="73"/>
                  <a:pt x="102" y="72"/>
                  <a:pt x="101" y="72"/>
                </a:cubicBezTo>
                <a:close/>
                <a:moveTo>
                  <a:pt x="7" y="41"/>
                </a:moveTo>
                <a:cubicBezTo>
                  <a:pt x="8" y="42"/>
                  <a:pt x="9" y="42"/>
                  <a:pt x="11" y="42"/>
                </a:cubicBezTo>
                <a:cubicBezTo>
                  <a:pt x="10" y="47"/>
                  <a:pt x="10" y="52"/>
                  <a:pt x="10" y="57"/>
                </a:cubicBezTo>
                <a:cubicBezTo>
                  <a:pt x="10" y="62"/>
                  <a:pt x="10" y="67"/>
                  <a:pt x="11" y="72"/>
                </a:cubicBezTo>
                <a:cubicBezTo>
                  <a:pt x="10" y="72"/>
                  <a:pt x="8" y="73"/>
                  <a:pt x="7" y="73"/>
                </a:cubicBezTo>
                <a:cubicBezTo>
                  <a:pt x="5" y="68"/>
                  <a:pt x="4" y="62"/>
                  <a:pt x="4" y="56"/>
                </a:cubicBezTo>
                <a:cubicBezTo>
                  <a:pt x="4" y="51"/>
                  <a:pt x="5" y="46"/>
                  <a:pt x="7" y="41"/>
                </a:cubicBezTo>
                <a:close/>
              </a:path>
            </a:pathLst>
          </a:custGeom>
          <a:blipFill>
            <a:blip r:embed="rId5"/>
            <a:stretch>
              <a:fillRect/>
            </a:stretch>
          </a:bli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22" name="TextBox 13"/>
          <p:cNvSpPr txBox="1"/>
          <p:nvPr/>
        </p:nvSpPr>
        <p:spPr>
          <a:xfrm>
            <a:off x="3246146" y="4780571"/>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
        <p:nvSpPr>
          <p:cNvPr id="23" name="TextBox 13"/>
          <p:cNvSpPr txBox="1"/>
          <p:nvPr/>
        </p:nvSpPr>
        <p:spPr>
          <a:xfrm>
            <a:off x="2981745" y="5089563"/>
            <a:ext cx="1442786" cy="20249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a:t>
            </a:r>
          </a:p>
        </p:txBody>
      </p:sp>
      <p:cxnSp>
        <p:nvCxnSpPr>
          <p:cNvPr id="24" name="Straight Connector 52"/>
          <p:cNvCxnSpPr/>
          <p:nvPr/>
        </p:nvCxnSpPr>
        <p:spPr>
          <a:xfrm rot="5400000">
            <a:off x="8183392" y="4460080"/>
            <a:ext cx="612000" cy="1092"/>
          </a:xfrm>
          <a:prstGeom prst="line">
            <a:avLst/>
          </a:prstGeom>
          <a:ln w="12700">
            <a:solidFill>
              <a:srgbClr val="2D69A0"/>
            </a:solidFill>
            <a:prstDash val="sysDot"/>
            <a:headEnd type="oval" w="med" len="med"/>
          </a:ln>
        </p:spPr>
        <p:style>
          <a:lnRef idx="1">
            <a:schemeClr val="accent1"/>
          </a:lnRef>
          <a:fillRef idx="0">
            <a:schemeClr val="accent1"/>
          </a:fillRef>
          <a:effectRef idx="0">
            <a:schemeClr val="accent1"/>
          </a:effectRef>
          <a:fontRef idx="minor">
            <a:schemeClr val="tx1"/>
          </a:fontRef>
        </p:style>
      </p:cxnSp>
      <p:sp>
        <p:nvSpPr>
          <p:cNvPr id="25" name="Oval 54"/>
          <p:cNvSpPr>
            <a:spLocks noChangeAspect="1"/>
          </p:cNvSpPr>
          <p:nvPr/>
        </p:nvSpPr>
        <p:spPr>
          <a:xfrm>
            <a:off x="7769392" y="2575191"/>
            <a:ext cx="1440000" cy="1440000"/>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sp>
        <p:nvSpPr>
          <p:cNvPr id="26" name="Freeform 42"/>
          <p:cNvSpPr>
            <a:spLocks noChangeAspect="1" noChangeArrowheads="1"/>
          </p:cNvSpPr>
          <p:nvPr/>
        </p:nvSpPr>
        <p:spPr bwMode="auto">
          <a:xfrm>
            <a:off x="8226468" y="3059391"/>
            <a:ext cx="525849" cy="471600"/>
          </a:xfrm>
          <a:custGeom>
            <a:avLst/>
            <a:gdLst>
              <a:gd name="T0" fmla="*/ 2147483647 w 587"/>
              <a:gd name="T1" fmla="*/ 2147483647 h 524"/>
              <a:gd name="T2" fmla="*/ 2147483647 w 587"/>
              <a:gd name="T3" fmla="*/ 2147483647 h 524"/>
              <a:gd name="T4" fmla="*/ 2147483647 w 587"/>
              <a:gd name="T5" fmla="*/ 2147483647 h 524"/>
              <a:gd name="T6" fmla="*/ 2147483647 w 587"/>
              <a:gd name="T7" fmla="*/ 2147483647 h 524"/>
              <a:gd name="T8" fmla="*/ 2147483647 w 587"/>
              <a:gd name="T9" fmla="*/ 2147483647 h 524"/>
              <a:gd name="T10" fmla="*/ 2147483647 w 587"/>
              <a:gd name="T11" fmla="*/ 2147483647 h 524"/>
              <a:gd name="T12" fmla="*/ 2147483647 w 587"/>
              <a:gd name="T13" fmla="*/ 2147483647 h 524"/>
              <a:gd name="T14" fmla="*/ 2147483647 w 587"/>
              <a:gd name="T15" fmla="*/ 2147483647 h 524"/>
              <a:gd name="T16" fmla="*/ 2147483647 w 587"/>
              <a:gd name="T17" fmla="*/ 2147483647 h 524"/>
              <a:gd name="T18" fmla="*/ 2147483647 w 587"/>
              <a:gd name="T19" fmla="*/ 2147483647 h 524"/>
              <a:gd name="T20" fmla="*/ 2147483647 w 587"/>
              <a:gd name="T21" fmla="*/ 2147483647 h 524"/>
              <a:gd name="T22" fmla="*/ 2147483647 w 587"/>
              <a:gd name="T23" fmla="*/ 2147483647 h 524"/>
              <a:gd name="T24" fmla="*/ 2147483647 w 587"/>
              <a:gd name="T25" fmla="*/ 2147483647 h 524"/>
              <a:gd name="T26" fmla="*/ 0 w 587"/>
              <a:gd name="T27" fmla="*/ 2147483647 h 524"/>
              <a:gd name="T28" fmla="*/ 0 w 587"/>
              <a:gd name="T29" fmla="*/ 2147483647 h 524"/>
              <a:gd name="T30" fmla="*/ 2147483647 w 587"/>
              <a:gd name="T31" fmla="*/ 0 h 524"/>
              <a:gd name="T32" fmla="*/ 2147483647 w 587"/>
              <a:gd name="T33" fmla="*/ 0 h 524"/>
              <a:gd name="T34" fmla="*/ 2147483647 w 587"/>
              <a:gd name="T35" fmla="*/ 2147483647 h 524"/>
              <a:gd name="T36" fmla="*/ 2147483647 w 587"/>
              <a:gd name="T37" fmla="*/ 2147483647 h 524"/>
              <a:gd name="T38" fmla="*/ 2147483647 w 587"/>
              <a:gd name="T39" fmla="*/ 2147483647 h 524"/>
              <a:gd name="T40" fmla="*/ 2147483647 w 587"/>
              <a:gd name="T41" fmla="*/ 2147483647 h 524"/>
              <a:gd name="T42" fmla="*/ 2147483647 w 587"/>
              <a:gd name="T43" fmla="*/ 2147483647 h 524"/>
              <a:gd name="T44" fmla="*/ 2147483647 w 587"/>
              <a:gd name="T45" fmla="*/ 2147483647 h 524"/>
              <a:gd name="T46" fmla="*/ 2147483647 w 587"/>
              <a:gd name="T47" fmla="*/ 2147483647 h 524"/>
              <a:gd name="T48" fmla="*/ 2147483647 w 587"/>
              <a:gd name="T49" fmla="*/ 2147483647 h 524"/>
              <a:gd name="T50" fmla="*/ 2147483647 w 587"/>
              <a:gd name="T51" fmla="*/ 2147483647 h 524"/>
              <a:gd name="T52" fmla="*/ 2147483647 w 587"/>
              <a:gd name="T53" fmla="*/ 2147483647 h 524"/>
              <a:gd name="T54" fmla="*/ 2147483647 w 587"/>
              <a:gd name="T55" fmla="*/ 2147483647 h 524"/>
              <a:gd name="T56" fmla="*/ 2147483647 w 587"/>
              <a:gd name="T57" fmla="*/ 2147483647 h 524"/>
              <a:gd name="T58" fmla="*/ 2147483647 w 587"/>
              <a:gd name="T59" fmla="*/ 2147483647 h 524"/>
              <a:gd name="T60" fmla="*/ 2147483647 w 587"/>
              <a:gd name="T61" fmla="*/ 2147483647 h 524"/>
              <a:gd name="T62" fmla="*/ 2147483647 w 587"/>
              <a:gd name="T63" fmla="*/ 2147483647 h 524"/>
              <a:gd name="T64" fmla="*/ 2147483647 w 587"/>
              <a:gd name="T65" fmla="*/ 2147483647 h 524"/>
              <a:gd name="T66" fmla="*/ 2147483647 w 587"/>
              <a:gd name="T67" fmla="*/ 2147483647 h 524"/>
              <a:gd name="T68" fmla="*/ 2147483647 w 587"/>
              <a:gd name="T69" fmla="*/ 2147483647 h 524"/>
              <a:gd name="T70" fmla="*/ 2147483647 w 587"/>
              <a:gd name="T71" fmla="*/ 2147483647 h 524"/>
              <a:gd name="T72" fmla="*/ 2147483647 w 587"/>
              <a:gd name="T73" fmla="*/ 2147483647 h 524"/>
              <a:gd name="T74" fmla="*/ 2147483647 w 587"/>
              <a:gd name="T75" fmla="*/ 2147483647 h 524"/>
              <a:gd name="T76" fmla="*/ 2147483647 w 587"/>
              <a:gd name="T77" fmla="*/ 2147483647 h 524"/>
              <a:gd name="T78" fmla="*/ 2147483647 w 587"/>
              <a:gd name="T79" fmla="*/ 2147483647 h 524"/>
              <a:gd name="T80" fmla="*/ 2147483647 w 587"/>
              <a:gd name="T81" fmla="*/ 2147483647 h 524"/>
              <a:gd name="T82" fmla="*/ 2147483647 w 587"/>
              <a:gd name="T83" fmla="*/ 2147483647 h 524"/>
              <a:gd name="T84" fmla="*/ 2147483647 w 587"/>
              <a:gd name="T85" fmla="*/ 2147483647 h 524"/>
              <a:gd name="T86" fmla="*/ 2147483647 w 587"/>
              <a:gd name="T87" fmla="*/ 2147483647 h 524"/>
              <a:gd name="T88" fmla="*/ 2147483647 w 587"/>
              <a:gd name="T89" fmla="*/ 2147483647 h 524"/>
              <a:gd name="T90" fmla="*/ 2147483647 w 587"/>
              <a:gd name="T91" fmla="*/ 2147483647 h 5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87" h="524">
                <a:moveTo>
                  <a:pt x="558" y="431"/>
                </a:moveTo>
                <a:lnTo>
                  <a:pt x="558" y="431"/>
                </a:lnTo>
                <a:cubicBezTo>
                  <a:pt x="417" y="431"/>
                  <a:pt x="417" y="431"/>
                  <a:pt x="417" y="431"/>
                </a:cubicBezTo>
                <a:cubicBezTo>
                  <a:pt x="381" y="431"/>
                  <a:pt x="381" y="431"/>
                  <a:pt x="381" y="431"/>
                </a:cubicBezTo>
                <a:cubicBezTo>
                  <a:pt x="381" y="480"/>
                  <a:pt x="381" y="480"/>
                  <a:pt x="381" y="480"/>
                </a:cubicBezTo>
                <a:cubicBezTo>
                  <a:pt x="417" y="516"/>
                  <a:pt x="417" y="516"/>
                  <a:pt x="417" y="516"/>
                </a:cubicBezTo>
                <a:cubicBezTo>
                  <a:pt x="417" y="523"/>
                  <a:pt x="417" y="523"/>
                  <a:pt x="417" y="523"/>
                </a:cubicBezTo>
                <a:cubicBezTo>
                  <a:pt x="169" y="523"/>
                  <a:pt x="169" y="523"/>
                  <a:pt x="169" y="523"/>
                </a:cubicBezTo>
                <a:cubicBezTo>
                  <a:pt x="169" y="516"/>
                  <a:pt x="169" y="516"/>
                  <a:pt x="169" y="516"/>
                </a:cubicBezTo>
                <a:cubicBezTo>
                  <a:pt x="212" y="480"/>
                  <a:pt x="212" y="480"/>
                  <a:pt x="212" y="480"/>
                </a:cubicBezTo>
                <a:cubicBezTo>
                  <a:pt x="212" y="431"/>
                  <a:pt x="212" y="431"/>
                  <a:pt x="212" y="431"/>
                </a:cubicBezTo>
                <a:cubicBezTo>
                  <a:pt x="169" y="431"/>
                  <a:pt x="169" y="431"/>
                  <a:pt x="169" y="431"/>
                </a:cubicBezTo>
                <a:cubicBezTo>
                  <a:pt x="28" y="431"/>
                  <a:pt x="28" y="431"/>
                  <a:pt x="28" y="431"/>
                </a:cubicBezTo>
                <a:cubicBezTo>
                  <a:pt x="14" y="431"/>
                  <a:pt x="0" y="417"/>
                  <a:pt x="0" y="403"/>
                </a:cubicBezTo>
                <a:cubicBezTo>
                  <a:pt x="0" y="28"/>
                  <a:pt x="0" y="28"/>
                  <a:pt x="0" y="28"/>
                </a:cubicBezTo>
                <a:cubicBezTo>
                  <a:pt x="0" y="7"/>
                  <a:pt x="14" y="0"/>
                  <a:pt x="28" y="0"/>
                </a:cubicBezTo>
                <a:cubicBezTo>
                  <a:pt x="558" y="0"/>
                  <a:pt x="558" y="0"/>
                  <a:pt x="558" y="0"/>
                </a:cubicBezTo>
                <a:cubicBezTo>
                  <a:pt x="572" y="0"/>
                  <a:pt x="586" y="7"/>
                  <a:pt x="586" y="28"/>
                </a:cubicBezTo>
                <a:cubicBezTo>
                  <a:pt x="586" y="403"/>
                  <a:pt x="586" y="403"/>
                  <a:pt x="586" y="403"/>
                </a:cubicBezTo>
                <a:cubicBezTo>
                  <a:pt x="586" y="417"/>
                  <a:pt x="572" y="431"/>
                  <a:pt x="558" y="431"/>
                </a:cubicBezTo>
                <a:close/>
                <a:moveTo>
                  <a:pt x="551" y="35"/>
                </a:moveTo>
                <a:lnTo>
                  <a:pt x="551" y="35"/>
                </a:lnTo>
                <a:cubicBezTo>
                  <a:pt x="42" y="35"/>
                  <a:pt x="42" y="35"/>
                  <a:pt x="42" y="35"/>
                </a:cubicBezTo>
                <a:cubicBezTo>
                  <a:pt x="42" y="353"/>
                  <a:pt x="42" y="353"/>
                  <a:pt x="42" y="353"/>
                </a:cubicBezTo>
                <a:cubicBezTo>
                  <a:pt x="551" y="353"/>
                  <a:pt x="551" y="353"/>
                  <a:pt x="551" y="353"/>
                </a:cubicBezTo>
                <a:lnTo>
                  <a:pt x="551" y="35"/>
                </a:lnTo>
                <a:close/>
                <a:moveTo>
                  <a:pt x="240" y="169"/>
                </a:moveTo>
                <a:lnTo>
                  <a:pt x="240" y="169"/>
                </a:lnTo>
                <a:cubicBezTo>
                  <a:pt x="247" y="169"/>
                  <a:pt x="254" y="169"/>
                  <a:pt x="254" y="176"/>
                </a:cubicBezTo>
                <a:cubicBezTo>
                  <a:pt x="275" y="191"/>
                  <a:pt x="275" y="191"/>
                  <a:pt x="275" y="191"/>
                </a:cubicBezTo>
                <a:cubicBezTo>
                  <a:pt x="332" y="141"/>
                  <a:pt x="332" y="141"/>
                  <a:pt x="332" y="141"/>
                </a:cubicBezTo>
                <a:cubicBezTo>
                  <a:pt x="339" y="134"/>
                  <a:pt x="346" y="127"/>
                  <a:pt x="353" y="127"/>
                </a:cubicBezTo>
                <a:cubicBezTo>
                  <a:pt x="367" y="127"/>
                  <a:pt x="381" y="141"/>
                  <a:pt x="381" y="155"/>
                </a:cubicBezTo>
                <a:cubicBezTo>
                  <a:pt x="381" y="162"/>
                  <a:pt x="374" y="169"/>
                  <a:pt x="367" y="176"/>
                </a:cubicBezTo>
                <a:cubicBezTo>
                  <a:pt x="297" y="254"/>
                  <a:pt x="297" y="254"/>
                  <a:pt x="297" y="254"/>
                </a:cubicBezTo>
                <a:cubicBezTo>
                  <a:pt x="290" y="261"/>
                  <a:pt x="282" y="261"/>
                  <a:pt x="275" y="261"/>
                </a:cubicBezTo>
                <a:cubicBezTo>
                  <a:pt x="268" y="261"/>
                  <a:pt x="261" y="261"/>
                  <a:pt x="254" y="254"/>
                </a:cubicBezTo>
                <a:cubicBezTo>
                  <a:pt x="219" y="212"/>
                  <a:pt x="219" y="212"/>
                  <a:pt x="219" y="212"/>
                </a:cubicBezTo>
                <a:cubicBezTo>
                  <a:pt x="212" y="212"/>
                  <a:pt x="212" y="205"/>
                  <a:pt x="212" y="198"/>
                </a:cubicBezTo>
                <a:cubicBezTo>
                  <a:pt x="212" y="176"/>
                  <a:pt x="219" y="169"/>
                  <a:pt x="240" y="169"/>
                </a:cubicBezTo>
                <a:close/>
              </a:path>
            </a:pathLst>
          </a:custGeom>
          <a:blipFill>
            <a:blip r:embed="rId5"/>
            <a:stretch>
              <a:fillRect/>
            </a:stretch>
          </a:blipFill>
          <a:ln>
            <a:noFill/>
          </a:ln>
        </p:spPr>
        <p:txBody>
          <a:bodyPr wrap="none"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900" b="0" i="0" u="none" strike="noStrike" kern="0" cap="none" spc="0" normalizeH="0" baseline="0" noProof="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27" name="TextBox 13"/>
          <p:cNvSpPr txBox="1"/>
          <p:nvPr/>
        </p:nvSpPr>
        <p:spPr>
          <a:xfrm>
            <a:off x="8032400" y="4780571"/>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
        <p:nvSpPr>
          <p:cNvPr id="28" name="TextBox 13"/>
          <p:cNvSpPr txBox="1"/>
          <p:nvPr/>
        </p:nvSpPr>
        <p:spPr>
          <a:xfrm>
            <a:off x="7767999" y="5089563"/>
            <a:ext cx="1442786" cy="20249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a:t>
            </a:r>
          </a:p>
        </p:txBody>
      </p:sp>
      <p:sp>
        <p:nvSpPr>
          <p:cNvPr id="29" name="Oval 56"/>
          <p:cNvSpPr>
            <a:spLocks noChangeAspect="1"/>
          </p:cNvSpPr>
          <p:nvPr/>
        </p:nvSpPr>
        <p:spPr>
          <a:xfrm>
            <a:off x="9747726" y="2939587"/>
            <a:ext cx="1080000" cy="1080000"/>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chemeClr val="tx1">
                  <a:lumMod val="75000"/>
                  <a:lumOff val="25000"/>
                </a:schemeClr>
              </a:solidFill>
              <a:latin typeface="微软雅黑" panose="020B0503020204020204" charset="-122"/>
              <a:ea typeface="微软雅黑" panose="020B0503020204020204" charset="-122"/>
            </a:endParaRPr>
          </a:p>
        </p:txBody>
      </p:sp>
      <p:cxnSp>
        <p:nvCxnSpPr>
          <p:cNvPr id="30" name="Straight Connector 58"/>
          <p:cNvCxnSpPr/>
          <p:nvPr/>
        </p:nvCxnSpPr>
        <p:spPr>
          <a:xfrm rot="5400000">
            <a:off x="9981726" y="4460080"/>
            <a:ext cx="612000" cy="1092"/>
          </a:xfrm>
          <a:prstGeom prst="line">
            <a:avLst/>
          </a:prstGeom>
          <a:ln w="12700">
            <a:solidFill>
              <a:srgbClr val="2D69A0"/>
            </a:solidFill>
            <a:prstDash val="sysDot"/>
            <a:headEnd type="oval" w="med" len="med"/>
          </a:ln>
        </p:spPr>
        <p:style>
          <a:lnRef idx="1">
            <a:schemeClr val="accent1"/>
          </a:lnRef>
          <a:fillRef idx="0">
            <a:schemeClr val="accent1"/>
          </a:fillRef>
          <a:effectRef idx="0">
            <a:schemeClr val="accent1"/>
          </a:effectRef>
          <a:fontRef idx="minor">
            <a:schemeClr val="tx1"/>
          </a:fontRef>
        </p:style>
      </p:cxnSp>
      <p:sp>
        <p:nvSpPr>
          <p:cNvPr id="31" name="Freeform 128"/>
          <p:cNvSpPr>
            <a:spLocks noChangeAspect="1" noChangeArrowheads="1"/>
          </p:cNvSpPr>
          <p:nvPr/>
        </p:nvSpPr>
        <p:spPr bwMode="auto">
          <a:xfrm>
            <a:off x="10051926" y="3275825"/>
            <a:ext cx="471600" cy="407525"/>
          </a:xfrm>
          <a:custGeom>
            <a:avLst/>
            <a:gdLst>
              <a:gd name="T0" fmla="*/ 2147483647 w 609"/>
              <a:gd name="T1" fmla="*/ 2147483647 h 524"/>
              <a:gd name="T2" fmla="*/ 2147483647 w 609"/>
              <a:gd name="T3" fmla="*/ 2147483647 h 524"/>
              <a:gd name="T4" fmla="*/ 2147483647 w 609"/>
              <a:gd name="T5" fmla="*/ 2147483647 h 524"/>
              <a:gd name="T6" fmla="*/ 2147483647 w 609"/>
              <a:gd name="T7" fmla="*/ 2147483647 h 524"/>
              <a:gd name="T8" fmla="*/ 2147483647 w 609"/>
              <a:gd name="T9" fmla="*/ 2147483647 h 524"/>
              <a:gd name="T10" fmla="*/ 2147483647 w 609"/>
              <a:gd name="T11" fmla="*/ 2147483647 h 524"/>
              <a:gd name="T12" fmla="*/ 2147483647 w 609"/>
              <a:gd name="T13" fmla="*/ 2147483647 h 524"/>
              <a:gd name="T14" fmla="*/ 2147483647 w 609"/>
              <a:gd name="T15" fmla="*/ 2147483647 h 524"/>
              <a:gd name="T16" fmla="*/ 2147483647 w 609"/>
              <a:gd name="T17" fmla="*/ 2147483647 h 524"/>
              <a:gd name="T18" fmla="*/ 2147483647 w 609"/>
              <a:gd name="T19" fmla="*/ 2147483647 h 524"/>
              <a:gd name="T20" fmla="*/ 2147483647 w 609"/>
              <a:gd name="T21" fmla="*/ 2147483647 h 524"/>
              <a:gd name="T22" fmla="*/ 2147483647 w 609"/>
              <a:gd name="T23" fmla="*/ 2147483647 h 524"/>
              <a:gd name="T24" fmla="*/ 2147483647 w 609"/>
              <a:gd name="T25" fmla="*/ 2147483647 h 524"/>
              <a:gd name="T26" fmla="*/ 2147483647 w 609"/>
              <a:gd name="T27" fmla="*/ 2147483647 h 524"/>
              <a:gd name="T28" fmla="*/ 2147483647 w 609"/>
              <a:gd name="T29" fmla="*/ 2147483647 h 524"/>
              <a:gd name="T30" fmla="*/ 2147483647 w 609"/>
              <a:gd name="T31" fmla="*/ 2147483647 h 524"/>
              <a:gd name="T32" fmla="*/ 2147483647 w 609"/>
              <a:gd name="T33" fmla="*/ 2147483647 h 524"/>
              <a:gd name="T34" fmla="*/ 2147483647 w 609"/>
              <a:gd name="T35" fmla="*/ 2147483647 h 524"/>
              <a:gd name="T36" fmla="*/ 2147483647 w 609"/>
              <a:gd name="T37" fmla="*/ 2147483647 h 524"/>
              <a:gd name="T38" fmla="*/ 2147483647 w 609"/>
              <a:gd name="T39" fmla="*/ 2147483647 h 524"/>
              <a:gd name="T40" fmla="*/ 2147483647 w 609"/>
              <a:gd name="T41" fmla="*/ 2147483647 h 524"/>
              <a:gd name="T42" fmla="*/ 2147483647 w 609"/>
              <a:gd name="T43" fmla="*/ 2147483647 h 524"/>
              <a:gd name="T44" fmla="*/ 2147483647 w 609"/>
              <a:gd name="T45" fmla="*/ 2147483647 h 524"/>
              <a:gd name="T46" fmla="*/ 2147483647 w 609"/>
              <a:gd name="T47" fmla="*/ 2147483647 h 524"/>
              <a:gd name="T48" fmla="*/ 2147483647 w 609"/>
              <a:gd name="T49" fmla="*/ 2147483647 h 524"/>
              <a:gd name="T50" fmla="*/ 2147483647 w 609"/>
              <a:gd name="T51" fmla="*/ 2147483647 h 524"/>
              <a:gd name="T52" fmla="*/ 2147483647 w 609"/>
              <a:gd name="T53" fmla="*/ 2147483647 h 524"/>
              <a:gd name="T54" fmla="*/ 2147483647 w 609"/>
              <a:gd name="T55" fmla="*/ 2147483647 h 524"/>
              <a:gd name="T56" fmla="*/ 2147483647 w 609"/>
              <a:gd name="T57" fmla="*/ 2147483647 h 524"/>
              <a:gd name="T58" fmla="*/ 2147483647 w 609"/>
              <a:gd name="T59" fmla="*/ 2147483647 h 524"/>
              <a:gd name="T60" fmla="*/ 2147483647 w 609"/>
              <a:gd name="T61" fmla="*/ 2147483647 h 524"/>
              <a:gd name="T62" fmla="*/ 2147483647 w 609"/>
              <a:gd name="T63" fmla="*/ 2147483647 h 524"/>
              <a:gd name="T64" fmla="*/ 2147483647 w 609"/>
              <a:gd name="T65" fmla="*/ 2147483647 h 524"/>
              <a:gd name="T66" fmla="*/ 2147483647 w 609"/>
              <a:gd name="T67" fmla="*/ 2147483647 h 524"/>
              <a:gd name="T68" fmla="*/ 2147483647 w 609"/>
              <a:gd name="T69" fmla="*/ 2147483647 h 524"/>
              <a:gd name="T70" fmla="*/ 2147483647 w 609"/>
              <a:gd name="T71" fmla="*/ 2147483647 h 524"/>
              <a:gd name="T72" fmla="*/ 2147483647 w 609"/>
              <a:gd name="T73" fmla="*/ 2147483647 h 524"/>
              <a:gd name="T74" fmla="*/ 2147483647 w 609"/>
              <a:gd name="T75" fmla="*/ 2147483647 h 524"/>
              <a:gd name="T76" fmla="*/ 2147483647 w 609"/>
              <a:gd name="T77" fmla="*/ 2147483647 h 524"/>
              <a:gd name="T78" fmla="*/ 2147483647 w 609"/>
              <a:gd name="T79" fmla="*/ 2147483647 h 524"/>
              <a:gd name="T80" fmla="*/ 2147483647 w 609"/>
              <a:gd name="T81" fmla="*/ 2147483647 h 524"/>
              <a:gd name="T82" fmla="*/ 2147483647 w 609"/>
              <a:gd name="T83" fmla="*/ 2147483647 h 5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09" h="524">
                <a:moveTo>
                  <a:pt x="467" y="417"/>
                </a:moveTo>
                <a:lnTo>
                  <a:pt x="467" y="417"/>
                </a:lnTo>
                <a:cubicBezTo>
                  <a:pt x="446" y="417"/>
                  <a:pt x="439" y="403"/>
                  <a:pt x="439" y="389"/>
                </a:cubicBezTo>
                <a:cubicBezTo>
                  <a:pt x="439" y="375"/>
                  <a:pt x="446" y="360"/>
                  <a:pt x="467" y="360"/>
                </a:cubicBezTo>
                <a:cubicBezTo>
                  <a:pt x="509" y="360"/>
                  <a:pt x="552" y="325"/>
                  <a:pt x="552" y="276"/>
                </a:cubicBezTo>
                <a:cubicBezTo>
                  <a:pt x="552" y="247"/>
                  <a:pt x="537" y="226"/>
                  <a:pt x="523" y="212"/>
                </a:cubicBezTo>
                <a:cubicBezTo>
                  <a:pt x="516" y="212"/>
                  <a:pt x="516" y="212"/>
                  <a:pt x="516" y="205"/>
                </a:cubicBezTo>
                <a:lnTo>
                  <a:pt x="509" y="205"/>
                </a:lnTo>
                <a:lnTo>
                  <a:pt x="502" y="198"/>
                </a:lnTo>
                <a:lnTo>
                  <a:pt x="495" y="198"/>
                </a:lnTo>
                <a:cubicBezTo>
                  <a:pt x="495" y="198"/>
                  <a:pt x="488" y="198"/>
                  <a:pt x="488" y="191"/>
                </a:cubicBezTo>
                <a:cubicBezTo>
                  <a:pt x="481" y="191"/>
                  <a:pt x="481" y="191"/>
                  <a:pt x="481" y="191"/>
                </a:cubicBezTo>
                <a:cubicBezTo>
                  <a:pt x="481" y="191"/>
                  <a:pt x="481" y="191"/>
                  <a:pt x="474" y="191"/>
                </a:cubicBezTo>
                <a:cubicBezTo>
                  <a:pt x="467" y="191"/>
                  <a:pt x="467" y="191"/>
                  <a:pt x="467" y="191"/>
                </a:cubicBezTo>
                <a:lnTo>
                  <a:pt x="460" y="191"/>
                </a:lnTo>
                <a:cubicBezTo>
                  <a:pt x="460" y="184"/>
                  <a:pt x="460" y="184"/>
                  <a:pt x="460" y="177"/>
                </a:cubicBezTo>
                <a:cubicBezTo>
                  <a:pt x="460" y="169"/>
                  <a:pt x="453" y="169"/>
                  <a:pt x="453" y="162"/>
                </a:cubicBezTo>
                <a:cubicBezTo>
                  <a:pt x="453" y="155"/>
                  <a:pt x="453" y="155"/>
                  <a:pt x="446" y="148"/>
                </a:cubicBezTo>
                <a:cubicBezTo>
                  <a:pt x="446" y="141"/>
                  <a:pt x="446" y="141"/>
                  <a:pt x="439" y="134"/>
                </a:cubicBezTo>
                <a:cubicBezTo>
                  <a:pt x="410" y="92"/>
                  <a:pt x="361" y="56"/>
                  <a:pt x="304" y="56"/>
                </a:cubicBezTo>
                <a:cubicBezTo>
                  <a:pt x="248" y="56"/>
                  <a:pt x="198" y="92"/>
                  <a:pt x="170" y="134"/>
                </a:cubicBezTo>
                <a:cubicBezTo>
                  <a:pt x="163" y="141"/>
                  <a:pt x="163" y="141"/>
                  <a:pt x="163" y="148"/>
                </a:cubicBezTo>
                <a:cubicBezTo>
                  <a:pt x="156" y="155"/>
                  <a:pt x="156" y="155"/>
                  <a:pt x="156" y="162"/>
                </a:cubicBezTo>
                <a:cubicBezTo>
                  <a:pt x="156" y="169"/>
                  <a:pt x="149" y="169"/>
                  <a:pt x="149" y="177"/>
                </a:cubicBezTo>
                <a:cubicBezTo>
                  <a:pt x="149" y="184"/>
                  <a:pt x="149" y="184"/>
                  <a:pt x="149" y="191"/>
                </a:cubicBezTo>
                <a:lnTo>
                  <a:pt x="142" y="191"/>
                </a:lnTo>
                <a:cubicBezTo>
                  <a:pt x="142" y="191"/>
                  <a:pt x="142" y="191"/>
                  <a:pt x="135" y="191"/>
                </a:cubicBezTo>
                <a:cubicBezTo>
                  <a:pt x="128" y="191"/>
                  <a:pt x="128" y="191"/>
                  <a:pt x="128" y="191"/>
                </a:cubicBezTo>
                <a:cubicBezTo>
                  <a:pt x="128" y="191"/>
                  <a:pt x="128" y="191"/>
                  <a:pt x="121" y="191"/>
                </a:cubicBezTo>
                <a:cubicBezTo>
                  <a:pt x="121" y="198"/>
                  <a:pt x="113" y="198"/>
                  <a:pt x="113" y="198"/>
                </a:cubicBezTo>
                <a:lnTo>
                  <a:pt x="106" y="198"/>
                </a:lnTo>
                <a:lnTo>
                  <a:pt x="99" y="205"/>
                </a:lnTo>
                <a:lnTo>
                  <a:pt x="92" y="205"/>
                </a:lnTo>
                <a:cubicBezTo>
                  <a:pt x="92" y="212"/>
                  <a:pt x="92" y="212"/>
                  <a:pt x="85" y="212"/>
                </a:cubicBezTo>
                <a:cubicBezTo>
                  <a:pt x="71" y="226"/>
                  <a:pt x="57" y="247"/>
                  <a:pt x="57" y="276"/>
                </a:cubicBezTo>
                <a:cubicBezTo>
                  <a:pt x="57" y="325"/>
                  <a:pt x="99" y="360"/>
                  <a:pt x="142" y="360"/>
                </a:cubicBezTo>
                <a:cubicBezTo>
                  <a:pt x="163" y="360"/>
                  <a:pt x="170" y="375"/>
                  <a:pt x="170" y="389"/>
                </a:cubicBezTo>
                <a:cubicBezTo>
                  <a:pt x="170" y="403"/>
                  <a:pt x="163" y="417"/>
                  <a:pt x="142" y="417"/>
                </a:cubicBezTo>
                <a:cubicBezTo>
                  <a:pt x="64" y="417"/>
                  <a:pt x="0" y="353"/>
                  <a:pt x="0" y="276"/>
                </a:cubicBezTo>
                <a:cubicBezTo>
                  <a:pt x="0" y="212"/>
                  <a:pt x="43" y="155"/>
                  <a:pt x="99" y="141"/>
                </a:cubicBezTo>
                <a:cubicBezTo>
                  <a:pt x="135" y="56"/>
                  <a:pt x="212" y="0"/>
                  <a:pt x="304" y="0"/>
                </a:cubicBezTo>
                <a:cubicBezTo>
                  <a:pt x="396" y="0"/>
                  <a:pt x="474" y="56"/>
                  <a:pt x="509" y="141"/>
                </a:cubicBezTo>
                <a:cubicBezTo>
                  <a:pt x="566" y="155"/>
                  <a:pt x="608" y="212"/>
                  <a:pt x="608" y="276"/>
                </a:cubicBezTo>
                <a:cubicBezTo>
                  <a:pt x="608" y="353"/>
                  <a:pt x="545" y="417"/>
                  <a:pt x="467" y="417"/>
                </a:cubicBezTo>
                <a:close/>
                <a:moveTo>
                  <a:pt x="198" y="353"/>
                </a:moveTo>
                <a:lnTo>
                  <a:pt x="198" y="353"/>
                </a:lnTo>
                <a:cubicBezTo>
                  <a:pt x="283" y="254"/>
                  <a:pt x="283" y="254"/>
                  <a:pt x="283" y="254"/>
                </a:cubicBezTo>
                <a:cubicBezTo>
                  <a:pt x="290" y="254"/>
                  <a:pt x="297" y="247"/>
                  <a:pt x="304" y="247"/>
                </a:cubicBezTo>
                <a:cubicBezTo>
                  <a:pt x="311" y="247"/>
                  <a:pt x="318" y="254"/>
                  <a:pt x="326" y="254"/>
                </a:cubicBezTo>
                <a:cubicBezTo>
                  <a:pt x="410" y="353"/>
                  <a:pt x="410" y="353"/>
                  <a:pt x="410" y="353"/>
                </a:cubicBezTo>
                <a:cubicBezTo>
                  <a:pt x="417" y="353"/>
                  <a:pt x="417" y="360"/>
                  <a:pt x="417" y="367"/>
                </a:cubicBezTo>
                <a:cubicBezTo>
                  <a:pt x="417" y="389"/>
                  <a:pt x="403" y="396"/>
                  <a:pt x="389" y="396"/>
                </a:cubicBezTo>
                <a:cubicBezTo>
                  <a:pt x="382" y="396"/>
                  <a:pt x="375" y="396"/>
                  <a:pt x="368" y="389"/>
                </a:cubicBezTo>
                <a:cubicBezTo>
                  <a:pt x="333" y="346"/>
                  <a:pt x="333" y="346"/>
                  <a:pt x="333" y="346"/>
                </a:cubicBezTo>
                <a:cubicBezTo>
                  <a:pt x="333" y="495"/>
                  <a:pt x="333" y="495"/>
                  <a:pt x="333" y="495"/>
                </a:cubicBezTo>
                <a:cubicBezTo>
                  <a:pt x="333" y="509"/>
                  <a:pt x="318" y="523"/>
                  <a:pt x="304" y="523"/>
                </a:cubicBezTo>
                <a:cubicBezTo>
                  <a:pt x="290" y="523"/>
                  <a:pt x="276" y="509"/>
                  <a:pt x="276" y="495"/>
                </a:cubicBezTo>
                <a:cubicBezTo>
                  <a:pt x="276" y="346"/>
                  <a:pt x="276" y="346"/>
                  <a:pt x="276" y="346"/>
                </a:cubicBezTo>
                <a:cubicBezTo>
                  <a:pt x="241" y="389"/>
                  <a:pt x="241" y="389"/>
                  <a:pt x="241" y="389"/>
                </a:cubicBezTo>
                <a:cubicBezTo>
                  <a:pt x="234" y="396"/>
                  <a:pt x="226" y="396"/>
                  <a:pt x="219" y="396"/>
                </a:cubicBezTo>
                <a:cubicBezTo>
                  <a:pt x="205" y="396"/>
                  <a:pt x="191" y="389"/>
                  <a:pt x="191" y="367"/>
                </a:cubicBezTo>
                <a:cubicBezTo>
                  <a:pt x="191" y="360"/>
                  <a:pt x="191" y="353"/>
                  <a:pt x="198" y="353"/>
                </a:cubicBezTo>
                <a:close/>
              </a:path>
            </a:pathLst>
          </a:custGeom>
          <a:blipFill>
            <a:blip r:embed="rId5"/>
            <a:stretch>
              <a:fillRect/>
            </a:stretch>
          </a:blipFill>
          <a:ln>
            <a:noFill/>
          </a:ln>
        </p:spPr>
        <p:txBody>
          <a:bodyPr wrap="none"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900" b="0" i="0" u="none" strike="noStrike" kern="0" cap="none" spc="0" normalizeH="0" baseline="0" noProof="0">
              <a:ln>
                <a:noFill/>
              </a:ln>
              <a:solidFill>
                <a:schemeClr val="tx1">
                  <a:lumMod val="75000"/>
                  <a:lumOff val="25000"/>
                </a:schemeClr>
              </a:solidFill>
              <a:effectLst/>
              <a:uLnTx/>
              <a:uFillTx/>
              <a:latin typeface="微软雅黑" panose="020B0503020204020204" charset="-122"/>
              <a:ea typeface="微软雅黑" panose="020B0503020204020204" charset="-122"/>
            </a:endParaRPr>
          </a:p>
        </p:txBody>
      </p:sp>
      <p:sp>
        <p:nvSpPr>
          <p:cNvPr id="32" name="TextBox 13"/>
          <p:cNvSpPr txBox="1"/>
          <p:nvPr/>
        </p:nvSpPr>
        <p:spPr>
          <a:xfrm>
            <a:off x="9830734" y="4780571"/>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
        <p:nvSpPr>
          <p:cNvPr id="33" name="TextBox 13"/>
          <p:cNvSpPr txBox="1"/>
          <p:nvPr/>
        </p:nvSpPr>
        <p:spPr>
          <a:xfrm>
            <a:off x="9566333" y="5089563"/>
            <a:ext cx="1442786" cy="20249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a:t>
            </a:r>
          </a:p>
        </p:txBody>
      </p:sp>
    </p:spTree>
  </p:cSld>
  <p:clrMapOvr>
    <a:masterClrMapping/>
  </p:clrMapOvr>
  <p:transition advTm="1592">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TextBox 13"/>
          <p:cNvSpPr txBox="1"/>
          <p:nvPr/>
        </p:nvSpPr>
        <p:spPr>
          <a:xfrm>
            <a:off x="6706614" y="5000280"/>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5" name="TextBox 13"/>
          <p:cNvSpPr txBox="1"/>
          <p:nvPr/>
        </p:nvSpPr>
        <p:spPr>
          <a:xfrm>
            <a:off x="6706614" y="5350885"/>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7" name="TextBox 13"/>
          <p:cNvSpPr txBox="1"/>
          <p:nvPr/>
        </p:nvSpPr>
        <p:spPr>
          <a:xfrm>
            <a:off x="2389134" y="2128787"/>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9" name="TextBox 13"/>
          <p:cNvSpPr txBox="1"/>
          <p:nvPr/>
        </p:nvSpPr>
        <p:spPr>
          <a:xfrm>
            <a:off x="1455197" y="2488946"/>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0" name="TextBox 13"/>
          <p:cNvSpPr txBox="1"/>
          <p:nvPr/>
        </p:nvSpPr>
        <p:spPr>
          <a:xfrm>
            <a:off x="8169743" y="3502157"/>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1" name="TextBox 13"/>
          <p:cNvSpPr txBox="1"/>
          <p:nvPr/>
        </p:nvSpPr>
        <p:spPr>
          <a:xfrm>
            <a:off x="8169743" y="3852762"/>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2" name="TextBox 13"/>
          <p:cNvSpPr txBox="1"/>
          <p:nvPr/>
        </p:nvSpPr>
        <p:spPr>
          <a:xfrm>
            <a:off x="8402805" y="2128787"/>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3" name="TextBox 13"/>
          <p:cNvSpPr txBox="1"/>
          <p:nvPr/>
        </p:nvSpPr>
        <p:spPr>
          <a:xfrm>
            <a:off x="8402805" y="2479392"/>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4" name="TextBox 13"/>
          <p:cNvSpPr txBox="1"/>
          <p:nvPr/>
        </p:nvSpPr>
        <p:spPr>
          <a:xfrm>
            <a:off x="2566664" y="3502157"/>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5" name="TextBox 13"/>
          <p:cNvSpPr txBox="1"/>
          <p:nvPr/>
        </p:nvSpPr>
        <p:spPr>
          <a:xfrm>
            <a:off x="1632727" y="3862316"/>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6" name="TextBox 13"/>
          <p:cNvSpPr txBox="1"/>
          <p:nvPr/>
        </p:nvSpPr>
        <p:spPr>
          <a:xfrm>
            <a:off x="3962515" y="5000280"/>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7" name="TextBox 13"/>
          <p:cNvSpPr txBox="1"/>
          <p:nvPr/>
        </p:nvSpPr>
        <p:spPr>
          <a:xfrm>
            <a:off x="3028578" y="5360439"/>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8" name="Shape 446"/>
          <p:cNvSpPr/>
          <p:nvPr/>
        </p:nvSpPr>
        <p:spPr>
          <a:xfrm rot="1044877">
            <a:off x="6631462" y="3315333"/>
            <a:ext cx="924944" cy="360878"/>
          </a:xfrm>
          <a:custGeom>
            <a:avLst/>
            <a:gdLst/>
            <a:ahLst/>
            <a:cxnLst>
              <a:cxn ang="0">
                <a:pos x="wd2" y="hd2"/>
              </a:cxn>
              <a:cxn ang="5400000">
                <a:pos x="wd2" y="hd2"/>
              </a:cxn>
              <a:cxn ang="10800000">
                <a:pos x="wd2" y="hd2"/>
              </a:cxn>
              <a:cxn ang="16200000">
                <a:pos x="wd2" y="hd2"/>
              </a:cxn>
            </a:cxnLst>
            <a:rect l="0" t="0" r="r" b="b"/>
            <a:pathLst>
              <a:path w="21600" h="14745" extrusionOk="0">
                <a:moveTo>
                  <a:pt x="16670" y="7868"/>
                </a:moveTo>
                <a:cubicBezTo>
                  <a:pt x="13000" y="7210"/>
                  <a:pt x="9745" y="4282"/>
                  <a:pt x="7354" y="0"/>
                </a:cubicBezTo>
                <a:lnTo>
                  <a:pt x="0" y="10544"/>
                </a:lnTo>
                <a:cubicBezTo>
                  <a:pt x="8373" y="21600"/>
                  <a:pt x="21600" y="7336"/>
                  <a:pt x="21600" y="7336"/>
                </a:cubicBezTo>
                <a:cubicBezTo>
                  <a:pt x="20026" y="7970"/>
                  <a:pt x="18366" y="8172"/>
                  <a:pt x="16670" y="7868"/>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19" name="Shape 447"/>
          <p:cNvSpPr/>
          <p:nvPr/>
        </p:nvSpPr>
        <p:spPr>
          <a:xfrm rot="1044877">
            <a:off x="6799097" y="2286226"/>
            <a:ext cx="598519" cy="709690"/>
          </a:xfrm>
          <a:custGeom>
            <a:avLst/>
            <a:gdLst/>
            <a:ahLst/>
            <a:cxnLst>
              <a:cxn ang="0">
                <a:pos x="wd2" y="hd2"/>
              </a:cxn>
              <a:cxn ang="5400000">
                <a:pos x="wd2" y="hd2"/>
              </a:cxn>
              <a:cxn ang="10800000">
                <a:pos x="wd2" y="hd2"/>
              </a:cxn>
              <a:cxn ang="16200000">
                <a:pos x="wd2" y="hd2"/>
              </a:cxn>
            </a:cxnLst>
            <a:rect l="0" t="0" r="r" b="b"/>
            <a:pathLst>
              <a:path w="21600" h="21600" extrusionOk="0">
                <a:moveTo>
                  <a:pt x="16545" y="4825"/>
                </a:moveTo>
                <a:cubicBezTo>
                  <a:pt x="12124" y="7861"/>
                  <a:pt x="6738" y="9319"/>
                  <a:pt x="1452" y="9268"/>
                </a:cubicBezTo>
                <a:lnTo>
                  <a:pt x="0" y="21600"/>
                </a:lnTo>
                <a:cubicBezTo>
                  <a:pt x="16054" y="19706"/>
                  <a:pt x="21600" y="0"/>
                  <a:pt x="21600" y="0"/>
                </a:cubicBezTo>
                <a:cubicBezTo>
                  <a:pt x="20275" y="1785"/>
                  <a:pt x="18590" y="3421"/>
                  <a:pt x="16545" y="4825"/>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0" name="Shape 448"/>
          <p:cNvSpPr/>
          <p:nvPr/>
        </p:nvSpPr>
        <p:spPr>
          <a:xfrm rot="1044877">
            <a:off x="4511205" y="2467417"/>
            <a:ext cx="924943" cy="360871"/>
          </a:xfrm>
          <a:custGeom>
            <a:avLst/>
            <a:gdLst/>
            <a:ahLst/>
            <a:cxnLst>
              <a:cxn ang="0">
                <a:pos x="wd2" y="hd2"/>
              </a:cxn>
              <a:cxn ang="5400000">
                <a:pos x="wd2" y="hd2"/>
              </a:cxn>
              <a:cxn ang="10800000">
                <a:pos x="wd2" y="hd2"/>
              </a:cxn>
              <a:cxn ang="16200000">
                <a:pos x="wd2" y="hd2"/>
              </a:cxn>
            </a:cxnLst>
            <a:rect l="0" t="0" r="r" b="b"/>
            <a:pathLst>
              <a:path w="21600" h="14744" extrusionOk="0">
                <a:moveTo>
                  <a:pt x="4930" y="6876"/>
                </a:moveTo>
                <a:cubicBezTo>
                  <a:pt x="8600" y="7534"/>
                  <a:pt x="11855" y="10462"/>
                  <a:pt x="14246" y="14744"/>
                </a:cubicBezTo>
                <a:lnTo>
                  <a:pt x="21600" y="4201"/>
                </a:lnTo>
                <a:cubicBezTo>
                  <a:pt x="13227" y="-6856"/>
                  <a:pt x="0" y="7408"/>
                  <a:pt x="0" y="7408"/>
                </a:cubicBezTo>
                <a:cubicBezTo>
                  <a:pt x="1574" y="6775"/>
                  <a:pt x="3234" y="6571"/>
                  <a:pt x="4930" y="6876"/>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1" name="Shape 449"/>
          <p:cNvSpPr/>
          <p:nvPr/>
        </p:nvSpPr>
        <p:spPr>
          <a:xfrm rot="1044877">
            <a:off x="4662239" y="3137529"/>
            <a:ext cx="598519" cy="709689"/>
          </a:xfrm>
          <a:custGeom>
            <a:avLst/>
            <a:gdLst/>
            <a:ahLst/>
            <a:cxnLst>
              <a:cxn ang="0">
                <a:pos x="wd2" y="hd2"/>
              </a:cxn>
              <a:cxn ang="5400000">
                <a:pos x="wd2" y="hd2"/>
              </a:cxn>
              <a:cxn ang="10800000">
                <a:pos x="wd2" y="hd2"/>
              </a:cxn>
              <a:cxn ang="16200000">
                <a:pos x="wd2" y="hd2"/>
              </a:cxn>
            </a:cxnLst>
            <a:rect l="0" t="0" r="r" b="b"/>
            <a:pathLst>
              <a:path w="21600" h="21600" extrusionOk="0">
                <a:moveTo>
                  <a:pt x="5055" y="16775"/>
                </a:moveTo>
                <a:cubicBezTo>
                  <a:pt x="9476" y="13739"/>
                  <a:pt x="14862" y="12281"/>
                  <a:pt x="20148" y="12332"/>
                </a:cubicBezTo>
                <a:lnTo>
                  <a:pt x="21600" y="0"/>
                </a:lnTo>
                <a:cubicBezTo>
                  <a:pt x="5546" y="1894"/>
                  <a:pt x="0" y="21600"/>
                  <a:pt x="0" y="21600"/>
                </a:cubicBezTo>
                <a:cubicBezTo>
                  <a:pt x="1325" y="19815"/>
                  <a:pt x="3010" y="18179"/>
                  <a:pt x="5055" y="16775"/>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2" name="Shape 450"/>
          <p:cNvSpPr/>
          <p:nvPr/>
        </p:nvSpPr>
        <p:spPr>
          <a:xfrm rot="1044877">
            <a:off x="5422282" y="3674795"/>
            <a:ext cx="360792" cy="925151"/>
          </a:xfrm>
          <a:custGeom>
            <a:avLst/>
            <a:gdLst/>
            <a:ahLst/>
            <a:cxnLst>
              <a:cxn ang="0">
                <a:pos x="wd2" y="hd2"/>
              </a:cxn>
              <a:cxn ang="5400000">
                <a:pos x="wd2" y="hd2"/>
              </a:cxn>
              <a:cxn ang="10800000">
                <a:pos x="wd2" y="hd2"/>
              </a:cxn>
              <a:cxn ang="16200000">
                <a:pos x="wd2" y="hd2"/>
              </a:cxn>
            </a:cxnLst>
            <a:rect l="0" t="0" r="r" b="b"/>
            <a:pathLst>
              <a:path w="14745" h="21600" extrusionOk="0">
                <a:moveTo>
                  <a:pt x="6877" y="16670"/>
                </a:moveTo>
                <a:cubicBezTo>
                  <a:pt x="7535" y="13000"/>
                  <a:pt x="10463" y="9744"/>
                  <a:pt x="14745" y="7353"/>
                </a:cubicBezTo>
                <a:lnTo>
                  <a:pt x="4202" y="0"/>
                </a:lnTo>
                <a:cubicBezTo>
                  <a:pt x="-6855" y="8373"/>
                  <a:pt x="7409" y="21600"/>
                  <a:pt x="7409" y="21600"/>
                </a:cubicBezTo>
                <a:cubicBezTo>
                  <a:pt x="6775" y="20026"/>
                  <a:pt x="6572" y="18367"/>
                  <a:pt x="6877" y="16670"/>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3" name="Shape 451"/>
          <p:cNvSpPr/>
          <p:nvPr/>
        </p:nvSpPr>
        <p:spPr>
          <a:xfrm rot="1044877">
            <a:off x="6091451" y="3846836"/>
            <a:ext cx="709510" cy="598669"/>
          </a:xfrm>
          <a:custGeom>
            <a:avLst/>
            <a:gdLst/>
            <a:ahLst/>
            <a:cxnLst>
              <a:cxn ang="0">
                <a:pos x="wd2" y="hd2"/>
              </a:cxn>
              <a:cxn ang="5400000">
                <a:pos x="wd2" y="hd2"/>
              </a:cxn>
              <a:cxn ang="10800000">
                <a:pos x="wd2" y="hd2"/>
              </a:cxn>
              <a:cxn ang="16200000">
                <a:pos x="wd2" y="hd2"/>
              </a:cxn>
            </a:cxnLst>
            <a:rect l="0" t="0" r="r" b="b"/>
            <a:pathLst>
              <a:path w="21600" h="21600" extrusionOk="0">
                <a:moveTo>
                  <a:pt x="16775" y="16546"/>
                </a:moveTo>
                <a:cubicBezTo>
                  <a:pt x="13739" y="12124"/>
                  <a:pt x="12280" y="6739"/>
                  <a:pt x="12332" y="1452"/>
                </a:cubicBezTo>
                <a:lnTo>
                  <a:pt x="0" y="0"/>
                </a:lnTo>
                <a:cubicBezTo>
                  <a:pt x="1894" y="16053"/>
                  <a:pt x="21600" y="21600"/>
                  <a:pt x="21600" y="21600"/>
                </a:cubicBezTo>
                <a:cubicBezTo>
                  <a:pt x="19815" y="20276"/>
                  <a:pt x="18178" y="18590"/>
                  <a:pt x="16775" y="16546"/>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4" name="Shape 452"/>
          <p:cNvSpPr/>
          <p:nvPr/>
        </p:nvSpPr>
        <p:spPr>
          <a:xfrm>
            <a:off x="5721920" y="2815889"/>
            <a:ext cx="609616" cy="609751"/>
          </a:xfrm>
          <a:custGeom>
            <a:avLst/>
            <a:gdLst/>
            <a:ahLst/>
            <a:cxnLst>
              <a:cxn ang="0">
                <a:pos x="wd2" y="hd2"/>
              </a:cxn>
              <a:cxn ang="5400000">
                <a:pos x="wd2" y="hd2"/>
              </a:cxn>
              <a:cxn ang="10800000">
                <a:pos x="wd2" y="hd2"/>
              </a:cxn>
              <a:cxn ang="16200000">
                <a:pos x="wd2" y="hd2"/>
              </a:cxn>
            </a:cxnLst>
            <a:rect l="0" t="0" r="r" b="b"/>
            <a:pathLst>
              <a:path w="21600" h="21600" extrusionOk="0">
                <a:moveTo>
                  <a:pt x="14895" y="15576"/>
                </a:moveTo>
                <a:cubicBezTo>
                  <a:pt x="12143" y="16865"/>
                  <a:pt x="9843" y="18851"/>
                  <a:pt x="8177" y="21277"/>
                </a:cubicBezTo>
                <a:cubicBezTo>
                  <a:pt x="9016" y="21487"/>
                  <a:pt x="9894" y="21600"/>
                  <a:pt x="10799" y="21600"/>
                </a:cubicBezTo>
                <a:cubicBezTo>
                  <a:pt x="12428" y="21600"/>
                  <a:pt x="13971" y="21237"/>
                  <a:pt x="15356" y="20591"/>
                </a:cubicBezTo>
                <a:cubicBezTo>
                  <a:pt x="15579" y="19502"/>
                  <a:pt x="15697" y="18376"/>
                  <a:pt x="15697" y="17223"/>
                </a:cubicBezTo>
                <a:cubicBezTo>
                  <a:pt x="15697" y="16807"/>
                  <a:pt x="15678" y="16393"/>
                  <a:pt x="15646" y="15985"/>
                </a:cubicBezTo>
                <a:cubicBezTo>
                  <a:pt x="15369" y="15896"/>
                  <a:pt x="15114" y="15759"/>
                  <a:pt x="14895" y="15576"/>
                </a:cubicBezTo>
                <a:close/>
                <a:moveTo>
                  <a:pt x="18049" y="2795"/>
                </a:moveTo>
                <a:cubicBezTo>
                  <a:pt x="16317" y="2963"/>
                  <a:pt x="14665" y="3399"/>
                  <a:pt x="13127" y="4049"/>
                </a:cubicBezTo>
                <a:cubicBezTo>
                  <a:pt x="13134" y="4126"/>
                  <a:pt x="13139" y="4202"/>
                  <a:pt x="13139" y="4280"/>
                </a:cubicBezTo>
                <a:cubicBezTo>
                  <a:pt x="13139" y="4643"/>
                  <a:pt x="13052" y="4984"/>
                  <a:pt x="12903" y="5288"/>
                </a:cubicBezTo>
                <a:cubicBezTo>
                  <a:pt x="14442" y="7095"/>
                  <a:pt x="15635" y="9197"/>
                  <a:pt x="16388" y="11500"/>
                </a:cubicBezTo>
                <a:cubicBezTo>
                  <a:pt x="17324" y="11518"/>
                  <a:pt x="18122" y="12089"/>
                  <a:pt x="18466" y="12902"/>
                </a:cubicBezTo>
                <a:cubicBezTo>
                  <a:pt x="19506" y="12797"/>
                  <a:pt x="20518" y="12597"/>
                  <a:pt x="21492" y="12311"/>
                </a:cubicBezTo>
                <a:cubicBezTo>
                  <a:pt x="21563" y="11818"/>
                  <a:pt x="21600" y="11313"/>
                  <a:pt x="21600" y="10800"/>
                </a:cubicBezTo>
                <a:cubicBezTo>
                  <a:pt x="21599" y="7626"/>
                  <a:pt x="20230" y="4770"/>
                  <a:pt x="18049" y="2795"/>
                </a:cubicBezTo>
                <a:close/>
                <a:moveTo>
                  <a:pt x="13739" y="14350"/>
                </a:moveTo>
                <a:cubicBezTo>
                  <a:pt x="11072" y="13907"/>
                  <a:pt x="8601" y="12889"/>
                  <a:pt x="6449" y="11434"/>
                </a:cubicBezTo>
                <a:cubicBezTo>
                  <a:pt x="6099" y="11648"/>
                  <a:pt x="5689" y="11773"/>
                  <a:pt x="5251" y="11773"/>
                </a:cubicBezTo>
                <a:cubicBezTo>
                  <a:pt x="5087" y="11773"/>
                  <a:pt x="4931" y="11756"/>
                  <a:pt x="4779" y="11725"/>
                </a:cubicBezTo>
                <a:cubicBezTo>
                  <a:pt x="3749" y="13676"/>
                  <a:pt x="3091" y="15853"/>
                  <a:pt x="2902" y="18163"/>
                </a:cubicBezTo>
                <a:cubicBezTo>
                  <a:pt x="3930" y="19266"/>
                  <a:pt x="5183" y="20154"/>
                  <a:pt x="6593" y="20751"/>
                </a:cubicBezTo>
                <a:cubicBezTo>
                  <a:pt x="8345" y="18059"/>
                  <a:pt x="10791" y="15834"/>
                  <a:pt x="13739" y="14350"/>
                </a:cubicBezTo>
                <a:close/>
                <a:moveTo>
                  <a:pt x="17257" y="15907"/>
                </a:moveTo>
                <a:cubicBezTo>
                  <a:pt x="17287" y="16343"/>
                  <a:pt x="17305" y="16781"/>
                  <a:pt x="17305" y="17223"/>
                </a:cubicBezTo>
                <a:cubicBezTo>
                  <a:pt x="17305" y="18003"/>
                  <a:pt x="17255" y="18771"/>
                  <a:pt x="17162" y="19525"/>
                </a:cubicBezTo>
                <a:cubicBezTo>
                  <a:pt x="18993" y="18189"/>
                  <a:pt x="20388" y="16288"/>
                  <a:pt x="21091" y="14080"/>
                </a:cubicBezTo>
                <a:cubicBezTo>
                  <a:pt x="20257" y="14282"/>
                  <a:pt x="19403" y="14426"/>
                  <a:pt x="18530" y="14508"/>
                </a:cubicBezTo>
                <a:cubicBezTo>
                  <a:pt x="18327" y="15139"/>
                  <a:pt x="17859" y="15646"/>
                  <a:pt x="17257" y="15907"/>
                </a:cubicBezTo>
                <a:close/>
                <a:moveTo>
                  <a:pt x="14276" y="12805"/>
                </a:moveTo>
                <a:cubicBezTo>
                  <a:pt x="14419" y="12507"/>
                  <a:pt x="14622" y="12243"/>
                  <a:pt x="14874" y="12035"/>
                </a:cubicBezTo>
                <a:cubicBezTo>
                  <a:pt x="14195" y="9949"/>
                  <a:pt x="13121" y="8039"/>
                  <a:pt x="11737" y="6396"/>
                </a:cubicBezTo>
                <a:cubicBezTo>
                  <a:pt x="11463" y="6514"/>
                  <a:pt x="11160" y="6577"/>
                  <a:pt x="10841" y="6577"/>
                </a:cubicBezTo>
                <a:cubicBezTo>
                  <a:pt x="10342" y="6577"/>
                  <a:pt x="9882" y="6417"/>
                  <a:pt x="9506" y="6149"/>
                </a:cubicBezTo>
                <a:cubicBezTo>
                  <a:pt x="8672" y="6781"/>
                  <a:pt x="7901" y="7491"/>
                  <a:pt x="7200" y="8265"/>
                </a:cubicBezTo>
                <a:cubicBezTo>
                  <a:pt x="7421" y="8616"/>
                  <a:pt x="7549" y="9031"/>
                  <a:pt x="7549" y="9475"/>
                </a:cubicBezTo>
                <a:cubicBezTo>
                  <a:pt x="7549" y="9714"/>
                  <a:pt x="7512" y="9945"/>
                  <a:pt x="7444" y="10163"/>
                </a:cubicBezTo>
                <a:cubicBezTo>
                  <a:pt x="9459" y="11509"/>
                  <a:pt x="11779" y="12434"/>
                  <a:pt x="14276" y="12805"/>
                </a:cubicBezTo>
                <a:close/>
                <a:moveTo>
                  <a:pt x="10842" y="1983"/>
                </a:moveTo>
                <a:cubicBezTo>
                  <a:pt x="11448" y="1983"/>
                  <a:pt x="11998" y="2218"/>
                  <a:pt x="12410" y="2604"/>
                </a:cubicBezTo>
                <a:cubicBezTo>
                  <a:pt x="13609" y="2088"/>
                  <a:pt x="14870" y="1691"/>
                  <a:pt x="16184" y="1439"/>
                </a:cubicBezTo>
                <a:cubicBezTo>
                  <a:pt x="14598" y="525"/>
                  <a:pt x="12760" y="0"/>
                  <a:pt x="10799" y="0"/>
                </a:cubicBezTo>
                <a:cubicBezTo>
                  <a:pt x="9463" y="0"/>
                  <a:pt x="8183" y="245"/>
                  <a:pt x="7001" y="690"/>
                </a:cubicBezTo>
                <a:cubicBezTo>
                  <a:pt x="7938" y="1154"/>
                  <a:pt x="8833" y="1694"/>
                  <a:pt x="9673" y="2304"/>
                </a:cubicBezTo>
                <a:cubicBezTo>
                  <a:pt x="10017" y="2100"/>
                  <a:pt x="10415" y="1983"/>
                  <a:pt x="10842" y="1983"/>
                </a:cubicBezTo>
                <a:close/>
                <a:moveTo>
                  <a:pt x="2953" y="9475"/>
                </a:moveTo>
                <a:cubicBezTo>
                  <a:pt x="2953" y="9153"/>
                  <a:pt x="3021" y="8845"/>
                  <a:pt x="3140" y="8568"/>
                </a:cubicBezTo>
                <a:cubicBezTo>
                  <a:pt x="2402" y="7756"/>
                  <a:pt x="1735" y="6882"/>
                  <a:pt x="1150" y="5952"/>
                </a:cubicBezTo>
                <a:cubicBezTo>
                  <a:pt x="417" y="7409"/>
                  <a:pt x="0" y="9057"/>
                  <a:pt x="0" y="10801"/>
                </a:cubicBezTo>
                <a:cubicBezTo>
                  <a:pt x="0" y="12819"/>
                  <a:pt x="556" y="14708"/>
                  <a:pt x="1520" y="16324"/>
                </a:cubicBezTo>
                <a:cubicBezTo>
                  <a:pt x="1865" y="14382"/>
                  <a:pt x="2519" y="12546"/>
                  <a:pt x="3421" y="10863"/>
                </a:cubicBezTo>
                <a:cubicBezTo>
                  <a:pt x="3128" y="10478"/>
                  <a:pt x="2953" y="9996"/>
                  <a:pt x="2953" y="9475"/>
                </a:cubicBezTo>
                <a:close/>
                <a:moveTo>
                  <a:pt x="5252" y="7178"/>
                </a:moveTo>
                <a:cubicBezTo>
                  <a:pt x="5486" y="7178"/>
                  <a:pt x="5714" y="7212"/>
                  <a:pt x="5928" y="7279"/>
                </a:cubicBezTo>
                <a:cubicBezTo>
                  <a:pt x="6738" y="6372"/>
                  <a:pt x="7636" y="5546"/>
                  <a:pt x="8608" y="4814"/>
                </a:cubicBezTo>
                <a:cubicBezTo>
                  <a:pt x="8567" y="4643"/>
                  <a:pt x="8545" y="4463"/>
                  <a:pt x="8545" y="4280"/>
                </a:cubicBezTo>
                <a:cubicBezTo>
                  <a:pt x="8545" y="4025"/>
                  <a:pt x="8587" y="3780"/>
                  <a:pt x="8664" y="3551"/>
                </a:cubicBezTo>
                <a:cubicBezTo>
                  <a:pt x="7574" y="2771"/>
                  <a:pt x="6390" y="2115"/>
                  <a:pt x="5130" y="1609"/>
                </a:cubicBezTo>
                <a:cubicBezTo>
                  <a:pt x="3950" y="2339"/>
                  <a:pt x="2920" y="3289"/>
                  <a:pt x="2099" y="4404"/>
                </a:cubicBezTo>
                <a:cubicBezTo>
                  <a:pt x="2708" y="5484"/>
                  <a:pt x="3432" y="6490"/>
                  <a:pt x="4256" y="7406"/>
                </a:cubicBezTo>
                <a:cubicBezTo>
                  <a:pt x="4557" y="7261"/>
                  <a:pt x="4893" y="7178"/>
                  <a:pt x="5252" y="7178"/>
                </a:cubicBezTo>
                <a:close/>
              </a:path>
            </a:pathLst>
          </a:custGeom>
          <a:blipFill rotWithShape="1">
            <a:blip r:embed="rId4"/>
            <a:stretch>
              <a:fillRect/>
            </a:stretch>
          </a:blipFill>
          <a:ln w="12700">
            <a:miter lim="400000"/>
          </a:ln>
        </p:spPr>
        <p:txBody>
          <a:bodyPr lIns="21824" tIns="21824" rIns="21824" bIns="21824" anchor="ctr"/>
          <a:lstStyle/>
          <a:p>
            <a:pPr defTabSz="2279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280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endParaRPr>
          </a:p>
        </p:txBody>
      </p:sp>
    </p:spTree>
  </p:cSld>
  <p:clrMapOvr>
    <a:masterClrMapping/>
  </p:clrMapOvr>
  <p:transition advTm="1545">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文本框 1"/>
          <p:cNvSpPr txBox="1"/>
          <p:nvPr/>
        </p:nvSpPr>
        <p:spPr>
          <a:xfrm>
            <a:off x="260623"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26" name="任意多边形 25"/>
          <p:cNvSpPr/>
          <p:nvPr/>
        </p:nvSpPr>
        <p:spPr>
          <a:xfrm>
            <a:off x="3045541" y="2165410"/>
            <a:ext cx="1078540" cy="1239701"/>
          </a:xfrm>
          <a:custGeom>
            <a:avLst/>
            <a:gdLst>
              <a:gd name="connsiteX0" fmla="*/ 0 w 1239700"/>
              <a:gd name="connsiteY0" fmla="*/ 539270 h 1078539"/>
              <a:gd name="connsiteX1" fmla="*/ 269635 w 1239700"/>
              <a:gd name="connsiteY1" fmla="*/ 0 h 1078539"/>
              <a:gd name="connsiteX2" fmla="*/ 970065 w 1239700"/>
              <a:gd name="connsiteY2" fmla="*/ 0 h 1078539"/>
              <a:gd name="connsiteX3" fmla="*/ 1239700 w 1239700"/>
              <a:gd name="connsiteY3" fmla="*/ 539270 h 1078539"/>
              <a:gd name="connsiteX4" fmla="*/ 970065 w 1239700"/>
              <a:gd name="connsiteY4" fmla="*/ 1078539 h 1078539"/>
              <a:gd name="connsiteX5" fmla="*/ 269635 w 1239700"/>
              <a:gd name="connsiteY5" fmla="*/ 1078539 h 1078539"/>
              <a:gd name="connsiteX6" fmla="*/ 0 w 1239700"/>
              <a:gd name="connsiteY6" fmla="*/ 539270 h 107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9700" h="1078539">
                <a:moveTo>
                  <a:pt x="619849" y="0"/>
                </a:moveTo>
                <a:lnTo>
                  <a:pt x="1239699" y="234583"/>
                </a:lnTo>
                <a:lnTo>
                  <a:pt x="1239699" y="843956"/>
                </a:lnTo>
                <a:lnTo>
                  <a:pt x="619849" y="1078539"/>
                </a:lnTo>
                <a:lnTo>
                  <a:pt x="1" y="843956"/>
                </a:lnTo>
                <a:lnTo>
                  <a:pt x="1" y="234583"/>
                </a:lnTo>
                <a:lnTo>
                  <a:pt x="619849" y="0"/>
                </a:lnTo>
                <a:close/>
              </a:path>
            </a:pathLst>
          </a:custGeom>
          <a:noFill/>
          <a:ln>
            <a:solidFill>
              <a:srgbClr val="2D69A0"/>
            </a:solidFill>
          </a:ln>
        </p:spPr>
        <p:txBody>
          <a:bodyPr anchor="ctr"/>
          <a:lstStyle/>
          <a:p>
            <a:pPr algn="ctr">
              <a:spcBef>
                <a:spcPct val="0"/>
              </a:spcBef>
              <a:buFont typeface="Arial" panose="020B0604020202020204" pitchFamily="34" charset="0"/>
              <a:buNone/>
            </a:pPr>
            <a:endParaRPr lang="zh-CN" altLang="en-US" sz="1200">
              <a:solidFill>
                <a:srgbClr val="2D69A0"/>
              </a:solidFill>
              <a:latin typeface="微软雅黑" panose="020B0503020204020204" charset="-122"/>
              <a:ea typeface="微软雅黑" panose="020B0503020204020204" charset="-122"/>
            </a:endParaRPr>
          </a:p>
        </p:txBody>
      </p:sp>
      <p:sp>
        <p:nvSpPr>
          <p:cNvPr id="27" name="任意多边形 26"/>
          <p:cNvSpPr/>
          <p:nvPr/>
        </p:nvSpPr>
        <p:spPr>
          <a:xfrm>
            <a:off x="1880718" y="2165410"/>
            <a:ext cx="1078540" cy="1239701"/>
          </a:xfrm>
          <a:custGeom>
            <a:avLst/>
            <a:gdLst>
              <a:gd name="connsiteX0" fmla="*/ 0 w 1239700"/>
              <a:gd name="connsiteY0" fmla="*/ 539270 h 1078539"/>
              <a:gd name="connsiteX1" fmla="*/ 269635 w 1239700"/>
              <a:gd name="connsiteY1" fmla="*/ 0 h 1078539"/>
              <a:gd name="connsiteX2" fmla="*/ 970065 w 1239700"/>
              <a:gd name="connsiteY2" fmla="*/ 0 h 1078539"/>
              <a:gd name="connsiteX3" fmla="*/ 1239700 w 1239700"/>
              <a:gd name="connsiteY3" fmla="*/ 539270 h 1078539"/>
              <a:gd name="connsiteX4" fmla="*/ 970065 w 1239700"/>
              <a:gd name="connsiteY4" fmla="*/ 1078539 h 1078539"/>
              <a:gd name="connsiteX5" fmla="*/ 269635 w 1239700"/>
              <a:gd name="connsiteY5" fmla="*/ 1078539 h 1078539"/>
              <a:gd name="connsiteX6" fmla="*/ 0 w 1239700"/>
              <a:gd name="connsiteY6" fmla="*/ 539270 h 107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9700" h="1078539">
                <a:moveTo>
                  <a:pt x="619849" y="0"/>
                </a:moveTo>
                <a:lnTo>
                  <a:pt x="1239699" y="234583"/>
                </a:lnTo>
                <a:lnTo>
                  <a:pt x="1239699" y="843956"/>
                </a:lnTo>
                <a:lnTo>
                  <a:pt x="619849" y="1078539"/>
                </a:lnTo>
                <a:lnTo>
                  <a:pt x="1" y="843956"/>
                </a:lnTo>
                <a:lnTo>
                  <a:pt x="1" y="234583"/>
                </a:lnTo>
                <a:lnTo>
                  <a:pt x="619849" y="0"/>
                </a:lnTo>
                <a:close/>
              </a:path>
            </a:pathLst>
          </a:custGeom>
          <a:blipFill rotWithShape="1">
            <a:blip r:embed="rId4"/>
            <a:stretch>
              <a:fillRect/>
            </a:stretch>
          </a:bli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072" tIns="193188" rIns="168073" bIns="193187" numCol="1" spcCol="1270" anchor="ctr" anchorCtr="0">
            <a:noAutofit/>
          </a:bodyPr>
          <a:lstStyle/>
          <a:p>
            <a:pPr lvl="0" algn="ctr" defTabSz="1600200">
              <a:lnSpc>
                <a:spcPct val="90000"/>
              </a:lnSpc>
              <a:spcBef>
                <a:spcPct val="0"/>
              </a:spcBef>
              <a:spcAft>
                <a:spcPct val="35000"/>
              </a:spcAft>
            </a:pPr>
            <a:endParaRPr lang="zh-CN" altLang="en-US" sz="3600" kern="1200">
              <a:solidFill>
                <a:srgbClr val="2D69A0"/>
              </a:solidFill>
              <a:latin typeface="微软雅黑" panose="020B0503020204020204" charset="-122"/>
              <a:ea typeface="微软雅黑" panose="020B0503020204020204" charset="-122"/>
            </a:endParaRPr>
          </a:p>
        </p:txBody>
      </p:sp>
      <p:sp>
        <p:nvSpPr>
          <p:cNvPr id="28" name="任意多边形 27"/>
          <p:cNvSpPr/>
          <p:nvPr/>
        </p:nvSpPr>
        <p:spPr>
          <a:xfrm>
            <a:off x="2460898" y="3217668"/>
            <a:ext cx="1078540" cy="1239701"/>
          </a:xfrm>
          <a:custGeom>
            <a:avLst/>
            <a:gdLst>
              <a:gd name="connsiteX0" fmla="*/ 0 w 1239700"/>
              <a:gd name="connsiteY0" fmla="*/ 539270 h 1078539"/>
              <a:gd name="connsiteX1" fmla="*/ 269635 w 1239700"/>
              <a:gd name="connsiteY1" fmla="*/ 0 h 1078539"/>
              <a:gd name="connsiteX2" fmla="*/ 970065 w 1239700"/>
              <a:gd name="connsiteY2" fmla="*/ 0 h 1078539"/>
              <a:gd name="connsiteX3" fmla="*/ 1239700 w 1239700"/>
              <a:gd name="connsiteY3" fmla="*/ 539270 h 1078539"/>
              <a:gd name="connsiteX4" fmla="*/ 970065 w 1239700"/>
              <a:gd name="connsiteY4" fmla="*/ 1078539 h 1078539"/>
              <a:gd name="connsiteX5" fmla="*/ 269635 w 1239700"/>
              <a:gd name="connsiteY5" fmla="*/ 1078539 h 1078539"/>
              <a:gd name="connsiteX6" fmla="*/ 0 w 1239700"/>
              <a:gd name="connsiteY6" fmla="*/ 539270 h 107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9700" h="1078539">
                <a:moveTo>
                  <a:pt x="619849" y="0"/>
                </a:moveTo>
                <a:lnTo>
                  <a:pt x="1239699" y="234583"/>
                </a:lnTo>
                <a:lnTo>
                  <a:pt x="1239699" y="843956"/>
                </a:lnTo>
                <a:lnTo>
                  <a:pt x="619849" y="1078539"/>
                </a:lnTo>
                <a:lnTo>
                  <a:pt x="1" y="843956"/>
                </a:lnTo>
                <a:lnTo>
                  <a:pt x="1" y="234583"/>
                </a:lnTo>
                <a:lnTo>
                  <a:pt x="619849" y="0"/>
                </a:lnTo>
                <a:close/>
              </a:path>
            </a:pathLst>
          </a:custGeom>
          <a:noFill/>
          <a:ln>
            <a:solidFill>
              <a:srgbClr val="2D69A0"/>
            </a:solidFill>
          </a:ln>
        </p:spPr>
        <p:txBody>
          <a:bodyPr anchor="ctr"/>
          <a:lstStyle/>
          <a:p>
            <a:pPr algn="ctr">
              <a:spcBef>
                <a:spcPct val="0"/>
              </a:spcBef>
              <a:buFont typeface="Arial" panose="020B0604020202020204" pitchFamily="34" charset="0"/>
              <a:buNone/>
            </a:pPr>
            <a:endParaRPr lang="zh-CN" altLang="en-US" sz="1200">
              <a:solidFill>
                <a:srgbClr val="2D69A0"/>
              </a:solidFill>
              <a:latin typeface="微软雅黑" panose="020B0503020204020204" charset="-122"/>
              <a:ea typeface="微软雅黑" panose="020B0503020204020204" charset="-122"/>
            </a:endParaRPr>
          </a:p>
        </p:txBody>
      </p:sp>
      <p:sp>
        <p:nvSpPr>
          <p:cNvPr id="29" name="任意多边形 28"/>
          <p:cNvSpPr/>
          <p:nvPr/>
        </p:nvSpPr>
        <p:spPr>
          <a:xfrm>
            <a:off x="3625720" y="3217668"/>
            <a:ext cx="1078540" cy="1239701"/>
          </a:xfrm>
          <a:custGeom>
            <a:avLst/>
            <a:gdLst>
              <a:gd name="connsiteX0" fmla="*/ 0 w 1239700"/>
              <a:gd name="connsiteY0" fmla="*/ 539270 h 1078539"/>
              <a:gd name="connsiteX1" fmla="*/ 269635 w 1239700"/>
              <a:gd name="connsiteY1" fmla="*/ 0 h 1078539"/>
              <a:gd name="connsiteX2" fmla="*/ 970065 w 1239700"/>
              <a:gd name="connsiteY2" fmla="*/ 0 h 1078539"/>
              <a:gd name="connsiteX3" fmla="*/ 1239700 w 1239700"/>
              <a:gd name="connsiteY3" fmla="*/ 539270 h 1078539"/>
              <a:gd name="connsiteX4" fmla="*/ 970065 w 1239700"/>
              <a:gd name="connsiteY4" fmla="*/ 1078539 h 1078539"/>
              <a:gd name="connsiteX5" fmla="*/ 269635 w 1239700"/>
              <a:gd name="connsiteY5" fmla="*/ 1078539 h 1078539"/>
              <a:gd name="connsiteX6" fmla="*/ 0 w 1239700"/>
              <a:gd name="connsiteY6" fmla="*/ 539270 h 107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9700" h="1078539">
                <a:moveTo>
                  <a:pt x="619849" y="0"/>
                </a:moveTo>
                <a:lnTo>
                  <a:pt x="1239699" y="234583"/>
                </a:lnTo>
                <a:lnTo>
                  <a:pt x="1239699" y="843956"/>
                </a:lnTo>
                <a:lnTo>
                  <a:pt x="619849" y="1078539"/>
                </a:lnTo>
                <a:lnTo>
                  <a:pt x="1" y="843956"/>
                </a:lnTo>
                <a:lnTo>
                  <a:pt x="1" y="234583"/>
                </a:lnTo>
                <a:lnTo>
                  <a:pt x="619849" y="0"/>
                </a:lnTo>
                <a:close/>
              </a:path>
            </a:pathLst>
          </a:custGeom>
          <a:blipFill rotWithShape="1">
            <a:blip r:embed="rId4"/>
            <a:stretch>
              <a:fillRect/>
            </a:stretch>
          </a:bli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072" tIns="193188" rIns="168073" bIns="193187" numCol="1" spcCol="1270" anchor="ctr" anchorCtr="0">
            <a:noAutofit/>
          </a:bodyPr>
          <a:lstStyle/>
          <a:p>
            <a:pPr lvl="0" algn="ctr" defTabSz="1600200">
              <a:lnSpc>
                <a:spcPct val="90000"/>
              </a:lnSpc>
              <a:spcBef>
                <a:spcPct val="0"/>
              </a:spcBef>
              <a:spcAft>
                <a:spcPct val="35000"/>
              </a:spcAft>
            </a:pPr>
            <a:endParaRPr lang="zh-CN" altLang="en-US" sz="3600" kern="1200">
              <a:solidFill>
                <a:srgbClr val="2D69A0"/>
              </a:solidFill>
              <a:latin typeface="微软雅黑" panose="020B0503020204020204" charset="-122"/>
              <a:ea typeface="微软雅黑" panose="020B0503020204020204" charset="-122"/>
            </a:endParaRPr>
          </a:p>
        </p:txBody>
      </p:sp>
      <p:sp>
        <p:nvSpPr>
          <p:cNvPr id="30" name="任意多边形 29"/>
          <p:cNvSpPr/>
          <p:nvPr/>
        </p:nvSpPr>
        <p:spPr>
          <a:xfrm>
            <a:off x="3045541" y="4269926"/>
            <a:ext cx="1078540" cy="1239701"/>
          </a:xfrm>
          <a:custGeom>
            <a:avLst/>
            <a:gdLst>
              <a:gd name="connsiteX0" fmla="*/ 0 w 1239700"/>
              <a:gd name="connsiteY0" fmla="*/ 539270 h 1078539"/>
              <a:gd name="connsiteX1" fmla="*/ 269635 w 1239700"/>
              <a:gd name="connsiteY1" fmla="*/ 0 h 1078539"/>
              <a:gd name="connsiteX2" fmla="*/ 970065 w 1239700"/>
              <a:gd name="connsiteY2" fmla="*/ 0 h 1078539"/>
              <a:gd name="connsiteX3" fmla="*/ 1239700 w 1239700"/>
              <a:gd name="connsiteY3" fmla="*/ 539270 h 1078539"/>
              <a:gd name="connsiteX4" fmla="*/ 970065 w 1239700"/>
              <a:gd name="connsiteY4" fmla="*/ 1078539 h 1078539"/>
              <a:gd name="connsiteX5" fmla="*/ 269635 w 1239700"/>
              <a:gd name="connsiteY5" fmla="*/ 1078539 h 1078539"/>
              <a:gd name="connsiteX6" fmla="*/ 0 w 1239700"/>
              <a:gd name="connsiteY6" fmla="*/ 539270 h 107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9700" h="1078539">
                <a:moveTo>
                  <a:pt x="619849" y="0"/>
                </a:moveTo>
                <a:lnTo>
                  <a:pt x="1239699" y="234583"/>
                </a:lnTo>
                <a:lnTo>
                  <a:pt x="1239699" y="843956"/>
                </a:lnTo>
                <a:lnTo>
                  <a:pt x="619849" y="1078539"/>
                </a:lnTo>
                <a:lnTo>
                  <a:pt x="1" y="843956"/>
                </a:lnTo>
                <a:lnTo>
                  <a:pt x="1" y="234583"/>
                </a:lnTo>
                <a:lnTo>
                  <a:pt x="619849" y="0"/>
                </a:lnTo>
                <a:close/>
              </a:path>
            </a:pathLst>
          </a:custGeom>
          <a:noFill/>
          <a:ln>
            <a:solidFill>
              <a:srgbClr val="2D69A0"/>
            </a:solidFill>
          </a:ln>
        </p:spPr>
        <p:txBody>
          <a:bodyPr anchor="ctr"/>
          <a:lstStyle/>
          <a:p>
            <a:pPr algn="ctr">
              <a:spcBef>
                <a:spcPct val="0"/>
              </a:spcBef>
              <a:buFont typeface="Arial" panose="020B0604020202020204" pitchFamily="34" charset="0"/>
              <a:buNone/>
            </a:pPr>
            <a:endParaRPr lang="zh-CN" altLang="en-US" sz="1200">
              <a:solidFill>
                <a:srgbClr val="2D69A0"/>
              </a:solidFill>
              <a:latin typeface="微软雅黑" panose="020B0503020204020204" charset="-122"/>
              <a:ea typeface="微软雅黑" panose="020B0503020204020204" charset="-122"/>
            </a:endParaRPr>
          </a:p>
        </p:txBody>
      </p:sp>
      <p:sp>
        <p:nvSpPr>
          <p:cNvPr id="31" name="任意多边形 30"/>
          <p:cNvSpPr/>
          <p:nvPr/>
        </p:nvSpPr>
        <p:spPr>
          <a:xfrm>
            <a:off x="1880718" y="4269926"/>
            <a:ext cx="1078540" cy="1239701"/>
          </a:xfrm>
          <a:custGeom>
            <a:avLst/>
            <a:gdLst>
              <a:gd name="connsiteX0" fmla="*/ 0 w 1239700"/>
              <a:gd name="connsiteY0" fmla="*/ 539270 h 1078539"/>
              <a:gd name="connsiteX1" fmla="*/ 269635 w 1239700"/>
              <a:gd name="connsiteY1" fmla="*/ 0 h 1078539"/>
              <a:gd name="connsiteX2" fmla="*/ 970065 w 1239700"/>
              <a:gd name="connsiteY2" fmla="*/ 0 h 1078539"/>
              <a:gd name="connsiteX3" fmla="*/ 1239700 w 1239700"/>
              <a:gd name="connsiteY3" fmla="*/ 539270 h 1078539"/>
              <a:gd name="connsiteX4" fmla="*/ 970065 w 1239700"/>
              <a:gd name="connsiteY4" fmla="*/ 1078539 h 1078539"/>
              <a:gd name="connsiteX5" fmla="*/ 269635 w 1239700"/>
              <a:gd name="connsiteY5" fmla="*/ 1078539 h 1078539"/>
              <a:gd name="connsiteX6" fmla="*/ 0 w 1239700"/>
              <a:gd name="connsiteY6" fmla="*/ 539270 h 107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9700" h="1078539">
                <a:moveTo>
                  <a:pt x="619849" y="0"/>
                </a:moveTo>
                <a:lnTo>
                  <a:pt x="1239699" y="234583"/>
                </a:lnTo>
                <a:lnTo>
                  <a:pt x="1239699" y="843956"/>
                </a:lnTo>
                <a:lnTo>
                  <a:pt x="619849" y="1078539"/>
                </a:lnTo>
                <a:lnTo>
                  <a:pt x="1" y="843956"/>
                </a:lnTo>
                <a:lnTo>
                  <a:pt x="1" y="234583"/>
                </a:lnTo>
                <a:lnTo>
                  <a:pt x="619849" y="0"/>
                </a:lnTo>
                <a:close/>
              </a:path>
            </a:pathLst>
          </a:custGeom>
          <a:blipFill rotWithShape="1">
            <a:blip r:embed="rId4"/>
            <a:stretch>
              <a:fillRect/>
            </a:stretch>
          </a:bli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072" tIns="193188" rIns="168073" bIns="193187" numCol="1" spcCol="1270" anchor="ctr" anchorCtr="0">
            <a:noAutofit/>
          </a:bodyPr>
          <a:lstStyle/>
          <a:p>
            <a:pPr lvl="0" algn="ctr" defTabSz="1600200">
              <a:lnSpc>
                <a:spcPct val="90000"/>
              </a:lnSpc>
              <a:spcBef>
                <a:spcPct val="0"/>
              </a:spcBef>
              <a:spcAft>
                <a:spcPct val="35000"/>
              </a:spcAft>
            </a:pPr>
            <a:endParaRPr lang="zh-CN" altLang="en-US" sz="3600" kern="1200">
              <a:solidFill>
                <a:srgbClr val="2D69A0"/>
              </a:solidFill>
              <a:latin typeface="微软雅黑" panose="020B0503020204020204" charset="-122"/>
              <a:ea typeface="微软雅黑" panose="020B0503020204020204" charset="-122"/>
            </a:endParaRPr>
          </a:p>
        </p:txBody>
      </p:sp>
      <p:cxnSp>
        <p:nvCxnSpPr>
          <p:cNvPr id="32" name="Straight Connector 36"/>
          <p:cNvCxnSpPr/>
          <p:nvPr/>
        </p:nvCxnSpPr>
        <p:spPr>
          <a:xfrm>
            <a:off x="5139513" y="2663468"/>
            <a:ext cx="0" cy="2532184"/>
          </a:xfrm>
          <a:prstGeom prst="line">
            <a:avLst/>
          </a:prstGeom>
          <a:ln w="12700">
            <a:solidFill>
              <a:srgbClr val="2D69A0"/>
            </a:solidFill>
            <a:prstDash val="dash"/>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6237718" y="2604875"/>
            <a:ext cx="4062120" cy="495136"/>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a:t>
            </a:r>
          </a:p>
        </p:txBody>
      </p:sp>
      <p:sp>
        <p:nvSpPr>
          <p:cNvPr id="34" name="Oval 40"/>
          <p:cNvSpPr/>
          <p:nvPr/>
        </p:nvSpPr>
        <p:spPr>
          <a:xfrm>
            <a:off x="5643245" y="2647407"/>
            <a:ext cx="432000" cy="432000"/>
          </a:xfrm>
          <a:prstGeom prst="ellipse">
            <a:avLst/>
          </a:pr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lang="id-ID" sz="1200">
              <a:solidFill>
                <a:srgbClr val="2D69A0"/>
              </a:solidFill>
              <a:latin typeface="微软雅黑" panose="020B0503020204020204" charset="-122"/>
              <a:ea typeface="微软雅黑" panose="020B0503020204020204" charset="-122"/>
            </a:endParaRPr>
          </a:p>
        </p:txBody>
      </p:sp>
      <p:sp>
        <p:nvSpPr>
          <p:cNvPr id="35" name="TextBox 41"/>
          <p:cNvSpPr txBox="1"/>
          <p:nvPr/>
        </p:nvSpPr>
        <p:spPr>
          <a:xfrm>
            <a:off x="5667923" y="2663352"/>
            <a:ext cx="354705" cy="400110"/>
          </a:xfrm>
          <a:prstGeom prst="rect">
            <a:avLst/>
          </a:prstGeom>
          <a:noFill/>
        </p:spPr>
        <p:txBody>
          <a:bodyPr wrap="square" rtlCol="0">
            <a:spAutoFit/>
          </a:bodyPr>
          <a:lstStyle/>
          <a:p>
            <a:pPr algn="ctr"/>
            <a:r>
              <a:rPr lang="id-ID" sz="2000" dirty="0">
                <a:solidFill>
                  <a:schemeClr val="bg1"/>
                </a:solidFill>
                <a:latin typeface="微软雅黑" panose="020B0503020204020204" charset="-122"/>
                <a:ea typeface="微软雅黑" panose="020B0503020204020204" charset="-122"/>
                <a:cs typeface="Arial" panose="020B0604020202020204" pitchFamily="34" charset="0"/>
              </a:rPr>
              <a:t>1</a:t>
            </a:r>
          </a:p>
        </p:txBody>
      </p:sp>
      <p:sp>
        <p:nvSpPr>
          <p:cNvPr id="36" name="矩形 35"/>
          <p:cNvSpPr/>
          <p:nvPr/>
        </p:nvSpPr>
        <p:spPr>
          <a:xfrm>
            <a:off x="6237718" y="3575000"/>
            <a:ext cx="4062120" cy="495136"/>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a:t>
            </a:r>
          </a:p>
        </p:txBody>
      </p:sp>
      <p:sp>
        <p:nvSpPr>
          <p:cNvPr id="37" name="Oval 43"/>
          <p:cNvSpPr/>
          <p:nvPr/>
        </p:nvSpPr>
        <p:spPr>
          <a:xfrm>
            <a:off x="5643245" y="3617532"/>
            <a:ext cx="432000" cy="432000"/>
          </a:xfrm>
          <a:prstGeom prst="ellipse">
            <a:avLst/>
          </a:pr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lang="id-ID" sz="1200">
              <a:solidFill>
                <a:srgbClr val="2D69A0"/>
              </a:solidFill>
              <a:latin typeface="微软雅黑" panose="020B0503020204020204" charset="-122"/>
              <a:ea typeface="微软雅黑" panose="020B0503020204020204" charset="-122"/>
            </a:endParaRPr>
          </a:p>
        </p:txBody>
      </p:sp>
      <p:sp>
        <p:nvSpPr>
          <p:cNvPr id="38" name="TextBox 44"/>
          <p:cNvSpPr txBox="1"/>
          <p:nvPr/>
        </p:nvSpPr>
        <p:spPr>
          <a:xfrm>
            <a:off x="5667923" y="3633477"/>
            <a:ext cx="354705" cy="400110"/>
          </a:xfrm>
          <a:prstGeom prst="rect">
            <a:avLst/>
          </a:prstGeom>
          <a:noFill/>
        </p:spPr>
        <p:txBody>
          <a:bodyPr wrap="square" rtlCol="0">
            <a:spAutoFit/>
          </a:bodyPr>
          <a:lstStyle/>
          <a:p>
            <a:pPr algn="ctr"/>
            <a:r>
              <a:rPr lang="id-ID" sz="2000" dirty="0">
                <a:solidFill>
                  <a:schemeClr val="bg1"/>
                </a:solidFill>
                <a:latin typeface="微软雅黑" panose="020B0503020204020204" charset="-122"/>
                <a:ea typeface="微软雅黑" panose="020B0503020204020204" charset="-122"/>
                <a:cs typeface="Arial" panose="020B0604020202020204" pitchFamily="34" charset="0"/>
              </a:rPr>
              <a:t>2</a:t>
            </a:r>
          </a:p>
        </p:txBody>
      </p:sp>
      <p:sp>
        <p:nvSpPr>
          <p:cNvPr id="39" name="矩形 38"/>
          <p:cNvSpPr/>
          <p:nvPr/>
        </p:nvSpPr>
        <p:spPr>
          <a:xfrm>
            <a:off x="6237718" y="4545126"/>
            <a:ext cx="4062120" cy="495136"/>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a:t>
            </a:r>
          </a:p>
        </p:txBody>
      </p:sp>
      <p:sp>
        <p:nvSpPr>
          <p:cNvPr id="40" name="Oval 46"/>
          <p:cNvSpPr/>
          <p:nvPr/>
        </p:nvSpPr>
        <p:spPr>
          <a:xfrm>
            <a:off x="5643245" y="4587658"/>
            <a:ext cx="432000" cy="432000"/>
          </a:xfrm>
          <a:prstGeom prst="ellipse">
            <a:avLst/>
          </a:pr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lang="id-ID" sz="1200">
              <a:solidFill>
                <a:srgbClr val="2D69A0"/>
              </a:solidFill>
              <a:latin typeface="微软雅黑" panose="020B0503020204020204" charset="-122"/>
              <a:ea typeface="微软雅黑" panose="020B0503020204020204" charset="-122"/>
            </a:endParaRPr>
          </a:p>
        </p:txBody>
      </p:sp>
      <p:sp>
        <p:nvSpPr>
          <p:cNvPr id="41" name="TextBox 47"/>
          <p:cNvSpPr txBox="1"/>
          <p:nvPr/>
        </p:nvSpPr>
        <p:spPr>
          <a:xfrm>
            <a:off x="5667923" y="4603603"/>
            <a:ext cx="354705" cy="400110"/>
          </a:xfrm>
          <a:prstGeom prst="rect">
            <a:avLst/>
          </a:prstGeom>
          <a:noFill/>
        </p:spPr>
        <p:txBody>
          <a:bodyPr wrap="square" rtlCol="0">
            <a:spAutoFit/>
          </a:bodyPr>
          <a:lstStyle/>
          <a:p>
            <a:pPr algn="ctr"/>
            <a:r>
              <a:rPr lang="id-ID" sz="2000" dirty="0">
                <a:solidFill>
                  <a:schemeClr val="bg1"/>
                </a:solidFill>
                <a:latin typeface="微软雅黑" panose="020B0503020204020204" charset="-122"/>
                <a:ea typeface="微软雅黑" panose="020B0503020204020204" charset="-122"/>
                <a:cs typeface="Arial" panose="020B0604020202020204" pitchFamily="34" charset="0"/>
              </a:rPr>
              <a:t>3</a:t>
            </a:r>
          </a:p>
        </p:txBody>
      </p:sp>
      <p:sp>
        <p:nvSpPr>
          <p:cNvPr id="42" name="TextBox 13"/>
          <p:cNvSpPr txBox="1"/>
          <p:nvPr/>
        </p:nvSpPr>
        <p:spPr>
          <a:xfrm>
            <a:off x="3127184" y="2650255"/>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
        <p:nvSpPr>
          <p:cNvPr id="43" name="TextBox 13"/>
          <p:cNvSpPr txBox="1"/>
          <p:nvPr/>
        </p:nvSpPr>
        <p:spPr>
          <a:xfrm>
            <a:off x="3127819" y="4754771"/>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
        <p:nvSpPr>
          <p:cNvPr id="44" name="TextBox 13"/>
          <p:cNvSpPr txBox="1"/>
          <p:nvPr/>
        </p:nvSpPr>
        <p:spPr>
          <a:xfrm>
            <a:off x="2543176" y="3702513"/>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Tree>
  </p:cSld>
  <p:clrMapOvr>
    <a:masterClrMapping/>
  </p:clrMapOvr>
  <p:transition advTm="1591">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矩形 3"/>
          <p:cNvSpPr/>
          <p:nvPr/>
        </p:nvSpPr>
        <p:spPr>
          <a:xfrm rot="5400000" flipH="1">
            <a:off x="6416544" y="2127629"/>
            <a:ext cx="590384" cy="2509136"/>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5" name="矩形 38"/>
          <p:cNvSpPr/>
          <p:nvPr/>
        </p:nvSpPr>
        <p:spPr>
          <a:xfrm>
            <a:off x="5667647" y="938844"/>
            <a:ext cx="2287741" cy="2213944"/>
          </a:xfrm>
          <a:prstGeom prst="rect">
            <a:avLst/>
          </a:prstGeom>
          <a:gradFill flip="none" rotWithShape="1">
            <a:gsLst>
              <a:gs pos="0">
                <a:srgbClr val="D7D7D7"/>
              </a:gs>
              <a:gs pos="100000">
                <a:srgbClr val="F9F9F9"/>
              </a:gs>
            </a:gsLst>
            <a:path path="circle">
              <a:fillToRect t="100000" r="100000"/>
            </a:path>
            <a:tileRect l="-100000" b="-100000"/>
          </a:gradFill>
          <a:ln w="12700" cap="flat" cmpd="sng" algn="ctr">
            <a:solidFill>
              <a:srgbClr val="2D69A0"/>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7" name="矩形 39"/>
          <p:cNvSpPr/>
          <p:nvPr/>
        </p:nvSpPr>
        <p:spPr>
          <a:xfrm>
            <a:off x="5962839" y="1175601"/>
            <a:ext cx="1697357" cy="1697357"/>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9" name="矩形 3"/>
          <p:cNvSpPr/>
          <p:nvPr/>
        </p:nvSpPr>
        <p:spPr>
          <a:xfrm>
            <a:off x="5092625" y="938844"/>
            <a:ext cx="590384" cy="2509136"/>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0" name="TextBox 23"/>
          <p:cNvSpPr txBox="1"/>
          <p:nvPr/>
        </p:nvSpPr>
        <p:spPr>
          <a:xfrm flipH="1">
            <a:off x="6312269" y="1496915"/>
            <a:ext cx="1025732" cy="63163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4800" b="1" i="0" u="none" strike="noStrike" kern="0" cap="none" spc="0" normalizeH="0" baseline="0" noProof="0">
                <a:ln w="18415" cmpd="sng">
                  <a:noFill/>
                  <a:prstDash val="solid"/>
                </a:ln>
                <a:solidFill>
                  <a:sysClr val="window" lastClr="FFFFFF"/>
                </a:solidFill>
                <a:effectLst/>
                <a:uLnTx/>
                <a:uFillTx/>
                <a:latin typeface="微软雅黑" panose="020B0503020204020204" charset="-122"/>
                <a:cs typeface="Times New Roman" panose="02020603050405020304" pitchFamily="18" charset="0"/>
              </a:rPr>
              <a:t>01</a:t>
            </a:r>
          </a:p>
        </p:txBody>
      </p:sp>
      <p:sp>
        <p:nvSpPr>
          <p:cNvPr id="11" name="TextBox 24"/>
          <p:cNvSpPr txBox="1"/>
          <p:nvPr/>
        </p:nvSpPr>
        <p:spPr>
          <a:xfrm flipH="1">
            <a:off x="6272934" y="2133486"/>
            <a:ext cx="1019589"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zh-CN" altLang="en-US" sz="1600" b="1" i="0" u="none" strike="noStrike" kern="0" cap="none" spc="0" normalizeH="0" baseline="0" noProof="0" dirty="0">
                <a:ln w="18415" cmpd="sng">
                  <a:noFill/>
                  <a:prstDash val="solid"/>
                </a:ln>
                <a:solidFill>
                  <a:sysClr val="window" lastClr="FFFFFF"/>
                </a:solidFill>
                <a:effectLst/>
                <a:uLnTx/>
                <a:uFillTx/>
                <a:latin typeface="微软雅黑" panose="020B0503020204020204" charset="-122"/>
                <a:cs typeface="Times New Roman" panose="02020603050405020304" pitchFamily="18" charset="0"/>
              </a:rPr>
              <a:t>关键词</a:t>
            </a:r>
          </a:p>
        </p:txBody>
      </p:sp>
      <p:sp>
        <p:nvSpPr>
          <p:cNvPr id="12" name="矩形 3"/>
          <p:cNvSpPr/>
          <p:nvPr/>
        </p:nvSpPr>
        <p:spPr>
          <a:xfrm rot="5400000" flipH="1">
            <a:off x="4815803" y="4002256"/>
            <a:ext cx="544266" cy="2347572"/>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 name="connsiteX0-31" fmla="*/ 6766 w 450862"/>
              <a:gd name="connsiteY0-32" fmla="*/ 344774 h 2694753"/>
              <a:gd name="connsiteX1-33" fmla="*/ 450862 w 450862"/>
              <a:gd name="connsiteY1-34" fmla="*/ 0 h 2694753"/>
              <a:gd name="connsiteX2-35" fmla="*/ 450862 w 450862"/>
              <a:gd name="connsiteY2-36" fmla="*/ 2115603 h 2694753"/>
              <a:gd name="connsiteX3-37" fmla="*/ 0 w 450862"/>
              <a:gd name="connsiteY3-38" fmla="*/ 2694753 h 2694753"/>
              <a:gd name="connsiteX4-39" fmla="*/ 6766 w 450862"/>
              <a:gd name="connsiteY4-40" fmla="*/ 344774 h 26947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50862" h="2694753">
                <a:moveTo>
                  <a:pt x="6766" y="344774"/>
                </a:moveTo>
                <a:lnTo>
                  <a:pt x="450862" y="0"/>
                </a:lnTo>
                <a:lnTo>
                  <a:pt x="450862" y="2115603"/>
                </a:lnTo>
                <a:lnTo>
                  <a:pt x="0" y="2694753"/>
                </a:lnTo>
                <a:cubicBezTo>
                  <a:pt x="2255" y="1911427"/>
                  <a:pt x="4511" y="1128100"/>
                  <a:pt x="6766" y="344774"/>
                </a:cubicBez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3" name="矩形 42"/>
          <p:cNvSpPr/>
          <p:nvPr/>
        </p:nvSpPr>
        <p:spPr>
          <a:xfrm>
            <a:off x="4416554" y="2990707"/>
            <a:ext cx="1979102" cy="1915261"/>
          </a:xfrm>
          <a:prstGeom prst="rect">
            <a:avLst/>
          </a:prstGeom>
          <a:gradFill flip="none" rotWithShape="1">
            <a:gsLst>
              <a:gs pos="0">
                <a:srgbClr val="D7D7D7"/>
              </a:gs>
              <a:gs pos="100000">
                <a:srgbClr val="F9F9F9"/>
              </a:gs>
            </a:gsLst>
            <a:path path="circle">
              <a:fillToRect t="100000" r="100000"/>
            </a:path>
            <a:tileRect l="-100000" b="-100000"/>
          </a:gradFill>
          <a:ln w="12700" cap="flat" cmpd="sng" algn="ctr">
            <a:solidFill>
              <a:srgbClr val="2D69A0"/>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4" name="矩形 43"/>
          <p:cNvSpPr/>
          <p:nvPr/>
        </p:nvSpPr>
        <p:spPr>
          <a:xfrm>
            <a:off x="4671922" y="3178094"/>
            <a:ext cx="1468367" cy="1468367"/>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15" name="矩形 3"/>
          <p:cNvSpPr/>
          <p:nvPr/>
        </p:nvSpPr>
        <p:spPr>
          <a:xfrm>
            <a:off x="3949852" y="2973277"/>
            <a:ext cx="479990" cy="2333432"/>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 name="connsiteX0-31" fmla="*/ 15529 w 459625"/>
              <a:gd name="connsiteY0-32" fmla="*/ 344774 h 2547545"/>
              <a:gd name="connsiteX1-33" fmla="*/ 459625 w 459625"/>
              <a:gd name="connsiteY1-34" fmla="*/ 0 h 2547545"/>
              <a:gd name="connsiteX2-35" fmla="*/ 459625 w 459625"/>
              <a:gd name="connsiteY2-36" fmla="*/ 2115603 h 2547545"/>
              <a:gd name="connsiteX3-37" fmla="*/ 0 w 459625"/>
              <a:gd name="connsiteY3-38" fmla="*/ 2547545 h 2547545"/>
              <a:gd name="connsiteX4-39" fmla="*/ 15529 w 459625"/>
              <a:gd name="connsiteY4-40" fmla="*/ 344774 h 254754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59625" h="2547545">
                <a:moveTo>
                  <a:pt x="15529" y="344774"/>
                </a:moveTo>
                <a:lnTo>
                  <a:pt x="459625" y="0"/>
                </a:lnTo>
                <a:lnTo>
                  <a:pt x="459625" y="2115603"/>
                </a:lnTo>
                <a:lnTo>
                  <a:pt x="0" y="2547545"/>
                </a:lnTo>
                <a:lnTo>
                  <a:pt x="15529"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6" name="TextBox 25"/>
          <p:cNvSpPr txBox="1"/>
          <p:nvPr/>
        </p:nvSpPr>
        <p:spPr>
          <a:xfrm flipH="1">
            <a:off x="4928982" y="3382419"/>
            <a:ext cx="1025732" cy="63163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4800" b="1" i="0" u="none" strike="noStrike" kern="0" cap="none" spc="0" normalizeH="0" baseline="0" noProof="0" dirty="0">
                <a:ln w="18415" cmpd="sng">
                  <a:noFill/>
                  <a:prstDash val="solid"/>
                </a:ln>
                <a:solidFill>
                  <a:sysClr val="window" lastClr="FFFFFF"/>
                </a:solidFill>
                <a:effectLst/>
                <a:uLnTx/>
                <a:uFillTx/>
                <a:latin typeface="微软雅黑" panose="020B0503020204020204" charset="-122"/>
                <a:cs typeface="Times New Roman" panose="02020603050405020304" pitchFamily="18" charset="0"/>
              </a:rPr>
              <a:t>02</a:t>
            </a:r>
          </a:p>
        </p:txBody>
      </p:sp>
      <p:sp>
        <p:nvSpPr>
          <p:cNvPr id="17" name="TextBox 26"/>
          <p:cNvSpPr txBox="1"/>
          <p:nvPr/>
        </p:nvSpPr>
        <p:spPr>
          <a:xfrm flipH="1">
            <a:off x="4889647" y="4018990"/>
            <a:ext cx="1019589"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a:defRPr/>
            </a:pPr>
            <a:r>
              <a:rPr lang="zh-CN" altLang="en-US" sz="1600" dirty="0">
                <a:solidFill>
                  <a:sysClr val="window" lastClr="FFFFFF"/>
                </a:solidFill>
                <a:latin typeface="微软雅黑" panose="020B0503020204020204" charset="-122"/>
                <a:cs typeface="Times New Roman" panose="02020603050405020304" pitchFamily="18" charset="0"/>
              </a:rPr>
              <a:t>关键词</a:t>
            </a:r>
          </a:p>
        </p:txBody>
      </p:sp>
      <p:sp>
        <p:nvSpPr>
          <p:cNvPr id="18" name="矩形 3"/>
          <p:cNvSpPr/>
          <p:nvPr/>
        </p:nvSpPr>
        <p:spPr>
          <a:xfrm rot="5400000" flipH="1">
            <a:off x="6647483" y="4864081"/>
            <a:ext cx="590384" cy="2025428"/>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19" name="矩形 46"/>
          <p:cNvSpPr/>
          <p:nvPr/>
        </p:nvSpPr>
        <p:spPr>
          <a:xfrm>
            <a:off x="6216367" y="3906649"/>
            <a:ext cx="1775028" cy="1717769"/>
          </a:xfrm>
          <a:prstGeom prst="rect">
            <a:avLst/>
          </a:prstGeom>
          <a:gradFill flip="none" rotWithShape="1">
            <a:gsLst>
              <a:gs pos="0">
                <a:srgbClr val="D7D7D7"/>
              </a:gs>
              <a:gs pos="100000">
                <a:srgbClr val="F9F9F9"/>
              </a:gs>
            </a:gsLst>
            <a:path path="circle">
              <a:fillToRect t="100000" r="100000"/>
            </a:path>
            <a:tileRect l="-100000" b="-100000"/>
          </a:gradFill>
          <a:ln w="12700" cap="flat" cmpd="sng" algn="ctr">
            <a:solidFill>
              <a:srgbClr val="2D69A0"/>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20" name="矩形 47"/>
          <p:cNvSpPr/>
          <p:nvPr/>
        </p:nvSpPr>
        <p:spPr>
          <a:xfrm>
            <a:off x="6445403" y="4090345"/>
            <a:ext cx="1316957" cy="1316956"/>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21" name="矩形 3"/>
          <p:cNvSpPr/>
          <p:nvPr/>
        </p:nvSpPr>
        <p:spPr>
          <a:xfrm>
            <a:off x="5770214" y="3906649"/>
            <a:ext cx="458071" cy="1946805"/>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22" name="TextBox 27"/>
          <p:cNvSpPr txBox="1"/>
          <p:nvPr/>
        </p:nvSpPr>
        <p:spPr>
          <a:xfrm flipH="1">
            <a:off x="6592892" y="4198237"/>
            <a:ext cx="1025732" cy="63163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4800" b="1" i="0" u="none" strike="noStrike" kern="0" cap="none" spc="0" normalizeH="0" baseline="0" noProof="0">
                <a:ln w="18415" cmpd="sng">
                  <a:noFill/>
                  <a:prstDash val="solid"/>
                </a:ln>
                <a:solidFill>
                  <a:sysClr val="window" lastClr="FFFFFF"/>
                </a:solidFill>
                <a:effectLst/>
                <a:uLnTx/>
                <a:uFillTx/>
                <a:latin typeface="微软雅黑" panose="020B0503020204020204" charset="-122"/>
                <a:cs typeface="Times New Roman" panose="02020603050405020304" pitchFamily="18" charset="0"/>
              </a:rPr>
              <a:t>03</a:t>
            </a:r>
          </a:p>
        </p:txBody>
      </p:sp>
      <p:sp>
        <p:nvSpPr>
          <p:cNvPr id="23" name="TextBox 28"/>
          <p:cNvSpPr txBox="1"/>
          <p:nvPr/>
        </p:nvSpPr>
        <p:spPr>
          <a:xfrm flipH="1">
            <a:off x="6553557" y="4834807"/>
            <a:ext cx="1019589"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a:defRPr/>
            </a:pPr>
            <a:r>
              <a:rPr lang="zh-CN" altLang="en-US" sz="1600" dirty="0">
                <a:solidFill>
                  <a:sysClr val="window" lastClr="FFFFFF"/>
                </a:solidFill>
                <a:latin typeface="微软雅黑" panose="020B0503020204020204" charset="-122"/>
                <a:cs typeface="Times New Roman" panose="02020603050405020304" pitchFamily="18" charset="0"/>
              </a:rPr>
              <a:t>关键词</a:t>
            </a:r>
          </a:p>
        </p:txBody>
      </p:sp>
      <p:sp>
        <p:nvSpPr>
          <p:cNvPr id="24" name="矩形 50"/>
          <p:cNvSpPr/>
          <p:nvPr/>
        </p:nvSpPr>
        <p:spPr>
          <a:xfrm>
            <a:off x="4941981" y="4809305"/>
            <a:ext cx="1339340" cy="1296135"/>
          </a:xfrm>
          <a:prstGeom prst="rect">
            <a:avLst/>
          </a:prstGeom>
          <a:gradFill flip="none" rotWithShape="1">
            <a:gsLst>
              <a:gs pos="0">
                <a:srgbClr val="D7D7D7"/>
              </a:gs>
              <a:gs pos="100000">
                <a:srgbClr val="F9F9F9"/>
              </a:gs>
            </a:gsLst>
            <a:path path="circle">
              <a:fillToRect t="100000" r="100000"/>
            </a:path>
            <a:tileRect l="-100000" b="-100000"/>
          </a:gradFill>
          <a:ln w="12700" cap="flat" cmpd="sng" algn="ctr">
            <a:solidFill>
              <a:srgbClr val="2D69A0"/>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25" name="矩形 51"/>
          <p:cNvSpPr/>
          <p:nvPr/>
        </p:nvSpPr>
        <p:spPr>
          <a:xfrm>
            <a:off x="5114799" y="4947913"/>
            <a:ext cx="993704" cy="993704"/>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26" name="矩形 3"/>
          <p:cNvSpPr/>
          <p:nvPr/>
        </p:nvSpPr>
        <p:spPr>
          <a:xfrm>
            <a:off x="4605339" y="4809305"/>
            <a:ext cx="345635" cy="1468954"/>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27" name="矩形 3"/>
          <p:cNvSpPr/>
          <p:nvPr/>
        </p:nvSpPr>
        <p:spPr>
          <a:xfrm rot="5400000" flipH="1">
            <a:off x="5321967" y="5441279"/>
            <a:ext cx="295192" cy="1595281"/>
          </a:xfrm>
          <a:custGeom>
            <a:avLst/>
            <a:gdLst>
              <a:gd name="connsiteX0" fmla="*/ 0 w 504056"/>
              <a:gd name="connsiteY0" fmla="*/ 0 h 2160240"/>
              <a:gd name="connsiteX1" fmla="*/ 504056 w 504056"/>
              <a:gd name="connsiteY1" fmla="*/ 0 h 2160240"/>
              <a:gd name="connsiteX2" fmla="*/ 504056 w 504056"/>
              <a:gd name="connsiteY2" fmla="*/ 2160240 h 2160240"/>
              <a:gd name="connsiteX3" fmla="*/ 0 w 504056"/>
              <a:gd name="connsiteY3" fmla="*/ 2160240 h 2160240"/>
              <a:gd name="connsiteX4" fmla="*/ 0 w 504056"/>
              <a:gd name="connsiteY4" fmla="*/ 0 h 2160240"/>
              <a:gd name="connsiteX0-1" fmla="*/ 59960 w 504056"/>
              <a:gd name="connsiteY0-2" fmla="*/ 344774 h 2160240"/>
              <a:gd name="connsiteX1-3" fmla="*/ 504056 w 504056"/>
              <a:gd name="connsiteY1-4" fmla="*/ 0 h 2160240"/>
              <a:gd name="connsiteX2-5" fmla="*/ 504056 w 504056"/>
              <a:gd name="connsiteY2-6" fmla="*/ 2160240 h 2160240"/>
              <a:gd name="connsiteX3-7" fmla="*/ 0 w 504056"/>
              <a:gd name="connsiteY3-8" fmla="*/ 2160240 h 2160240"/>
              <a:gd name="connsiteX4-9" fmla="*/ 59960 w 504056"/>
              <a:gd name="connsiteY4-10" fmla="*/ 344774 h 2160240"/>
              <a:gd name="connsiteX0-11" fmla="*/ 44970 w 489066"/>
              <a:gd name="connsiteY0-12" fmla="*/ 344774 h 2430062"/>
              <a:gd name="connsiteX1-13" fmla="*/ 489066 w 489066"/>
              <a:gd name="connsiteY1-14" fmla="*/ 0 h 2430062"/>
              <a:gd name="connsiteX2-15" fmla="*/ 489066 w 489066"/>
              <a:gd name="connsiteY2-16" fmla="*/ 2160240 h 2430062"/>
              <a:gd name="connsiteX3-17" fmla="*/ 0 w 489066"/>
              <a:gd name="connsiteY3-18" fmla="*/ 2430062 h 2430062"/>
              <a:gd name="connsiteX4-19" fmla="*/ 44970 w 489066"/>
              <a:gd name="connsiteY4-20" fmla="*/ 344774 h 2430062"/>
              <a:gd name="connsiteX0-21" fmla="*/ 44970 w 489066"/>
              <a:gd name="connsiteY0-22" fmla="*/ 344774 h 2430062"/>
              <a:gd name="connsiteX1-23" fmla="*/ 489066 w 489066"/>
              <a:gd name="connsiteY1-24" fmla="*/ 0 h 2430062"/>
              <a:gd name="connsiteX2-25" fmla="*/ 489066 w 489066"/>
              <a:gd name="connsiteY2-26" fmla="*/ 2115603 h 2430062"/>
              <a:gd name="connsiteX3-27" fmla="*/ 0 w 489066"/>
              <a:gd name="connsiteY3-28" fmla="*/ 2430062 h 2430062"/>
              <a:gd name="connsiteX4-29" fmla="*/ 44970 w 489066"/>
              <a:gd name="connsiteY4-30" fmla="*/ 344774 h 2430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066" h="2430062">
                <a:moveTo>
                  <a:pt x="44970" y="344774"/>
                </a:moveTo>
                <a:lnTo>
                  <a:pt x="489066" y="0"/>
                </a:lnTo>
                <a:lnTo>
                  <a:pt x="489066" y="2115603"/>
                </a:lnTo>
                <a:lnTo>
                  <a:pt x="0" y="2430062"/>
                </a:lnTo>
                <a:lnTo>
                  <a:pt x="44970" y="344774"/>
                </a:lnTo>
                <a:close/>
              </a:path>
            </a:pathLst>
          </a:custGeom>
          <a:gradFill flip="none" rotWithShape="1">
            <a:gsLst>
              <a:gs pos="0">
                <a:sysClr val="window" lastClr="FFFFFF">
                  <a:lumMod val="65000"/>
                  <a:shade val="30000"/>
                  <a:satMod val="115000"/>
                  <a:alpha val="48000"/>
                </a:sysClr>
              </a:gs>
              <a:gs pos="58000">
                <a:sysClr val="window" lastClr="FFFFFF">
                  <a:lumMod val="65000"/>
                  <a:shade val="67500"/>
                  <a:satMod val="115000"/>
                  <a:alpha val="0"/>
                </a:sys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微软雅黑" panose="020B0503020204020204" charset="-122"/>
              <a:ea typeface="微软雅黑" panose="020B0503020204020204" charset="-122"/>
              <a:cs typeface="+mn-cs"/>
            </a:endParaRPr>
          </a:p>
        </p:txBody>
      </p:sp>
      <p:sp>
        <p:nvSpPr>
          <p:cNvPr id="28" name="TextBox 29"/>
          <p:cNvSpPr txBox="1"/>
          <p:nvPr/>
        </p:nvSpPr>
        <p:spPr>
          <a:xfrm flipH="1">
            <a:off x="5121348" y="5016733"/>
            <a:ext cx="1025732" cy="54058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4000" b="1" i="0" u="none" strike="noStrike" kern="0" cap="none" spc="0" normalizeH="0" baseline="0" noProof="0">
                <a:ln w="18415" cmpd="sng">
                  <a:noFill/>
                  <a:prstDash val="solid"/>
                </a:ln>
                <a:solidFill>
                  <a:sysClr val="window" lastClr="FFFFFF"/>
                </a:solidFill>
                <a:effectLst/>
                <a:uLnTx/>
                <a:uFillTx/>
                <a:latin typeface="微软雅黑" panose="020B0503020204020204" charset="-122"/>
                <a:cs typeface="Times New Roman" panose="02020603050405020304" pitchFamily="18" charset="0"/>
              </a:rPr>
              <a:t>04</a:t>
            </a:r>
          </a:p>
        </p:txBody>
      </p:sp>
      <p:sp>
        <p:nvSpPr>
          <p:cNvPr id="29" name="TextBox 30"/>
          <p:cNvSpPr txBox="1"/>
          <p:nvPr/>
        </p:nvSpPr>
        <p:spPr>
          <a:xfrm flipH="1">
            <a:off x="5082013" y="5500873"/>
            <a:ext cx="1019589" cy="2893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charset="-122"/>
              </a:defRPr>
            </a:lvl1pPr>
          </a:lstStyle>
          <a:p>
            <a:pPr algn="ctr">
              <a:defRPr/>
            </a:pPr>
            <a:r>
              <a:rPr lang="zh-CN" altLang="en-US" sz="1600" dirty="0">
                <a:solidFill>
                  <a:sysClr val="window" lastClr="FFFFFF"/>
                </a:solidFill>
                <a:latin typeface="微软雅黑" panose="020B0503020204020204" charset="-122"/>
                <a:cs typeface="Times New Roman" panose="02020603050405020304" pitchFamily="18" charset="0"/>
              </a:rPr>
              <a:t>关键词</a:t>
            </a:r>
          </a:p>
        </p:txBody>
      </p:sp>
      <p:sp>
        <p:nvSpPr>
          <p:cNvPr id="30" name="TextBox 13"/>
          <p:cNvSpPr txBox="1"/>
          <p:nvPr/>
        </p:nvSpPr>
        <p:spPr>
          <a:xfrm>
            <a:off x="8097708" y="4683613"/>
            <a:ext cx="1294266"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31" name="TextBox 13"/>
          <p:cNvSpPr txBox="1"/>
          <p:nvPr/>
        </p:nvSpPr>
        <p:spPr>
          <a:xfrm>
            <a:off x="8101479" y="4978393"/>
            <a:ext cx="2028496"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32" name="TextBox 13"/>
          <p:cNvSpPr txBox="1"/>
          <p:nvPr/>
        </p:nvSpPr>
        <p:spPr>
          <a:xfrm>
            <a:off x="4105202" y="1569341"/>
            <a:ext cx="1294266"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33" name="TextBox 13"/>
          <p:cNvSpPr txBox="1"/>
          <p:nvPr/>
        </p:nvSpPr>
        <p:spPr>
          <a:xfrm>
            <a:off x="3312795" y="1864121"/>
            <a:ext cx="2086673"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34" name="TextBox 13"/>
          <p:cNvSpPr txBox="1"/>
          <p:nvPr/>
        </p:nvSpPr>
        <p:spPr>
          <a:xfrm>
            <a:off x="2854433" y="3824839"/>
            <a:ext cx="1294266"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35" name="TextBox 13"/>
          <p:cNvSpPr txBox="1"/>
          <p:nvPr/>
        </p:nvSpPr>
        <p:spPr>
          <a:xfrm>
            <a:off x="2062026" y="4119619"/>
            <a:ext cx="2086673"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36" name="TextBox 13"/>
          <p:cNvSpPr txBox="1"/>
          <p:nvPr/>
        </p:nvSpPr>
        <p:spPr>
          <a:xfrm>
            <a:off x="3323662" y="5221259"/>
            <a:ext cx="1294266"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37" name="TextBox 13"/>
          <p:cNvSpPr txBox="1"/>
          <p:nvPr/>
        </p:nvSpPr>
        <p:spPr>
          <a:xfrm>
            <a:off x="2531255" y="5516040"/>
            <a:ext cx="2086673"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Tree>
  </p:cSld>
  <p:clrMapOvr>
    <a:masterClrMapping/>
  </p:clrMapOvr>
  <p:transition advTm="1638">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TextBox 29"/>
          <p:cNvSpPr txBox="1">
            <a:spLocks noChangeArrowheads="1"/>
          </p:cNvSpPr>
          <p:nvPr/>
        </p:nvSpPr>
        <p:spPr bwMode="auto">
          <a:xfrm>
            <a:off x="7946231" y="1790458"/>
            <a:ext cx="24892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defTabSz="1216660" eaLnBrk="1" hangingPunct="1">
              <a:lnSpc>
                <a:spcPct val="120000"/>
              </a:lnSpc>
              <a:spcBef>
                <a:spcPct val="20000"/>
              </a:spcBef>
              <a:defRPr/>
            </a:pPr>
            <a:r>
              <a:rPr lang="zh-CN" altLang="en-US" sz="1200" dirty="0">
                <a:solidFill>
                  <a:schemeClr val="tx1">
                    <a:lumMod val="75000"/>
                    <a:lumOff val="25000"/>
                  </a:schemeClr>
                </a:solidFill>
                <a:latin typeface="微软雅黑" panose="020B0503020204020204" charset="-122"/>
                <a:sym typeface="Arial" panose="020B0604020202020204" pitchFamily="34" charset="0"/>
              </a:rPr>
              <a:t>单击此处可编辑内容，根据您的需要自由拉伸文本框大小</a:t>
            </a:r>
          </a:p>
        </p:txBody>
      </p:sp>
      <p:sp>
        <p:nvSpPr>
          <p:cNvPr id="5" name="TextBox 30"/>
          <p:cNvSpPr txBox="1">
            <a:spLocks noChangeArrowheads="1"/>
          </p:cNvSpPr>
          <p:nvPr/>
        </p:nvSpPr>
        <p:spPr bwMode="auto">
          <a:xfrm>
            <a:off x="1826419" y="1790458"/>
            <a:ext cx="249078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r" defTabSz="1216660" eaLnBrk="1" hangingPunct="1">
              <a:lnSpc>
                <a:spcPct val="120000"/>
              </a:lnSpc>
              <a:spcBef>
                <a:spcPct val="20000"/>
              </a:spcBef>
              <a:defRPr/>
            </a:pPr>
            <a:r>
              <a:rPr lang="zh-CN" altLang="en-US" sz="1200" dirty="0">
                <a:solidFill>
                  <a:schemeClr val="tx1">
                    <a:lumMod val="75000"/>
                    <a:lumOff val="25000"/>
                  </a:schemeClr>
                </a:solidFill>
                <a:latin typeface="微软雅黑" panose="020B0503020204020204" charset="-122"/>
                <a:sym typeface="Arial" panose="020B0604020202020204" pitchFamily="34" charset="0"/>
              </a:rPr>
              <a:t>单击此处可编辑内容，根据您的需要自由拉伸文本框大小</a:t>
            </a:r>
          </a:p>
        </p:txBody>
      </p:sp>
      <p:sp>
        <p:nvSpPr>
          <p:cNvPr id="7" name="TextBox 31"/>
          <p:cNvSpPr txBox="1">
            <a:spLocks noChangeArrowheads="1"/>
          </p:cNvSpPr>
          <p:nvPr/>
        </p:nvSpPr>
        <p:spPr bwMode="auto">
          <a:xfrm>
            <a:off x="1346994" y="3643070"/>
            <a:ext cx="2490787"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r" defTabSz="1216660" eaLnBrk="1" hangingPunct="1">
              <a:lnSpc>
                <a:spcPct val="120000"/>
              </a:lnSpc>
              <a:spcBef>
                <a:spcPct val="20000"/>
              </a:spcBef>
              <a:defRPr/>
            </a:pPr>
            <a:r>
              <a:rPr lang="zh-CN" altLang="en-US" sz="1200" dirty="0">
                <a:solidFill>
                  <a:schemeClr val="tx1">
                    <a:lumMod val="75000"/>
                    <a:lumOff val="25000"/>
                  </a:schemeClr>
                </a:solidFill>
                <a:latin typeface="微软雅黑" panose="020B0503020204020204" charset="-122"/>
                <a:sym typeface="Arial" panose="020B0604020202020204" pitchFamily="34" charset="0"/>
              </a:rPr>
              <a:t>单击此处可编辑内容，根据您的需要自由拉伸文本框大小</a:t>
            </a:r>
          </a:p>
        </p:txBody>
      </p:sp>
      <p:sp>
        <p:nvSpPr>
          <p:cNvPr id="9" name="TextBox 32"/>
          <p:cNvSpPr txBox="1">
            <a:spLocks noChangeArrowheads="1"/>
          </p:cNvSpPr>
          <p:nvPr/>
        </p:nvSpPr>
        <p:spPr bwMode="auto">
          <a:xfrm>
            <a:off x="8355806" y="3643070"/>
            <a:ext cx="24892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defTabSz="1216660" eaLnBrk="1" hangingPunct="1">
              <a:lnSpc>
                <a:spcPct val="120000"/>
              </a:lnSpc>
              <a:spcBef>
                <a:spcPct val="20000"/>
              </a:spcBef>
              <a:defRPr/>
            </a:pPr>
            <a:r>
              <a:rPr lang="zh-CN" altLang="en-US" sz="1200" dirty="0">
                <a:solidFill>
                  <a:schemeClr val="tx1">
                    <a:lumMod val="75000"/>
                    <a:lumOff val="25000"/>
                  </a:schemeClr>
                </a:solidFill>
                <a:latin typeface="微软雅黑" panose="020B0503020204020204" charset="-122"/>
                <a:sym typeface="Arial" panose="020B0604020202020204" pitchFamily="34" charset="0"/>
              </a:rPr>
              <a:t>单击此处可编辑内容，根据您的需要自由拉伸文本框大小</a:t>
            </a:r>
          </a:p>
        </p:txBody>
      </p:sp>
      <p:sp>
        <p:nvSpPr>
          <p:cNvPr id="10" name="TextBox 33"/>
          <p:cNvSpPr txBox="1">
            <a:spLocks noChangeArrowheads="1"/>
          </p:cNvSpPr>
          <p:nvPr/>
        </p:nvSpPr>
        <p:spPr bwMode="auto">
          <a:xfrm>
            <a:off x="4860131" y="5495925"/>
            <a:ext cx="24892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defTabSz="1216660" eaLnBrk="1" hangingPunct="1">
              <a:lnSpc>
                <a:spcPct val="120000"/>
              </a:lnSpc>
              <a:spcBef>
                <a:spcPct val="20000"/>
              </a:spcBef>
              <a:defRPr/>
            </a:pPr>
            <a:r>
              <a:rPr lang="zh-CN" altLang="en-US" sz="1200" dirty="0">
                <a:solidFill>
                  <a:schemeClr val="tx1">
                    <a:lumMod val="75000"/>
                    <a:lumOff val="25000"/>
                  </a:schemeClr>
                </a:solidFill>
                <a:latin typeface="微软雅黑" panose="020B0503020204020204" charset="-122"/>
                <a:sym typeface="Arial" panose="020B0604020202020204" pitchFamily="34" charset="0"/>
              </a:rPr>
              <a:t>单击此处可编辑内容，根据您的需要自由拉伸文本框大小</a:t>
            </a:r>
          </a:p>
        </p:txBody>
      </p:sp>
      <p:sp>
        <p:nvSpPr>
          <p:cNvPr id="11" name="环形箭头 15"/>
          <p:cNvSpPr/>
          <p:nvPr/>
        </p:nvSpPr>
        <p:spPr bwMode="auto">
          <a:xfrm>
            <a:off x="4231164" y="1417320"/>
            <a:ext cx="3827462" cy="3827463"/>
          </a:xfrm>
          <a:custGeom>
            <a:avLst/>
            <a:gdLst>
              <a:gd name="T0" fmla="*/ 3447338 w 3827462"/>
              <a:gd name="T1" fmla="*/ 1008122 h 3827463"/>
              <a:gd name="T2" fmla="*/ 3688518 w 3827462"/>
              <a:gd name="T3" fmla="*/ 1764718 h 3827463"/>
              <a:gd name="T4" fmla="*/ 3820762 w 3827462"/>
              <a:gd name="T5" fmla="*/ 1765839 h 3827463"/>
              <a:gd name="T6" fmla="*/ 3595190 w 3827462"/>
              <a:gd name="T7" fmla="*/ 1927982 h 3827463"/>
              <a:gd name="T8" fmla="*/ 3356354 w 3827462"/>
              <a:gd name="T9" fmla="*/ 1761903 h 3827463"/>
              <a:gd name="T10" fmla="*/ 3488540 w 3827462"/>
              <a:gd name="T11" fmla="*/ 1763024 h 3827463"/>
              <a:gd name="T12" fmla="*/ 3275958 w 3827462"/>
              <a:gd name="T13" fmla="*/ 1109324 h 3827463"/>
              <a:gd name="T14" fmla="*/ 3447338 w 3827462"/>
              <a:gd name="T15" fmla="*/ 1008122 h 3827463"/>
              <a:gd name="T16" fmla="*/ 0 60000 65536"/>
              <a:gd name="T17" fmla="*/ 0 60000 65536"/>
              <a:gd name="T18" fmla="*/ 0 60000 65536"/>
              <a:gd name="T19" fmla="*/ 0 60000 65536"/>
              <a:gd name="T20" fmla="*/ 0 60000 65536"/>
              <a:gd name="T21" fmla="*/ 0 60000 65536"/>
              <a:gd name="T22" fmla="*/ 0 60000 65536"/>
              <a:gd name="T23" fmla="*/ 0 60000 65536"/>
              <a:gd name="T24" fmla="*/ 0 w 3827462"/>
              <a:gd name="T25" fmla="*/ 0 h 3827463"/>
              <a:gd name="T26" fmla="*/ 3827462 w 3827462"/>
              <a:gd name="T27" fmla="*/ 3827463 h 38274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27462" h="3827463">
                <a:moveTo>
                  <a:pt x="3447338" y="1008122"/>
                </a:moveTo>
                <a:cubicBezTo>
                  <a:pt x="3583647" y="1238955"/>
                  <a:pt x="3666090" y="1497582"/>
                  <a:pt x="3688519" y="1764717"/>
                </a:cubicBezTo>
                <a:lnTo>
                  <a:pt x="3820762" y="1765838"/>
                </a:lnTo>
                <a:lnTo>
                  <a:pt x="3595190" y="1927981"/>
                </a:lnTo>
                <a:lnTo>
                  <a:pt x="3356355" y="1761902"/>
                </a:lnTo>
                <a:lnTo>
                  <a:pt x="3488541" y="1763023"/>
                </a:lnTo>
                <a:cubicBezTo>
                  <a:pt x="3466449" y="1532176"/>
                  <a:pt x="3393875" y="1309009"/>
                  <a:pt x="3275959" y="1109323"/>
                </a:cubicBezTo>
                <a:lnTo>
                  <a:pt x="3447338" y="1008122"/>
                </a:lnTo>
                <a:close/>
              </a:path>
            </a:pathLst>
          </a:custGeom>
          <a:blipFill>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2" name="环形箭头 17"/>
          <p:cNvSpPr/>
          <p:nvPr/>
        </p:nvSpPr>
        <p:spPr bwMode="auto">
          <a:xfrm>
            <a:off x="4312444" y="1496695"/>
            <a:ext cx="3827462" cy="3827463"/>
          </a:xfrm>
          <a:custGeom>
            <a:avLst/>
            <a:gdLst>
              <a:gd name="T0" fmla="*/ 3325626 w 3827462"/>
              <a:gd name="T1" fmla="*/ 2999379 h 3827463"/>
              <a:gd name="T2" fmla="*/ 2603196 w 3827462"/>
              <a:gd name="T3" fmla="*/ 3555901 h 3827463"/>
              <a:gd name="T4" fmla="*/ 2642942 w 3827462"/>
              <a:gd name="T5" fmla="*/ 3682035 h 3827463"/>
              <a:gd name="T6" fmla="*/ 2419100 w 3827462"/>
              <a:gd name="T7" fmla="*/ 3517511 h 3827463"/>
              <a:gd name="T8" fmla="*/ 2503364 w 3827462"/>
              <a:gd name="T9" fmla="*/ 3239081 h 3827463"/>
              <a:gd name="T10" fmla="*/ 2543092 w 3827462"/>
              <a:gd name="T11" fmla="*/ 3365161 h 3827463"/>
              <a:gd name="T12" fmla="*/ 3167850 w 3827462"/>
              <a:gd name="T13" fmla="*/ 2878059 h 3827463"/>
              <a:gd name="T14" fmla="*/ 3325626 w 3827462"/>
              <a:gd name="T15" fmla="*/ 2999379 h 3827463"/>
              <a:gd name="T16" fmla="*/ 0 60000 65536"/>
              <a:gd name="T17" fmla="*/ 0 60000 65536"/>
              <a:gd name="T18" fmla="*/ 0 60000 65536"/>
              <a:gd name="T19" fmla="*/ 0 60000 65536"/>
              <a:gd name="T20" fmla="*/ 0 60000 65536"/>
              <a:gd name="T21" fmla="*/ 0 60000 65536"/>
              <a:gd name="T22" fmla="*/ 0 60000 65536"/>
              <a:gd name="T23" fmla="*/ 0 60000 65536"/>
              <a:gd name="T24" fmla="*/ 0 w 3827462"/>
              <a:gd name="T25" fmla="*/ 0 h 3827463"/>
              <a:gd name="T26" fmla="*/ 3827462 w 3827462"/>
              <a:gd name="T27" fmla="*/ 3827463 h 38274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27462" h="3827463">
                <a:moveTo>
                  <a:pt x="3325627" y="2999378"/>
                </a:moveTo>
                <a:cubicBezTo>
                  <a:pt x="3137195" y="3244437"/>
                  <a:pt x="2888223" y="3436231"/>
                  <a:pt x="2603197" y="3555900"/>
                </a:cubicBezTo>
                <a:lnTo>
                  <a:pt x="2642943" y="3682034"/>
                </a:lnTo>
                <a:lnTo>
                  <a:pt x="2419100" y="3517511"/>
                </a:lnTo>
                <a:lnTo>
                  <a:pt x="2503364" y="3239081"/>
                </a:lnTo>
                <a:lnTo>
                  <a:pt x="2543093" y="3365160"/>
                </a:lnTo>
                <a:cubicBezTo>
                  <a:pt x="2789286" y="3258407"/>
                  <a:pt x="3004279" y="3090784"/>
                  <a:pt x="3167850" y="2878059"/>
                </a:cubicBezTo>
                <a:lnTo>
                  <a:pt x="3325627" y="2999378"/>
                </a:lnTo>
                <a:close/>
              </a:path>
            </a:pathLst>
          </a:custGeom>
          <a:blipFill>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3" name="环形箭头 19"/>
          <p:cNvSpPr/>
          <p:nvPr/>
        </p:nvSpPr>
        <p:spPr bwMode="auto">
          <a:xfrm>
            <a:off x="4118134" y="1501140"/>
            <a:ext cx="3827462" cy="3827463"/>
          </a:xfrm>
          <a:custGeom>
            <a:avLst/>
            <a:gdLst>
              <a:gd name="T0" fmla="*/ 1378454 w 3827462"/>
              <a:gd name="T1" fmla="*/ 3612425 h 3827463"/>
              <a:gd name="T2" fmla="*/ 607834 w 3827462"/>
              <a:gd name="T3" fmla="*/ 3124811 h 3827463"/>
              <a:gd name="T4" fmla="*/ 502996 w 3827462"/>
              <a:gd name="T5" fmla="*/ 3205425 h 3827463"/>
              <a:gd name="T6" fmla="*/ 580723 w 3827462"/>
              <a:gd name="T7" fmla="*/ 2938719 h 3827463"/>
              <a:gd name="T8" fmla="*/ 871164 w 3827462"/>
              <a:gd name="T9" fmla="*/ 2922329 h 3827463"/>
              <a:gd name="T10" fmla="*/ 766371 w 3827462"/>
              <a:gd name="T11" fmla="*/ 3002907 h 3827463"/>
              <a:gd name="T12" fmla="*/ 1438271 w 3827462"/>
              <a:gd name="T13" fmla="*/ 3422597 h 3827463"/>
              <a:gd name="T14" fmla="*/ 1378454 w 3827462"/>
              <a:gd name="T15" fmla="*/ 3612425 h 3827463"/>
              <a:gd name="T16" fmla="*/ 0 60000 65536"/>
              <a:gd name="T17" fmla="*/ 0 60000 65536"/>
              <a:gd name="T18" fmla="*/ 0 60000 65536"/>
              <a:gd name="T19" fmla="*/ 0 60000 65536"/>
              <a:gd name="T20" fmla="*/ 0 60000 65536"/>
              <a:gd name="T21" fmla="*/ 0 60000 65536"/>
              <a:gd name="T22" fmla="*/ 0 60000 65536"/>
              <a:gd name="T23" fmla="*/ 0 60000 65536"/>
              <a:gd name="T24" fmla="*/ 0 w 3827462"/>
              <a:gd name="T25" fmla="*/ 0 h 3827463"/>
              <a:gd name="T26" fmla="*/ 3827462 w 3827462"/>
              <a:gd name="T27" fmla="*/ 3827463 h 38274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27462" h="3827463">
                <a:moveTo>
                  <a:pt x="1378454" y="3612425"/>
                </a:moveTo>
                <a:cubicBezTo>
                  <a:pt x="1083617" y="3519519"/>
                  <a:pt x="818037" y="3351472"/>
                  <a:pt x="607834" y="3124811"/>
                </a:cubicBezTo>
                <a:lnTo>
                  <a:pt x="502996" y="3205424"/>
                </a:lnTo>
                <a:lnTo>
                  <a:pt x="580723" y="2938718"/>
                </a:lnTo>
                <a:lnTo>
                  <a:pt x="871164" y="2922329"/>
                </a:lnTo>
                <a:lnTo>
                  <a:pt x="766371" y="3002907"/>
                </a:lnTo>
                <a:cubicBezTo>
                  <a:pt x="951119" y="3197524"/>
                  <a:pt x="1182335" y="3341949"/>
                  <a:pt x="1438271" y="3422597"/>
                </a:cubicBezTo>
                <a:lnTo>
                  <a:pt x="1378454" y="3612425"/>
                </a:lnTo>
                <a:close/>
              </a:path>
            </a:pathLst>
          </a:custGeom>
          <a:blipFill>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4" name="环形箭头 21"/>
          <p:cNvSpPr/>
          <p:nvPr/>
        </p:nvSpPr>
        <p:spPr bwMode="auto">
          <a:xfrm>
            <a:off x="4217829" y="1417320"/>
            <a:ext cx="3827462" cy="3827463"/>
          </a:xfrm>
          <a:custGeom>
            <a:avLst/>
            <a:gdLst>
              <a:gd name="T0" fmla="*/ 132762 w 3827462"/>
              <a:gd name="T1" fmla="*/ 1928826 h 3827463"/>
              <a:gd name="T2" fmla="*/ 303229 w 3827462"/>
              <a:gd name="T3" fmla="*/ 1153232 h 3827463"/>
              <a:gd name="T4" fmla="*/ 189353 w 3827462"/>
              <a:gd name="T5" fmla="*/ 1085987 h 3827463"/>
              <a:gd name="T6" fmla="*/ 465813 w 3827462"/>
              <a:gd name="T7" fmla="*/ 1058723 h 3827463"/>
              <a:gd name="T8" fmla="*/ 589258 w 3827462"/>
              <a:gd name="T9" fmla="*/ 1322135 h 3827463"/>
              <a:gd name="T10" fmla="*/ 475432 w 3827462"/>
              <a:gd name="T11" fmla="*/ 1254919 h 3827463"/>
              <a:gd name="T12" fmla="*/ 331783 w 3827462"/>
              <a:gd name="T13" fmla="*/ 1927139 h 3827463"/>
              <a:gd name="T14" fmla="*/ 132762 w 3827462"/>
              <a:gd name="T15" fmla="*/ 1928826 h 3827463"/>
              <a:gd name="T16" fmla="*/ 0 60000 65536"/>
              <a:gd name="T17" fmla="*/ 0 60000 65536"/>
              <a:gd name="T18" fmla="*/ 0 60000 65536"/>
              <a:gd name="T19" fmla="*/ 0 60000 65536"/>
              <a:gd name="T20" fmla="*/ 0 60000 65536"/>
              <a:gd name="T21" fmla="*/ 0 60000 65536"/>
              <a:gd name="T22" fmla="*/ 0 60000 65536"/>
              <a:gd name="T23" fmla="*/ 0 60000 65536"/>
              <a:gd name="T24" fmla="*/ 0 w 3827462"/>
              <a:gd name="T25" fmla="*/ 0 h 3827463"/>
              <a:gd name="T26" fmla="*/ 3827462 w 3827462"/>
              <a:gd name="T27" fmla="*/ 3827463 h 38274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27462" h="3827463">
                <a:moveTo>
                  <a:pt x="132762" y="1928825"/>
                </a:moveTo>
                <a:cubicBezTo>
                  <a:pt x="130490" y="1660759"/>
                  <a:pt x="188761" y="1395639"/>
                  <a:pt x="303229" y="1153231"/>
                </a:cubicBezTo>
                <a:lnTo>
                  <a:pt x="189353" y="1085986"/>
                </a:lnTo>
                <a:lnTo>
                  <a:pt x="465813" y="1058722"/>
                </a:lnTo>
                <a:lnTo>
                  <a:pt x="589258" y="1322134"/>
                </a:lnTo>
                <a:lnTo>
                  <a:pt x="475432" y="1254918"/>
                </a:lnTo>
                <a:cubicBezTo>
                  <a:pt x="378858" y="1465754"/>
                  <a:pt x="329818" y="1695244"/>
                  <a:pt x="331783" y="1927138"/>
                </a:cubicBezTo>
                <a:lnTo>
                  <a:pt x="132762" y="1928825"/>
                </a:lnTo>
                <a:close/>
              </a:path>
            </a:pathLst>
          </a:custGeom>
          <a:blipFill>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5" name="环形箭头 23"/>
          <p:cNvSpPr/>
          <p:nvPr/>
        </p:nvSpPr>
        <p:spPr bwMode="auto">
          <a:xfrm>
            <a:off x="4205764" y="1570990"/>
            <a:ext cx="3827462" cy="3827463"/>
          </a:xfrm>
          <a:custGeom>
            <a:avLst/>
            <a:gdLst>
              <a:gd name="T0" fmla="*/ 1402143 w 3827462"/>
              <a:gd name="T1" fmla="*/ 207755 h 3827463"/>
              <a:gd name="T2" fmla="*/ 2266008 w 3827462"/>
              <a:gd name="T3" fmla="*/ 167885 h 3827463"/>
              <a:gd name="T4" fmla="*/ 2303996 w 3827462"/>
              <a:gd name="T5" fmla="*/ 41210 h 3827463"/>
              <a:gd name="T6" fmla="*/ 2396734 w 3827462"/>
              <a:gd name="T7" fmla="*/ 303075 h 3827463"/>
              <a:gd name="T8" fmla="*/ 2170594 w 3827462"/>
              <a:gd name="T9" fmla="*/ 486063 h 3827463"/>
              <a:gd name="T10" fmla="*/ 2208564 w 3827462"/>
              <a:gd name="T11" fmla="*/ 359443 h 3827463"/>
              <a:gd name="T12" fmla="*/ 1459312 w 3827462"/>
              <a:gd name="T13" fmla="*/ 398396 h 3827463"/>
              <a:gd name="T14" fmla="*/ 1402143 w 3827462"/>
              <a:gd name="T15" fmla="*/ 207755 h 3827463"/>
              <a:gd name="T16" fmla="*/ 0 60000 65536"/>
              <a:gd name="T17" fmla="*/ 0 60000 65536"/>
              <a:gd name="T18" fmla="*/ 0 60000 65536"/>
              <a:gd name="T19" fmla="*/ 0 60000 65536"/>
              <a:gd name="T20" fmla="*/ 0 60000 65536"/>
              <a:gd name="T21" fmla="*/ 0 60000 65536"/>
              <a:gd name="T22" fmla="*/ 0 60000 65536"/>
              <a:gd name="T23" fmla="*/ 0 60000 65536"/>
              <a:gd name="T24" fmla="*/ 0 w 3827462"/>
              <a:gd name="T25" fmla="*/ 0 h 3827463"/>
              <a:gd name="T26" fmla="*/ 3827462 w 3827462"/>
              <a:gd name="T27" fmla="*/ 3827463 h 38274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27462" h="3827463">
                <a:moveTo>
                  <a:pt x="1402143" y="207755"/>
                </a:moveTo>
                <a:cubicBezTo>
                  <a:pt x="1682450" y="123697"/>
                  <a:pt x="1979151" y="110003"/>
                  <a:pt x="2266009" y="167885"/>
                </a:cubicBezTo>
                <a:lnTo>
                  <a:pt x="2303996" y="41210"/>
                </a:lnTo>
                <a:lnTo>
                  <a:pt x="2396735" y="303075"/>
                </a:lnTo>
                <a:lnTo>
                  <a:pt x="2170594" y="486063"/>
                </a:lnTo>
                <a:lnTo>
                  <a:pt x="2208565" y="359443"/>
                </a:lnTo>
                <a:cubicBezTo>
                  <a:pt x="1959304" y="312161"/>
                  <a:pt x="1702327" y="325520"/>
                  <a:pt x="1459312" y="398396"/>
                </a:cubicBezTo>
                <a:lnTo>
                  <a:pt x="1402143" y="207755"/>
                </a:lnTo>
                <a:close/>
              </a:path>
            </a:pathLst>
          </a:custGeom>
          <a:blipFill>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6" name="椭圆 34"/>
          <p:cNvSpPr>
            <a:spLocks noChangeArrowheads="1"/>
          </p:cNvSpPr>
          <p:nvPr/>
        </p:nvSpPr>
        <p:spPr bwMode="auto">
          <a:xfrm>
            <a:off x="4556919" y="1622425"/>
            <a:ext cx="852487" cy="852488"/>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7" name="TextBox 24"/>
          <p:cNvSpPr txBox="1">
            <a:spLocks noChangeArrowheads="1"/>
          </p:cNvSpPr>
          <p:nvPr/>
        </p:nvSpPr>
        <p:spPr bwMode="auto">
          <a:xfrm>
            <a:off x="4583053" y="1879392"/>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r>
              <a:rPr lang="zh-CN" altLang="en-US" sz="1600" b="1" dirty="0">
                <a:solidFill>
                  <a:schemeClr val="bg1"/>
                </a:solidFill>
                <a:latin typeface="微软雅黑" panose="020B0503020204020204" charset="-122"/>
              </a:rPr>
              <a:t>关键词</a:t>
            </a:r>
          </a:p>
        </p:txBody>
      </p:sp>
      <p:sp>
        <p:nvSpPr>
          <p:cNvPr id="18" name="椭圆 37"/>
          <p:cNvSpPr>
            <a:spLocks noChangeArrowheads="1"/>
          </p:cNvSpPr>
          <p:nvPr/>
        </p:nvSpPr>
        <p:spPr bwMode="auto">
          <a:xfrm>
            <a:off x="6793706" y="1622425"/>
            <a:ext cx="852488" cy="852488"/>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19" name="TextBox 38"/>
          <p:cNvSpPr txBox="1">
            <a:spLocks noChangeArrowheads="1"/>
          </p:cNvSpPr>
          <p:nvPr/>
        </p:nvSpPr>
        <p:spPr bwMode="auto">
          <a:xfrm>
            <a:off x="6819841" y="1879392"/>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r>
              <a:rPr lang="zh-CN" altLang="en-US" sz="1600" b="1" dirty="0">
                <a:solidFill>
                  <a:schemeClr val="bg1"/>
                </a:solidFill>
                <a:latin typeface="微软雅黑" panose="020B0503020204020204" charset="-122"/>
              </a:rPr>
              <a:t>关键词</a:t>
            </a:r>
          </a:p>
        </p:txBody>
      </p:sp>
      <p:sp>
        <p:nvSpPr>
          <p:cNvPr id="20" name="椭圆 40"/>
          <p:cNvSpPr>
            <a:spLocks noChangeArrowheads="1"/>
          </p:cNvSpPr>
          <p:nvPr/>
        </p:nvSpPr>
        <p:spPr bwMode="auto">
          <a:xfrm>
            <a:off x="7314406" y="3475038"/>
            <a:ext cx="852488" cy="852487"/>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21" name="TextBox 41"/>
          <p:cNvSpPr txBox="1">
            <a:spLocks noChangeArrowheads="1"/>
          </p:cNvSpPr>
          <p:nvPr/>
        </p:nvSpPr>
        <p:spPr bwMode="auto">
          <a:xfrm>
            <a:off x="7340541" y="3732004"/>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r>
              <a:rPr lang="zh-CN" altLang="en-US" sz="1600" b="1" dirty="0">
                <a:solidFill>
                  <a:schemeClr val="bg1"/>
                </a:solidFill>
                <a:latin typeface="微软雅黑" panose="020B0503020204020204" charset="-122"/>
              </a:rPr>
              <a:t>关键词</a:t>
            </a:r>
          </a:p>
        </p:txBody>
      </p:sp>
      <p:sp>
        <p:nvSpPr>
          <p:cNvPr id="22" name="椭圆 43"/>
          <p:cNvSpPr>
            <a:spLocks noChangeArrowheads="1"/>
          </p:cNvSpPr>
          <p:nvPr/>
        </p:nvSpPr>
        <p:spPr bwMode="auto">
          <a:xfrm>
            <a:off x="4042569" y="3475038"/>
            <a:ext cx="852487" cy="852487"/>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23" name="TextBox 44"/>
          <p:cNvSpPr txBox="1">
            <a:spLocks noChangeArrowheads="1"/>
          </p:cNvSpPr>
          <p:nvPr/>
        </p:nvSpPr>
        <p:spPr bwMode="auto">
          <a:xfrm>
            <a:off x="4068703" y="3732004"/>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r>
              <a:rPr lang="zh-CN" altLang="en-US" sz="1600" b="1" dirty="0">
                <a:solidFill>
                  <a:schemeClr val="bg1"/>
                </a:solidFill>
                <a:latin typeface="微软雅黑" panose="020B0503020204020204" charset="-122"/>
              </a:rPr>
              <a:t>关键词</a:t>
            </a:r>
          </a:p>
        </p:txBody>
      </p:sp>
      <p:sp>
        <p:nvSpPr>
          <p:cNvPr id="24" name="椭圆 46"/>
          <p:cNvSpPr>
            <a:spLocks noChangeArrowheads="1"/>
          </p:cNvSpPr>
          <p:nvPr/>
        </p:nvSpPr>
        <p:spPr bwMode="auto">
          <a:xfrm>
            <a:off x="5704681" y="4567238"/>
            <a:ext cx="852488" cy="852487"/>
          </a:xfrm>
          <a:prstGeom prst="ellipse">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
        <p:nvSpPr>
          <p:cNvPr id="25" name="TextBox 47"/>
          <p:cNvSpPr txBox="1">
            <a:spLocks noChangeArrowheads="1"/>
          </p:cNvSpPr>
          <p:nvPr/>
        </p:nvSpPr>
        <p:spPr bwMode="auto">
          <a:xfrm>
            <a:off x="5730816" y="4824204"/>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Font typeface="Arial" panose="020B0604020202020204" pitchFamily="34" charset="0"/>
              <a:defRPr>
                <a:solidFill>
                  <a:schemeClr val="tx1"/>
                </a:solidFill>
                <a:latin typeface="Calibri" panose="020F0502020204030204" charset="0"/>
                <a:ea typeface="微软雅黑" panose="020B0503020204020204" charset="-122"/>
              </a:defRPr>
            </a:lvl1pPr>
            <a:lvl2pPr marL="742950" indent="-285750" eaLnBrk="0" hangingPunct="0">
              <a:buFont typeface="Arial" panose="020B0604020202020204" pitchFamily="34" charset="0"/>
              <a:defRPr>
                <a:solidFill>
                  <a:schemeClr val="tx1"/>
                </a:solidFill>
                <a:latin typeface="Calibri" panose="020F0502020204030204" charset="0"/>
                <a:ea typeface="微软雅黑" panose="020B0503020204020204" charset="-122"/>
              </a:defRPr>
            </a:lvl2pPr>
            <a:lvl3pPr marL="11430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3pPr>
            <a:lvl4pPr marL="16002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4pPr>
            <a:lvl5pPr marL="2057400" indent="-228600" eaLnBrk="0" hangingPunct="0">
              <a:buFont typeface="Arial" panose="020B0604020202020204" pitchFamily="34" charset="0"/>
              <a:defRPr>
                <a:solidFill>
                  <a:schemeClr val="tx1"/>
                </a:solidFill>
                <a:latin typeface="Calibri" panose="020F0502020204030204" charset="0"/>
                <a:ea typeface="微软雅黑" panose="020B050302020402020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微软雅黑" panose="020B0503020204020204" charset="-122"/>
              </a:defRPr>
            </a:lvl9pPr>
          </a:lstStyle>
          <a:p>
            <a:pPr algn="ctr" eaLnBrk="1" hangingPunct="1"/>
            <a:r>
              <a:rPr lang="zh-CN" altLang="en-US" sz="1600" b="1" dirty="0">
                <a:solidFill>
                  <a:schemeClr val="bg1"/>
                </a:solidFill>
                <a:latin typeface="微软雅黑" panose="020B0503020204020204" charset="-122"/>
              </a:rPr>
              <a:t>关键词</a:t>
            </a:r>
          </a:p>
        </p:txBody>
      </p:sp>
      <p:sp>
        <p:nvSpPr>
          <p:cNvPr id="26" name="Freeform 711"/>
          <p:cNvSpPr/>
          <p:nvPr/>
        </p:nvSpPr>
        <p:spPr bwMode="auto">
          <a:xfrm>
            <a:off x="5449094" y="2936875"/>
            <a:ext cx="1312862" cy="900113"/>
          </a:xfrm>
          <a:custGeom>
            <a:avLst/>
            <a:gdLst>
              <a:gd name="T0" fmla="*/ 242959792 w 1537"/>
              <a:gd name="T1" fmla="*/ 470000159 h 1052"/>
              <a:gd name="T2" fmla="*/ 345105035 w 1537"/>
              <a:gd name="T3" fmla="*/ 770155192 h 1052"/>
              <a:gd name="T4" fmla="*/ 839780624 w 1537"/>
              <a:gd name="T5" fmla="*/ 759905716 h 1052"/>
              <a:gd name="T6" fmla="*/ 963814226 w 1537"/>
              <a:gd name="T7" fmla="*/ 299423584 h 1052"/>
              <a:gd name="T8" fmla="*/ 990079999 w 1537"/>
              <a:gd name="T9" fmla="*/ 74672579 h 1052"/>
              <a:gd name="T10" fmla="*/ 864587473 w 1537"/>
              <a:gd name="T11" fmla="*/ 218161846 h 1052"/>
              <a:gd name="T12" fmla="*/ 694588554 w 1537"/>
              <a:gd name="T13" fmla="*/ 382149235 h 1052"/>
              <a:gd name="T14" fmla="*/ 567636462 w 1537"/>
              <a:gd name="T15" fmla="*/ 189610651 h 1052"/>
              <a:gd name="T16" fmla="*/ 483001734 w 1537"/>
              <a:gd name="T17" fmla="*/ 38068273 h 1052"/>
              <a:gd name="T18" fmla="*/ 465491218 w 1537"/>
              <a:gd name="T19" fmla="*/ 207912370 h 1052"/>
              <a:gd name="T20" fmla="*/ 424632672 w 1537"/>
              <a:gd name="T21" fmla="*/ 364579072 h 1052"/>
              <a:gd name="T22" fmla="*/ 210857411 w 1537"/>
              <a:gd name="T23" fmla="*/ 213037536 h 1052"/>
              <a:gd name="T24" fmla="*/ 13132890 w 1537"/>
              <a:gd name="T25" fmla="*/ 208644781 h 1052"/>
              <a:gd name="T26" fmla="*/ 137166328 w 1537"/>
              <a:gd name="T27" fmla="*/ 295030829 h 1052"/>
              <a:gd name="T28" fmla="*/ 242959792 w 1537"/>
              <a:gd name="T29" fmla="*/ 470000159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37"/>
              <a:gd name="T46" fmla="*/ 0 h 1052"/>
              <a:gd name="T47" fmla="*/ 1537 w 1537"/>
              <a:gd name="T48" fmla="*/ 1052 h 105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blipFill rotWithShape="1">
            <a:blip r:embed="rId5"/>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2D69A0"/>
              </a:solidFill>
              <a:latin typeface="微软雅黑" panose="020B0503020204020204" charset="-122"/>
              <a:ea typeface="微软雅黑" panose="020B0503020204020204" charset="-122"/>
            </a:endParaRPr>
          </a:p>
        </p:txBody>
      </p:sp>
    </p:spTree>
  </p:cSld>
  <p:clrMapOvr>
    <a:masterClrMapping/>
  </p:clrMapOvr>
  <p:transition advTm="1170">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697644" y="1028953"/>
            <a:ext cx="8730671" cy="4800093"/>
          </a:xfrm>
          <a:prstGeom prst="rect">
            <a:avLst/>
          </a:prstGeom>
          <a:noFill/>
          <a:ln>
            <a:noFill/>
          </a:ln>
        </p:spPr>
      </p:pic>
      <p:sp>
        <p:nvSpPr>
          <p:cNvPr id="9" name="文本框 8"/>
          <p:cNvSpPr txBox="1"/>
          <p:nvPr/>
        </p:nvSpPr>
        <p:spPr>
          <a:xfrm>
            <a:off x="4070726" y="1950986"/>
            <a:ext cx="4005695" cy="1260475"/>
          </a:xfrm>
          <a:prstGeom prst="rect">
            <a:avLst/>
          </a:prstGeom>
          <a:noFill/>
        </p:spPr>
        <p:txBody>
          <a:bodyPr wrap="square" rtlCol="0">
            <a:spAutoFit/>
          </a:bodyPr>
          <a:lstStyle/>
          <a:p>
            <a:pPr algn="ctr"/>
            <a:r>
              <a:rPr lang="zh-CN" altLang="en-US" sz="48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目录</a:t>
            </a:r>
          </a:p>
          <a:p>
            <a:pPr algn="ctr"/>
            <a:r>
              <a:rPr lang="en-US" altLang="zh-CN" sz="2800" dirty="0">
                <a:solidFill>
                  <a:schemeClr val="bg1"/>
                </a:solidFill>
                <a:latin typeface="微软雅黑" panose="020B0503020204020204" charset="-122"/>
                <a:ea typeface="微软雅黑" panose="020B0503020204020204" charset="-122"/>
              </a:rPr>
              <a:t>Contents</a:t>
            </a:r>
            <a:endParaRPr lang="zh-CN" altLang="en-US" sz="2800" dirty="0">
              <a:solidFill>
                <a:schemeClr val="bg1"/>
              </a:solidFill>
              <a:latin typeface="微软雅黑" panose="020B0503020204020204" charset="-122"/>
              <a:ea typeface="微软雅黑" panose="020B0503020204020204" charset="-122"/>
            </a:endParaRPr>
          </a:p>
        </p:txBody>
      </p:sp>
      <p:sp>
        <p:nvSpPr>
          <p:cNvPr id="10" name="矩形 9"/>
          <p:cNvSpPr/>
          <p:nvPr/>
        </p:nvSpPr>
        <p:spPr>
          <a:xfrm>
            <a:off x="3161030" y="3202940"/>
            <a:ext cx="3431540" cy="1197251"/>
          </a:xfrm>
          <a:prstGeom prst="rect">
            <a:avLst/>
          </a:prstGeom>
        </p:spPr>
        <p:txBody>
          <a:bodyPr wrap="square">
            <a:spAutoFit/>
          </a:bodyPr>
          <a:lstStyle/>
          <a:p>
            <a:pPr lvl="0">
              <a:lnSpc>
                <a:spcPct val="170000"/>
              </a:lnSpc>
              <a:spcBef>
                <a:spcPts val="1000"/>
              </a:spcBef>
              <a:defRPr/>
            </a:pPr>
            <a:r>
              <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01.</a:t>
            </a:r>
            <a:r>
              <a:rPr lang="zh-CN" altLang="en-US"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题目分析</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a:p>
            <a:pPr lvl="0">
              <a:lnSpc>
                <a:spcPct val="170000"/>
              </a:lnSpc>
              <a:spcBef>
                <a:spcPts val="1000"/>
              </a:spcBef>
              <a:defRPr/>
            </a:pPr>
            <a:r>
              <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02.</a:t>
            </a:r>
            <a:r>
              <a:rPr lang="zh-CN" altLang="en-US"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单击文本框输入标题</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p:txBody>
      </p:sp>
      <p:sp>
        <p:nvSpPr>
          <p:cNvPr id="11" name="矩形 10"/>
          <p:cNvSpPr/>
          <p:nvPr/>
        </p:nvSpPr>
        <p:spPr>
          <a:xfrm>
            <a:off x="6062980" y="3200400"/>
            <a:ext cx="3230245" cy="1265555"/>
          </a:xfrm>
          <a:prstGeom prst="rect">
            <a:avLst/>
          </a:prstGeom>
        </p:spPr>
        <p:txBody>
          <a:bodyPr wrap="square">
            <a:spAutoFit/>
          </a:bodyPr>
          <a:lstStyle/>
          <a:p>
            <a:pPr>
              <a:lnSpc>
                <a:spcPct val="170000"/>
              </a:lnSpc>
              <a:spcBef>
                <a:spcPts val="1000"/>
              </a:spcBef>
              <a:defRPr/>
            </a:pPr>
            <a:r>
              <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03.</a:t>
            </a:r>
            <a:r>
              <a:rPr lang="zh-CN" altLang="en-US"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单击文本框输入标题</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a:p>
            <a:pPr>
              <a:lnSpc>
                <a:spcPct val="170000"/>
              </a:lnSpc>
              <a:spcBef>
                <a:spcPts val="1000"/>
              </a:spcBef>
              <a:defRPr/>
            </a:pPr>
            <a:r>
              <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04.</a:t>
            </a:r>
            <a:r>
              <a:rPr lang="zh-CN" altLang="en-US"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单击文本框输入标题</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p:txBody>
      </p:sp>
    </p:spTree>
  </p:cSld>
  <p:clrMapOvr>
    <a:masterClrMapping/>
  </p:clrMapOvr>
  <p:transition advTm="2293">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715"/>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11884"/>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64136"/>
            <a:ext cx="522514" cy="1075261"/>
          </a:xfrm>
          <a:prstGeom prst="rect">
            <a:avLst/>
          </a:prstGeom>
        </p:spPr>
      </p:pic>
      <p:grpSp>
        <p:nvGrpSpPr>
          <p:cNvPr id="4" name="Group 87"/>
          <p:cNvGrpSpPr/>
          <p:nvPr/>
        </p:nvGrpSpPr>
        <p:grpSpPr>
          <a:xfrm>
            <a:off x="4822844" y="1574973"/>
            <a:ext cx="3064251" cy="3064251"/>
            <a:chOff x="843571" y="2895929"/>
            <a:chExt cx="3707742" cy="3707742"/>
          </a:xfrm>
          <a:blipFill rotWithShape="1">
            <a:blip r:embed="rId4"/>
            <a:stretch>
              <a:fillRect/>
            </a:stretch>
          </a:blipFill>
        </p:grpSpPr>
        <p:sp>
          <p:nvSpPr>
            <p:cNvPr id="5" name="Rectangle 88"/>
            <p:cNvSpPr/>
            <p:nvPr/>
          </p:nvSpPr>
          <p:spPr>
            <a:xfrm>
              <a:off x="843571" y="2895929"/>
              <a:ext cx="3707742" cy="3707742"/>
            </a:xfrm>
            <a:prstGeom prst="rect">
              <a:avLst/>
            </a:prstGeom>
            <a:grpFill/>
            <a:ln>
              <a:solidFill>
                <a:schemeClr val="bg1"/>
              </a:solidFill>
            </a:ln>
            <a:effectLst>
              <a:softEdge rad="635000"/>
            </a:effectLst>
            <a:scene3d>
              <a:camera prst="isometricTopUp"/>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7" name="Rectangle 89"/>
            <p:cNvSpPr/>
            <p:nvPr/>
          </p:nvSpPr>
          <p:spPr>
            <a:xfrm>
              <a:off x="1456468" y="3131456"/>
              <a:ext cx="2510971" cy="2510971"/>
            </a:xfrm>
            <a:prstGeom prst="rect">
              <a:avLst/>
            </a:prstGeom>
            <a:grpFill/>
            <a:ln>
              <a:solidFill>
                <a:schemeClr val="bg1"/>
              </a:solidFill>
            </a:ln>
            <a:scene3d>
              <a:camera prst="isometricTopUp"/>
              <a:lightRig rig="threePt" dir="t"/>
            </a:scene3d>
            <a:sp3d extrusionH="406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bg1"/>
                  </a:solidFill>
                  <a:latin typeface="微软雅黑" panose="020B0503020204020204" charset="-122"/>
                  <a:ea typeface="微软雅黑" panose="020B0503020204020204" charset="-122"/>
                  <a:cs typeface="Arial" panose="020B0604020202020204" pitchFamily="34" charset="0"/>
                </a:rPr>
                <a:t>W</a:t>
              </a:r>
            </a:p>
            <a:p>
              <a:pPr algn="ctr"/>
              <a:r>
                <a:rPr lang="en-US" sz="2800" dirty="0">
                  <a:solidFill>
                    <a:schemeClr val="bg1"/>
                  </a:solidFill>
                  <a:latin typeface="微软雅黑" panose="020B0503020204020204" charset="-122"/>
                  <a:ea typeface="微软雅黑" panose="020B0503020204020204" charset="-122"/>
                  <a:cs typeface="Arial" panose="020B0604020202020204" pitchFamily="34" charset="0"/>
                </a:rPr>
                <a:t>26%</a:t>
              </a:r>
            </a:p>
          </p:txBody>
        </p:sp>
      </p:grpSp>
      <p:grpSp>
        <p:nvGrpSpPr>
          <p:cNvPr id="9" name="Group 90"/>
          <p:cNvGrpSpPr/>
          <p:nvPr/>
        </p:nvGrpSpPr>
        <p:grpSpPr>
          <a:xfrm>
            <a:off x="3332837" y="2497412"/>
            <a:ext cx="3064251" cy="3064251"/>
            <a:chOff x="843571" y="2895929"/>
            <a:chExt cx="3707742" cy="3707742"/>
          </a:xfrm>
          <a:blipFill rotWithShape="1">
            <a:blip r:embed="rId4"/>
            <a:stretch>
              <a:fillRect/>
            </a:stretch>
          </a:blipFill>
        </p:grpSpPr>
        <p:sp>
          <p:nvSpPr>
            <p:cNvPr id="10" name="Rectangle 91"/>
            <p:cNvSpPr/>
            <p:nvPr/>
          </p:nvSpPr>
          <p:spPr>
            <a:xfrm>
              <a:off x="843571" y="2895929"/>
              <a:ext cx="3707742" cy="3707742"/>
            </a:xfrm>
            <a:prstGeom prst="rect">
              <a:avLst/>
            </a:prstGeom>
            <a:grpFill/>
            <a:ln>
              <a:solidFill>
                <a:schemeClr val="bg1"/>
              </a:solidFill>
            </a:ln>
            <a:effectLst>
              <a:softEdge rad="635000"/>
            </a:effectLst>
            <a:scene3d>
              <a:camera prst="isometricTopUp"/>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11" name="Rectangle 92"/>
            <p:cNvSpPr/>
            <p:nvPr/>
          </p:nvSpPr>
          <p:spPr>
            <a:xfrm>
              <a:off x="1456469" y="3131455"/>
              <a:ext cx="2510971" cy="2510971"/>
            </a:xfrm>
            <a:prstGeom prst="rect">
              <a:avLst/>
            </a:prstGeom>
            <a:grpFill/>
            <a:ln>
              <a:solidFill>
                <a:schemeClr val="bg1"/>
              </a:solidFill>
            </a:ln>
            <a:scene3d>
              <a:camera prst="isometricTopUp"/>
              <a:lightRig rig="threePt" dir="t"/>
            </a:scene3d>
            <a:sp3d extrusionH="406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bg1"/>
                  </a:solidFill>
                  <a:latin typeface="微软雅黑" panose="020B0503020204020204" charset="-122"/>
                  <a:ea typeface="微软雅黑" panose="020B0503020204020204" charset="-122"/>
                  <a:cs typeface="Arial" panose="020B0604020202020204" pitchFamily="34" charset="0"/>
                </a:rPr>
                <a:t>S</a:t>
              </a:r>
            </a:p>
            <a:p>
              <a:pPr algn="ctr"/>
              <a:r>
                <a:rPr lang="en-US" sz="2800" dirty="0">
                  <a:solidFill>
                    <a:schemeClr val="bg1"/>
                  </a:solidFill>
                  <a:latin typeface="微软雅黑" panose="020B0503020204020204" charset="-122"/>
                  <a:ea typeface="微软雅黑" panose="020B0503020204020204" charset="-122"/>
                  <a:cs typeface="Arial" panose="020B0604020202020204" pitchFamily="34" charset="0"/>
                </a:rPr>
                <a:t>85%</a:t>
              </a:r>
            </a:p>
          </p:txBody>
        </p:sp>
      </p:grpSp>
      <p:grpSp>
        <p:nvGrpSpPr>
          <p:cNvPr id="12" name="Group 93"/>
          <p:cNvGrpSpPr/>
          <p:nvPr/>
        </p:nvGrpSpPr>
        <p:grpSpPr>
          <a:xfrm>
            <a:off x="6310259" y="2502768"/>
            <a:ext cx="3064251" cy="3064251"/>
            <a:chOff x="843571" y="2895929"/>
            <a:chExt cx="3707742" cy="3707742"/>
          </a:xfrm>
          <a:blipFill rotWithShape="1">
            <a:blip r:embed="rId4"/>
            <a:stretch>
              <a:fillRect/>
            </a:stretch>
          </a:blipFill>
        </p:grpSpPr>
        <p:sp>
          <p:nvSpPr>
            <p:cNvPr id="13" name="Rectangle 94"/>
            <p:cNvSpPr/>
            <p:nvPr/>
          </p:nvSpPr>
          <p:spPr>
            <a:xfrm>
              <a:off x="843571" y="2895929"/>
              <a:ext cx="3707742" cy="3707742"/>
            </a:xfrm>
            <a:prstGeom prst="rect">
              <a:avLst/>
            </a:prstGeom>
            <a:grpFill/>
            <a:ln>
              <a:solidFill>
                <a:schemeClr val="bg1"/>
              </a:solidFill>
            </a:ln>
            <a:effectLst>
              <a:softEdge rad="635000"/>
            </a:effectLst>
            <a:scene3d>
              <a:camera prst="isometricTopUp"/>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14" name="Rectangle 95"/>
            <p:cNvSpPr/>
            <p:nvPr/>
          </p:nvSpPr>
          <p:spPr>
            <a:xfrm>
              <a:off x="1456468" y="3131456"/>
              <a:ext cx="2510971" cy="2510971"/>
            </a:xfrm>
            <a:prstGeom prst="rect">
              <a:avLst/>
            </a:prstGeom>
            <a:grpFill/>
            <a:ln>
              <a:solidFill>
                <a:schemeClr val="bg1"/>
              </a:solidFill>
            </a:ln>
            <a:scene3d>
              <a:camera prst="isometricTopUp"/>
              <a:lightRig rig="threePt" dir="t"/>
            </a:scene3d>
            <a:sp3d extrusionH="406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bg1"/>
                  </a:solidFill>
                  <a:latin typeface="微软雅黑" panose="020B0503020204020204" charset="-122"/>
                  <a:ea typeface="微软雅黑" panose="020B0503020204020204" charset="-122"/>
                  <a:cs typeface="Arial" panose="020B0604020202020204" pitchFamily="34" charset="0"/>
                </a:rPr>
                <a:t>T</a:t>
              </a:r>
            </a:p>
            <a:p>
              <a:pPr algn="ctr"/>
              <a:r>
                <a:rPr lang="en-US" sz="2800" dirty="0">
                  <a:solidFill>
                    <a:schemeClr val="bg1"/>
                  </a:solidFill>
                  <a:latin typeface="微软雅黑" panose="020B0503020204020204" charset="-122"/>
                  <a:ea typeface="微软雅黑" panose="020B0503020204020204" charset="-122"/>
                  <a:cs typeface="Arial" panose="020B0604020202020204" pitchFamily="34" charset="0"/>
                </a:rPr>
                <a:t>10%</a:t>
              </a:r>
            </a:p>
          </p:txBody>
        </p:sp>
      </p:grpSp>
      <p:cxnSp>
        <p:nvCxnSpPr>
          <p:cNvPr id="15" name="Elbow Connector 4"/>
          <p:cNvCxnSpPr/>
          <p:nvPr/>
        </p:nvCxnSpPr>
        <p:spPr>
          <a:xfrm rot="10800000">
            <a:off x="3273543" y="2807015"/>
            <a:ext cx="837875" cy="484467"/>
          </a:xfrm>
          <a:prstGeom prst="bentConnector3">
            <a:avLst>
              <a:gd name="adj1" fmla="val -236"/>
            </a:avLst>
          </a:prstGeom>
          <a:ln>
            <a:solidFill>
              <a:srgbClr val="2D69A0"/>
            </a:solidFill>
          </a:ln>
        </p:spPr>
        <p:style>
          <a:lnRef idx="1">
            <a:schemeClr val="accent1"/>
          </a:lnRef>
          <a:fillRef idx="0">
            <a:schemeClr val="accent1"/>
          </a:fillRef>
          <a:effectRef idx="0">
            <a:schemeClr val="accent1"/>
          </a:effectRef>
          <a:fontRef idx="minor">
            <a:schemeClr val="tx1"/>
          </a:fontRef>
        </p:style>
      </p:cxnSp>
      <p:cxnSp>
        <p:nvCxnSpPr>
          <p:cNvPr id="16" name="Elbow Connector 6"/>
          <p:cNvCxnSpPr/>
          <p:nvPr/>
        </p:nvCxnSpPr>
        <p:spPr>
          <a:xfrm rot="10800000" flipV="1">
            <a:off x="4907081" y="5302878"/>
            <a:ext cx="708835" cy="592197"/>
          </a:xfrm>
          <a:prstGeom prst="bentConnector3">
            <a:avLst>
              <a:gd name="adj1" fmla="val -1191"/>
            </a:avLst>
          </a:prstGeom>
          <a:ln>
            <a:solidFill>
              <a:srgbClr val="2D69A0"/>
            </a:solidFill>
          </a:ln>
        </p:spPr>
        <p:style>
          <a:lnRef idx="1">
            <a:schemeClr val="accent1"/>
          </a:lnRef>
          <a:fillRef idx="0">
            <a:schemeClr val="accent1"/>
          </a:fillRef>
          <a:effectRef idx="0">
            <a:schemeClr val="accent1"/>
          </a:effectRef>
          <a:fontRef idx="minor">
            <a:schemeClr val="tx1"/>
          </a:fontRef>
        </p:style>
      </p:cxnSp>
      <p:cxnSp>
        <p:nvCxnSpPr>
          <p:cNvPr id="17" name="Elbow Connector 10"/>
          <p:cNvCxnSpPr/>
          <p:nvPr/>
        </p:nvCxnSpPr>
        <p:spPr>
          <a:xfrm flipV="1">
            <a:off x="6397088" y="1574975"/>
            <a:ext cx="1672333" cy="383204"/>
          </a:xfrm>
          <a:prstGeom prst="bentConnector3">
            <a:avLst>
              <a:gd name="adj1" fmla="val 529"/>
            </a:avLst>
          </a:prstGeom>
          <a:ln>
            <a:solidFill>
              <a:srgbClr val="2D69A0"/>
            </a:solidFill>
          </a:ln>
        </p:spPr>
        <p:style>
          <a:lnRef idx="1">
            <a:schemeClr val="accent1"/>
          </a:lnRef>
          <a:fillRef idx="0">
            <a:schemeClr val="accent1"/>
          </a:fillRef>
          <a:effectRef idx="0">
            <a:schemeClr val="accent1"/>
          </a:effectRef>
          <a:fontRef idx="minor">
            <a:schemeClr val="tx1"/>
          </a:fontRef>
        </p:style>
      </p:cxnSp>
      <p:cxnSp>
        <p:nvCxnSpPr>
          <p:cNvPr id="18" name="Elbow Connector 14"/>
          <p:cNvCxnSpPr/>
          <p:nvPr/>
        </p:nvCxnSpPr>
        <p:spPr>
          <a:xfrm rot="16200000" flipH="1">
            <a:off x="8271378" y="4709290"/>
            <a:ext cx="914553" cy="435929"/>
          </a:xfrm>
          <a:prstGeom prst="bentConnector2">
            <a:avLst/>
          </a:prstGeom>
          <a:ln>
            <a:solidFill>
              <a:srgbClr val="2D69A0"/>
            </a:solidFill>
          </a:ln>
        </p:spPr>
        <p:style>
          <a:lnRef idx="1">
            <a:schemeClr val="accent1"/>
          </a:lnRef>
          <a:fillRef idx="0">
            <a:schemeClr val="accent1"/>
          </a:fillRef>
          <a:effectRef idx="0">
            <a:schemeClr val="accent1"/>
          </a:effectRef>
          <a:fontRef idx="minor">
            <a:schemeClr val="tx1"/>
          </a:fontRef>
        </p:style>
      </p:cxnSp>
      <p:grpSp>
        <p:nvGrpSpPr>
          <p:cNvPr id="19" name="Group 96"/>
          <p:cNvGrpSpPr/>
          <p:nvPr/>
        </p:nvGrpSpPr>
        <p:grpSpPr>
          <a:xfrm>
            <a:off x="4820252" y="3296939"/>
            <a:ext cx="3064251" cy="3064251"/>
            <a:chOff x="843571" y="2895929"/>
            <a:chExt cx="3707742" cy="3707742"/>
          </a:xfrm>
          <a:blipFill rotWithShape="1">
            <a:blip r:embed="rId4"/>
            <a:stretch>
              <a:fillRect/>
            </a:stretch>
          </a:blipFill>
        </p:grpSpPr>
        <p:sp>
          <p:nvSpPr>
            <p:cNvPr id="20" name="Rectangle 97"/>
            <p:cNvSpPr/>
            <p:nvPr/>
          </p:nvSpPr>
          <p:spPr>
            <a:xfrm>
              <a:off x="843571" y="2895929"/>
              <a:ext cx="3707742" cy="3707742"/>
            </a:xfrm>
            <a:prstGeom prst="rect">
              <a:avLst/>
            </a:prstGeom>
            <a:grpFill/>
            <a:ln>
              <a:solidFill>
                <a:schemeClr val="bg1"/>
              </a:solidFill>
            </a:ln>
            <a:effectLst>
              <a:softEdge rad="635000"/>
            </a:effectLst>
            <a:scene3d>
              <a:camera prst="isometricTopUp"/>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21" name="Rectangle 98"/>
            <p:cNvSpPr/>
            <p:nvPr/>
          </p:nvSpPr>
          <p:spPr>
            <a:xfrm>
              <a:off x="1456468" y="3131457"/>
              <a:ext cx="2510971" cy="2510971"/>
            </a:xfrm>
            <a:prstGeom prst="rect">
              <a:avLst/>
            </a:prstGeom>
            <a:grpFill/>
            <a:ln>
              <a:solidFill>
                <a:schemeClr val="bg1"/>
              </a:solidFill>
            </a:ln>
            <a:scene3d>
              <a:camera prst="isometricTopUp"/>
              <a:lightRig rig="threePt" dir="t"/>
            </a:scene3d>
            <a:sp3d extrusionH="406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bg1"/>
                  </a:solidFill>
                  <a:latin typeface="微软雅黑" panose="020B0503020204020204" charset="-122"/>
                  <a:ea typeface="微软雅黑" panose="020B0503020204020204" charset="-122"/>
                  <a:cs typeface="Arial" panose="020B0604020202020204" pitchFamily="34" charset="0"/>
                </a:rPr>
                <a:t>O</a:t>
              </a:r>
            </a:p>
            <a:p>
              <a:pPr algn="ctr"/>
              <a:r>
                <a:rPr lang="en-US" sz="2800" dirty="0">
                  <a:solidFill>
                    <a:schemeClr val="bg1"/>
                  </a:solidFill>
                  <a:latin typeface="微软雅黑" panose="020B0503020204020204" charset="-122"/>
                  <a:ea typeface="微软雅黑" panose="020B0503020204020204" charset="-122"/>
                  <a:cs typeface="Arial" panose="020B0604020202020204" pitchFamily="34" charset="0"/>
                </a:rPr>
                <a:t>45 %</a:t>
              </a:r>
            </a:p>
          </p:txBody>
        </p:sp>
      </p:grpSp>
      <p:sp>
        <p:nvSpPr>
          <p:cNvPr id="22" name="TextBox 13"/>
          <p:cNvSpPr txBox="1"/>
          <p:nvPr/>
        </p:nvSpPr>
        <p:spPr>
          <a:xfrm>
            <a:off x="9042501" y="4927255"/>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3" name="TextBox 13"/>
          <p:cNvSpPr txBox="1"/>
          <p:nvPr/>
        </p:nvSpPr>
        <p:spPr>
          <a:xfrm>
            <a:off x="9046581" y="5213160"/>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24" name="TextBox 13"/>
          <p:cNvSpPr txBox="1"/>
          <p:nvPr/>
        </p:nvSpPr>
        <p:spPr>
          <a:xfrm>
            <a:off x="8139475" y="1190027"/>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5" name="TextBox 13"/>
          <p:cNvSpPr txBox="1"/>
          <p:nvPr/>
        </p:nvSpPr>
        <p:spPr>
          <a:xfrm>
            <a:off x="8143555" y="1475932"/>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26" name="TextBox 13"/>
          <p:cNvSpPr txBox="1"/>
          <p:nvPr/>
        </p:nvSpPr>
        <p:spPr>
          <a:xfrm>
            <a:off x="1734547" y="2461897"/>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27" name="TextBox 13"/>
          <p:cNvSpPr txBox="1"/>
          <p:nvPr/>
        </p:nvSpPr>
        <p:spPr>
          <a:xfrm>
            <a:off x="800610" y="2747802"/>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grpSp>
        <p:nvGrpSpPr>
          <p:cNvPr id="28" name="组合 27"/>
          <p:cNvGrpSpPr/>
          <p:nvPr/>
        </p:nvGrpSpPr>
        <p:grpSpPr>
          <a:xfrm>
            <a:off x="2470737" y="5525885"/>
            <a:ext cx="2333999" cy="709995"/>
            <a:chOff x="2203929" y="5462089"/>
            <a:chExt cx="2333999" cy="709995"/>
          </a:xfrm>
        </p:grpSpPr>
        <p:sp>
          <p:nvSpPr>
            <p:cNvPr id="29" name="TextBox 13"/>
            <p:cNvSpPr txBox="1"/>
            <p:nvPr/>
          </p:nvSpPr>
          <p:spPr>
            <a:xfrm>
              <a:off x="3137866" y="5462089"/>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30" name="TextBox 13"/>
            <p:cNvSpPr txBox="1"/>
            <p:nvPr/>
          </p:nvSpPr>
          <p:spPr>
            <a:xfrm>
              <a:off x="2203929" y="5747994"/>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grpSp>
    </p:spTree>
  </p:cSld>
  <p:clrMapOvr>
    <a:masterClrMapping/>
  </p:clrMapOvr>
  <p:transition advTm="1638">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7" name="TextBox 13"/>
          <p:cNvSpPr txBox="1"/>
          <p:nvPr/>
        </p:nvSpPr>
        <p:spPr>
          <a:xfrm>
            <a:off x="3855408" y="1777735"/>
            <a:ext cx="1808576"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a:t>
            </a:r>
          </a:p>
        </p:txBody>
      </p:sp>
      <p:sp>
        <p:nvSpPr>
          <p:cNvPr id="9" name="TextBox 13"/>
          <p:cNvSpPr txBox="1"/>
          <p:nvPr/>
        </p:nvSpPr>
        <p:spPr>
          <a:xfrm>
            <a:off x="6524461" y="1777735"/>
            <a:ext cx="1812132"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a:t>
            </a:r>
          </a:p>
        </p:txBody>
      </p:sp>
      <p:sp>
        <p:nvSpPr>
          <p:cNvPr id="10" name="TextBox 13"/>
          <p:cNvSpPr txBox="1"/>
          <p:nvPr/>
        </p:nvSpPr>
        <p:spPr>
          <a:xfrm>
            <a:off x="6530404" y="5080349"/>
            <a:ext cx="1812132"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a:t>
            </a:r>
          </a:p>
        </p:txBody>
      </p:sp>
      <p:sp>
        <p:nvSpPr>
          <p:cNvPr id="11" name="TextBox 13"/>
          <p:cNvSpPr txBox="1"/>
          <p:nvPr/>
        </p:nvSpPr>
        <p:spPr>
          <a:xfrm>
            <a:off x="3849465" y="5080349"/>
            <a:ext cx="1808576"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a:t>
            </a:r>
          </a:p>
        </p:txBody>
      </p:sp>
      <p:sp>
        <p:nvSpPr>
          <p:cNvPr id="12" name="TextBox 13"/>
          <p:cNvSpPr txBox="1"/>
          <p:nvPr/>
        </p:nvSpPr>
        <p:spPr>
          <a:xfrm>
            <a:off x="9259942" y="3330643"/>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关键词</a:t>
            </a:r>
          </a:p>
        </p:txBody>
      </p:sp>
      <p:sp>
        <p:nvSpPr>
          <p:cNvPr id="13" name="Shape 418"/>
          <p:cNvSpPr/>
          <p:nvPr/>
        </p:nvSpPr>
        <p:spPr>
          <a:xfrm>
            <a:off x="8384868" y="1686998"/>
            <a:ext cx="2664132" cy="26641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sz="1200">
              <a:solidFill>
                <a:schemeClr val="tx1">
                  <a:lumMod val="75000"/>
                  <a:lumOff val="25000"/>
                </a:schemeClr>
              </a:solidFill>
              <a:latin typeface="微软雅黑" panose="020B0503020204020204" charset="-122"/>
              <a:ea typeface="微软雅黑" panose="020B0503020204020204" charset="-122"/>
            </a:endParaRPr>
          </a:p>
        </p:txBody>
      </p:sp>
      <p:sp>
        <p:nvSpPr>
          <p:cNvPr id="14" name="Shape 419"/>
          <p:cNvSpPr/>
          <p:nvPr/>
        </p:nvSpPr>
        <p:spPr>
          <a:xfrm>
            <a:off x="9347003" y="2322172"/>
            <a:ext cx="739863" cy="874383"/>
          </a:xfrm>
          <a:custGeom>
            <a:avLst/>
            <a:gdLst/>
            <a:ahLst/>
            <a:cxnLst>
              <a:cxn ang="0">
                <a:pos x="wd2" y="hd2"/>
              </a:cxn>
              <a:cxn ang="5400000">
                <a:pos x="wd2" y="hd2"/>
              </a:cxn>
              <a:cxn ang="10800000">
                <a:pos x="wd2" y="hd2"/>
              </a:cxn>
              <a:cxn ang="16200000">
                <a:pos x="wd2" y="hd2"/>
              </a:cxn>
            </a:cxnLst>
            <a:rect l="0" t="0" r="r" b="b"/>
            <a:pathLst>
              <a:path w="21600" h="21600" extrusionOk="0">
                <a:moveTo>
                  <a:pt x="14727" y="11631"/>
                </a:moveTo>
                <a:lnTo>
                  <a:pt x="12764" y="12462"/>
                </a:lnTo>
                <a:lnTo>
                  <a:pt x="11291" y="14123"/>
                </a:lnTo>
                <a:lnTo>
                  <a:pt x="12764" y="19938"/>
                </a:lnTo>
                <a:cubicBezTo>
                  <a:pt x="12764" y="19938"/>
                  <a:pt x="14727" y="11631"/>
                  <a:pt x="14727" y="11631"/>
                </a:cubicBezTo>
                <a:close/>
                <a:moveTo>
                  <a:pt x="10309" y="14123"/>
                </a:moveTo>
                <a:lnTo>
                  <a:pt x="8836" y="12462"/>
                </a:lnTo>
                <a:lnTo>
                  <a:pt x="6873" y="11631"/>
                </a:lnTo>
                <a:lnTo>
                  <a:pt x="8836" y="19938"/>
                </a:lnTo>
                <a:cubicBezTo>
                  <a:pt x="8836" y="19938"/>
                  <a:pt x="10309" y="14123"/>
                  <a:pt x="10309" y="14123"/>
                </a:cubicBezTo>
                <a:close/>
                <a:moveTo>
                  <a:pt x="15157" y="6750"/>
                </a:moveTo>
                <a:cubicBezTo>
                  <a:pt x="15019" y="6659"/>
                  <a:pt x="13914" y="6646"/>
                  <a:pt x="13684" y="6646"/>
                </a:cubicBezTo>
                <a:cubicBezTo>
                  <a:pt x="12810" y="6646"/>
                  <a:pt x="11981" y="6750"/>
                  <a:pt x="11122" y="6893"/>
                </a:cubicBezTo>
                <a:cubicBezTo>
                  <a:pt x="11015" y="6919"/>
                  <a:pt x="10907" y="6919"/>
                  <a:pt x="10800" y="6919"/>
                </a:cubicBezTo>
                <a:cubicBezTo>
                  <a:pt x="10693" y="6919"/>
                  <a:pt x="10585" y="6919"/>
                  <a:pt x="10478" y="6893"/>
                </a:cubicBezTo>
                <a:cubicBezTo>
                  <a:pt x="9619" y="6750"/>
                  <a:pt x="8790" y="6646"/>
                  <a:pt x="7916" y="6646"/>
                </a:cubicBezTo>
                <a:cubicBezTo>
                  <a:pt x="7686" y="6646"/>
                  <a:pt x="6581" y="6659"/>
                  <a:pt x="6443" y="6750"/>
                </a:cubicBezTo>
                <a:cubicBezTo>
                  <a:pt x="6413" y="6776"/>
                  <a:pt x="6397" y="6802"/>
                  <a:pt x="6382" y="6828"/>
                </a:cubicBezTo>
                <a:cubicBezTo>
                  <a:pt x="6397" y="6945"/>
                  <a:pt x="6413" y="7062"/>
                  <a:pt x="6443" y="7178"/>
                </a:cubicBezTo>
                <a:cubicBezTo>
                  <a:pt x="6535" y="7282"/>
                  <a:pt x="6612" y="7243"/>
                  <a:pt x="6673" y="7399"/>
                </a:cubicBezTo>
                <a:cubicBezTo>
                  <a:pt x="7072" y="8321"/>
                  <a:pt x="7256" y="9035"/>
                  <a:pt x="8637" y="9035"/>
                </a:cubicBezTo>
                <a:cubicBezTo>
                  <a:pt x="10616" y="9035"/>
                  <a:pt x="10064" y="7490"/>
                  <a:pt x="10708" y="7490"/>
                </a:cubicBezTo>
                <a:lnTo>
                  <a:pt x="10892" y="7490"/>
                </a:lnTo>
                <a:cubicBezTo>
                  <a:pt x="11536" y="7490"/>
                  <a:pt x="10984" y="9035"/>
                  <a:pt x="12963" y="9035"/>
                </a:cubicBezTo>
                <a:cubicBezTo>
                  <a:pt x="14344" y="9035"/>
                  <a:pt x="14528" y="8321"/>
                  <a:pt x="14927" y="7399"/>
                </a:cubicBezTo>
                <a:cubicBezTo>
                  <a:pt x="14988" y="7243"/>
                  <a:pt x="15065" y="7282"/>
                  <a:pt x="15157" y="7178"/>
                </a:cubicBezTo>
                <a:cubicBezTo>
                  <a:pt x="15187" y="7062"/>
                  <a:pt x="15203" y="6945"/>
                  <a:pt x="15218" y="6828"/>
                </a:cubicBezTo>
                <a:cubicBezTo>
                  <a:pt x="15203" y="6802"/>
                  <a:pt x="15187" y="6776"/>
                  <a:pt x="15157" y="6750"/>
                </a:cubicBezTo>
                <a:close/>
                <a:moveTo>
                  <a:pt x="17504" y="21600"/>
                </a:moveTo>
                <a:lnTo>
                  <a:pt x="4096" y="21600"/>
                </a:lnTo>
                <a:cubicBezTo>
                  <a:pt x="1641" y="21600"/>
                  <a:pt x="0" y="20354"/>
                  <a:pt x="0" y="18238"/>
                </a:cubicBezTo>
                <a:cubicBezTo>
                  <a:pt x="0" y="15888"/>
                  <a:pt x="491" y="12332"/>
                  <a:pt x="3344" y="11163"/>
                </a:cubicBezTo>
                <a:lnTo>
                  <a:pt x="1964" y="8308"/>
                </a:lnTo>
                <a:lnTo>
                  <a:pt x="5247" y="8308"/>
                </a:lnTo>
                <a:cubicBezTo>
                  <a:pt x="5032" y="7775"/>
                  <a:pt x="4909" y="7217"/>
                  <a:pt x="4909" y="6646"/>
                </a:cubicBezTo>
                <a:cubicBezTo>
                  <a:pt x="4909" y="6503"/>
                  <a:pt x="4924" y="6361"/>
                  <a:pt x="4940" y="6231"/>
                </a:cubicBezTo>
                <a:cubicBezTo>
                  <a:pt x="4341" y="6127"/>
                  <a:pt x="1964" y="5712"/>
                  <a:pt x="1964" y="4985"/>
                </a:cubicBezTo>
                <a:cubicBezTo>
                  <a:pt x="1964" y="4219"/>
                  <a:pt x="4572" y="3803"/>
                  <a:pt x="5185" y="3700"/>
                </a:cubicBezTo>
                <a:cubicBezTo>
                  <a:pt x="5507" y="2726"/>
                  <a:pt x="6274" y="1246"/>
                  <a:pt x="7057" y="480"/>
                </a:cubicBezTo>
                <a:cubicBezTo>
                  <a:pt x="7364" y="182"/>
                  <a:pt x="7747" y="0"/>
                  <a:pt x="8223" y="0"/>
                </a:cubicBezTo>
                <a:cubicBezTo>
                  <a:pt x="9143" y="0"/>
                  <a:pt x="9880" y="805"/>
                  <a:pt x="10800" y="805"/>
                </a:cubicBezTo>
                <a:cubicBezTo>
                  <a:pt x="11720" y="805"/>
                  <a:pt x="12457" y="0"/>
                  <a:pt x="13377" y="0"/>
                </a:cubicBezTo>
                <a:cubicBezTo>
                  <a:pt x="13853" y="0"/>
                  <a:pt x="14236" y="182"/>
                  <a:pt x="14543" y="480"/>
                </a:cubicBezTo>
                <a:cubicBezTo>
                  <a:pt x="15326" y="1246"/>
                  <a:pt x="16093" y="2726"/>
                  <a:pt x="16415" y="3700"/>
                </a:cubicBezTo>
                <a:cubicBezTo>
                  <a:pt x="17028" y="3803"/>
                  <a:pt x="19636" y="4219"/>
                  <a:pt x="19636" y="4985"/>
                </a:cubicBezTo>
                <a:cubicBezTo>
                  <a:pt x="19636" y="5712"/>
                  <a:pt x="17259" y="6127"/>
                  <a:pt x="16660" y="6231"/>
                </a:cubicBezTo>
                <a:cubicBezTo>
                  <a:pt x="16737" y="6932"/>
                  <a:pt x="16630" y="7633"/>
                  <a:pt x="16353" y="8308"/>
                </a:cubicBezTo>
                <a:lnTo>
                  <a:pt x="19636" y="8308"/>
                </a:lnTo>
                <a:lnTo>
                  <a:pt x="18378" y="11228"/>
                </a:lnTo>
                <a:cubicBezTo>
                  <a:pt x="21124" y="12436"/>
                  <a:pt x="21600" y="15927"/>
                  <a:pt x="21600" y="18238"/>
                </a:cubicBezTo>
                <a:cubicBezTo>
                  <a:pt x="21600" y="20354"/>
                  <a:pt x="19959" y="21600"/>
                  <a:pt x="17504" y="21600"/>
                </a:cubicBezTo>
                <a:close/>
              </a:path>
            </a:pathLst>
          </a:custGeom>
          <a:solidFill>
            <a:schemeClr val="bg1"/>
          </a:solidFill>
          <a:ln w="12700" cap="flat">
            <a:noFill/>
            <a:miter lim="400000"/>
          </a:ln>
          <a:effectLst/>
        </p:spPr>
        <p:txBody>
          <a:bodyPr wrap="square" lIns="38100" tIns="38100" rIns="38100" bIns="38100" numCol="1" anchor="ctr">
            <a:noAutofit/>
          </a:bodyPr>
          <a:lstStyle/>
          <a:p>
            <a:pPr lvl="0" algn="ctr">
              <a:lnSpc>
                <a:spcPct val="100000"/>
              </a:lnSpc>
              <a:spcBef>
                <a:spcPts val="0"/>
              </a:spcBef>
              <a:defRPr sz="3200">
                <a:solidFill>
                  <a:srgbClr val="FFFFFF"/>
                </a:solidFill>
                <a:latin typeface="+mn-lt"/>
                <a:ea typeface="+mn-ea"/>
                <a:cs typeface="+mn-cs"/>
                <a:sym typeface="Helvetica Light"/>
              </a:defRPr>
            </a:pPr>
            <a:endParaRPr sz="1400">
              <a:solidFill>
                <a:schemeClr val="tx1">
                  <a:lumMod val="75000"/>
                  <a:lumOff val="25000"/>
                </a:schemeClr>
              </a:solidFill>
              <a:latin typeface="微软雅黑" panose="020B0503020204020204" charset="-122"/>
              <a:ea typeface="微软雅黑" panose="020B0503020204020204" charset="-122"/>
            </a:endParaRPr>
          </a:p>
        </p:txBody>
      </p:sp>
      <p:sp>
        <p:nvSpPr>
          <p:cNvPr id="15" name="Shape 430"/>
          <p:cNvSpPr/>
          <p:nvPr/>
        </p:nvSpPr>
        <p:spPr>
          <a:xfrm>
            <a:off x="6127885" y="3613995"/>
            <a:ext cx="1767513" cy="12302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649"/>
                </a:lnTo>
                <a:lnTo>
                  <a:pt x="16589" y="2649"/>
                </a:lnTo>
                <a:cubicBezTo>
                  <a:pt x="18336" y="2649"/>
                  <a:pt x="19756" y="4689"/>
                  <a:pt x="19756" y="7199"/>
                </a:cubicBezTo>
                <a:cubicBezTo>
                  <a:pt x="19756" y="9708"/>
                  <a:pt x="18336" y="11752"/>
                  <a:pt x="16589" y="11752"/>
                </a:cubicBezTo>
                <a:lnTo>
                  <a:pt x="14783" y="11752"/>
                </a:lnTo>
                <a:cubicBezTo>
                  <a:pt x="14368" y="11752"/>
                  <a:pt x="14004" y="11355"/>
                  <a:pt x="13894" y="10781"/>
                </a:cubicBezTo>
                <a:cubicBezTo>
                  <a:pt x="13624" y="9382"/>
                  <a:pt x="13106" y="8102"/>
                  <a:pt x="12373" y="7048"/>
                </a:cubicBezTo>
                <a:cubicBezTo>
                  <a:pt x="11252" y="5438"/>
                  <a:pt x="9762" y="4550"/>
                  <a:pt x="8178" y="4550"/>
                </a:cubicBezTo>
                <a:cubicBezTo>
                  <a:pt x="6593" y="4550"/>
                  <a:pt x="5103" y="5438"/>
                  <a:pt x="3983" y="7048"/>
                </a:cubicBezTo>
                <a:cubicBezTo>
                  <a:pt x="3249" y="8102"/>
                  <a:pt x="2731" y="9382"/>
                  <a:pt x="2461" y="10781"/>
                </a:cubicBezTo>
                <a:cubicBezTo>
                  <a:pt x="2351" y="11354"/>
                  <a:pt x="1989" y="11752"/>
                  <a:pt x="1575" y="11752"/>
                </a:cubicBezTo>
                <a:lnTo>
                  <a:pt x="0" y="11752"/>
                </a:lnTo>
                <a:cubicBezTo>
                  <a:pt x="0" y="11752"/>
                  <a:pt x="0" y="14401"/>
                  <a:pt x="0" y="14401"/>
                </a:cubicBezTo>
                <a:lnTo>
                  <a:pt x="1577" y="14401"/>
                </a:lnTo>
                <a:cubicBezTo>
                  <a:pt x="1990" y="14401"/>
                  <a:pt x="2353" y="14797"/>
                  <a:pt x="2464" y="15369"/>
                </a:cubicBezTo>
                <a:cubicBezTo>
                  <a:pt x="3162" y="18959"/>
                  <a:pt x="5459" y="21600"/>
                  <a:pt x="8178" y="21600"/>
                </a:cubicBezTo>
                <a:cubicBezTo>
                  <a:pt x="9762" y="21600"/>
                  <a:pt x="11252" y="20712"/>
                  <a:pt x="12373" y="19102"/>
                </a:cubicBezTo>
                <a:cubicBezTo>
                  <a:pt x="13106" y="18048"/>
                  <a:pt x="13624" y="16768"/>
                  <a:pt x="13894" y="15369"/>
                </a:cubicBezTo>
                <a:cubicBezTo>
                  <a:pt x="14004" y="14797"/>
                  <a:pt x="14369" y="14401"/>
                  <a:pt x="14783" y="14401"/>
                </a:cubicBezTo>
                <a:lnTo>
                  <a:pt x="16589" y="14401"/>
                </a:lnTo>
                <a:cubicBezTo>
                  <a:pt x="19353" y="14401"/>
                  <a:pt x="21600" y="11169"/>
                  <a:pt x="21600" y="7199"/>
                </a:cubicBezTo>
                <a:cubicBezTo>
                  <a:pt x="21600" y="3229"/>
                  <a:pt x="19353" y="0"/>
                  <a:pt x="16589" y="0"/>
                </a:cubicBezTo>
                <a:lnTo>
                  <a:pt x="0" y="0"/>
                </a:lnTo>
                <a:close/>
              </a:path>
            </a:pathLst>
          </a:cu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sz="1200">
              <a:solidFill>
                <a:schemeClr val="tx1">
                  <a:lumMod val="75000"/>
                  <a:lumOff val="25000"/>
                </a:schemeClr>
              </a:solidFill>
              <a:latin typeface="微软雅黑" panose="020B0503020204020204" charset="-122"/>
              <a:ea typeface="微软雅黑" panose="020B0503020204020204" charset="-122"/>
            </a:endParaRPr>
          </a:p>
        </p:txBody>
      </p:sp>
      <p:sp>
        <p:nvSpPr>
          <p:cNvPr id="16" name="Shape 431"/>
          <p:cNvSpPr/>
          <p:nvPr/>
        </p:nvSpPr>
        <p:spPr>
          <a:xfrm rot="1103963">
            <a:off x="6618576" y="4145680"/>
            <a:ext cx="453172" cy="416913"/>
          </a:xfrm>
          <a:custGeom>
            <a:avLst/>
            <a:gdLst/>
            <a:ahLst/>
            <a:cxnLst>
              <a:cxn ang="0">
                <a:pos x="wd2" y="hd2"/>
              </a:cxn>
              <a:cxn ang="5400000">
                <a:pos x="wd2" y="hd2"/>
              </a:cxn>
              <a:cxn ang="10800000">
                <a:pos x="wd2" y="hd2"/>
              </a:cxn>
              <a:cxn ang="16200000">
                <a:pos x="wd2" y="hd2"/>
              </a:cxn>
            </a:cxnLst>
            <a:rect l="0" t="0" r="r" b="b"/>
            <a:pathLst>
              <a:path w="21492" h="21002" extrusionOk="0">
                <a:moveTo>
                  <a:pt x="19234" y="13313"/>
                </a:moveTo>
                <a:cubicBezTo>
                  <a:pt x="18443" y="13276"/>
                  <a:pt x="17330" y="13364"/>
                  <a:pt x="15977" y="13831"/>
                </a:cubicBezTo>
                <a:cubicBezTo>
                  <a:pt x="14635" y="14294"/>
                  <a:pt x="13761" y="15133"/>
                  <a:pt x="13199" y="15912"/>
                </a:cubicBezTo>
                <a:lnTo>
                  <a:pt x="9797" y="4790"/>
                </a:lnTo>
                <a:cubicBezTo>
                  <a:pt x="10172" y="3871"/>
                  <a:pt x="10923" y="2742"/>
                  <a:pt x="12427" y="2223"/>
                </a:cubicBezTo>
                <a:cubicBezTo>
                  <a:pt x="14022" y="1673"/>
                  <a:pt x="15183" y="1749"/>
                  <a:pt x="15724" y="1840"/>
                </a:cubicBezTo>
                <a:cubicBezTo>
                  <a:pt x="15724" y="1840"/>
                  <a:pt x="19234" y="13313"/>
                  <a:pt x="19234" y="13313"/>
                </a:cubicBezTo>
                <a:close/>
                <a:moveTo>
                  <a:pt x="11774" y="16403"/>
                </a:moveTo>
                <a:cubicBezTo>
                  <a:pt x="10888" y="16123"/>
                  <a:pt x="9717" y="15992"/>
                  <a:pt x="8376" y="16454"/>
                </a:cubicBezTo>
                <a:cubicBezTo>
                  <a:pt x="7022" y="16921"/>
                  <a:pt x="6074" y="17545"/>
                  <a:pt x="5455" y="18068"/>
                </a:cubicBezTo>
                <a:lnTo>
                  <a:pt x="1944" y="6595"/>
                </a:lnTo>
                <a:cubicBezTo>
                  <a:pt x="2332" y="6184"/>
                  <a:pt x="3229" y="5398"/>
                  <a:pt x="4825" y="4847"/>
                </a:cubicBezTo>
                <a:cubicBezTo>
                  <a:pt x="6328" y="4329"/>
                  <a:pt x="7560" y="4773"/>
                  <a:pt x="8372" y="5282"/>
                </a:cubicBezTo>
                <a:cubicBezTo>
                  <a:pt x="8372" y="5282"/>
                  <a:pt x="11774" y="16403"/>
                  <a:pt x="11774" y="16403"/>
                </a:cubicBezTo>
                <a:close/>
                <a:moveTo>
                  <a:pt x="11897" y="490"/>
                </a:moveTo>
                <a:cubicBezTo>
                  <a:pt x="10032" y="1134"/>
                  <a:pt x="9058" y="2504"/>
                  <a:pt x="8593" y="3431"/>
                </a:cubicBezTo>
                <a:cubicBezTo>
                  <a:pt x="7704" y="2972"/>
                  <a:pt x="6159" y="2472"/>
                  <a:pt x="4294" y="3115"/>
                </a:cubicBezTo>
                <a:cubicBezTo>
                  <a:pt x="1565" y="4058"/>
                  <a:pt x="0" y="6135"/>
                  <a:pt x="0" y="6135"/>
                </a:cubicBezTo>
                <a:lnTo>
                  <a:pt x="4431" y="20601"/>
                </a:lnTo>
                <a:cubicBezTo>
                  <a:pt x="4567" y="21045"/>
                  <a:pt x="5130" y="21149"/>
                  <a:pt x="5381" y="20765"/>
                </a:cubicBezTo>
                <a:cubicBezTo>
                  <a:pt x="5921" y="19939"/>
                  <a:pt x="6961" y="18859"/>
                  <a:pt x="8905" y="18188"/>
                </a:cubicBezTo>
                <a:cubicBezTo>
                  <a:pt x="10764" y="17547"/>
                  <a:pt x="12118" y="18251"/>
                  <a:pt x="12860" y="18853"/>
                </a:cubicBezTo>
                <a:cubicBezTo>
                  <a:pt x="13154" y="19092"/>
                  <a:pt x="13576" y="18922"/>
                  <a:pt x="13684" y="18545"/>
                </a:cubicBezTo>
                <a:cubicBezTo>
                  <a:pt x="13957" y="17594"/>
                  <a:pt x="14665" y="16200"/>
                  <a:pt x="16508" y="15565"/>
                </a:cubicBezTo>
                <a:cubicBezTo>
                  <a:pt x="18455" y="14892"/>
                  <a:pt x="19894" y="15117"/>
                  <a:pt x="20788" y="15450"/>
                </a:cubicBezTo>
                <a:cubicBezTo>
                  <a:pt x="21205" y="15604"/>
                  <a:pt x="21600" y="15171"/>
                  <a:pt x="21465" y="14727"/>
                </a:cubicBezTo>
                <a:lnTo>
                  <a:pt x="17042" y="252"/>
                </a:lnTo>
                <a:cubicBezTo>
                  <a:pt x="17042" y="252"/>
                  <a:pt x="14627" y="-451"/>
                  <a:pt x="11897" y="490"/>
                </a:cubicBezTo>
                <a:close/>
                <a:moveTo>
                  <a:pt x="4751" y="10619"/>
                </a:moveTo>
                <a:lnTo>
                  <a:pt x="5216" y="12140"/>
                </a:lnTo>
                <a:cubicBezTo>
                  <a:pt x="5667" y="11880"/>
                  <a:pt x="6192" y="11628"/>
                  <a:pt x="6831" y="11409"/>
                </a:cubicBezTo>
                <a:cubicBezTo>
                  <a:pt x="7486" y="11182"/>
                  <a:pt x="8074" y="11131"/>
                  <a:pt x="8597" y="11175"/>
                </a:cubicBezTo>
                <a:lnTo>
                  <a:pt x="8116" y="9599"/>
                </a:lnTo>
                <a:cubicBezTo>
                  <a:pt x="7576" y="9601"/>
                  <a:pt x="6993" y="9679"/>
                  <a:pt x="6369" y="9894"/>
                </a:cubicBezTo>
                <a:cubicBezTo>
                  <a:pt x="5742" y="10110"/>
                  <a:pt x="5211" y="10362"/>
                  <a:pt x="4751" y="10619"/>
                </a:cubicBezTo>
                <a:close/>
                <a:moveTo>
                  <a:pt x="3748" y="7338"/>
                </a:moveTo>
                <a:lnTo>
                  <a:pt x="4213" y="8858"/>
                </a:lnTo>
                <a:cubicBezTo>
                  <a:pt x="4664" y="8599"/>
                  <a:pt x="5189" y="8348"/>
                  <a:pt x="5828" y="8127"/>
                </a:cubicBezTo>
                <a:cubicBezTo>
                  <a:pt x="6483" y="7901"/>
                  <a:pt x="7071" y="7849"/>
                  <a:pt x="7594" y="7894"/>
                </a:cubicBezTo>
                <a:lnTo>
                  <a:pt x="7113" y="6317"/>
                </a:lnTo>
                <a:cubicBezTo>
                  <a:pt x="6573" y="6321"/>
                  <a:pt x="5990" y="6398"/>
                  <a:pt x="5364" y="6614"/>
                </a:cubicBezTo>
                <a:cubicBezTo>
                  <a:pt x="4738" y="6830"/>
                  <a:pt x="4208" y="7081"/>
                  <a:pt x="3748" y="7338"/>
                </a:cubicBezTo>
                <a:close/>
                <a:moveTo>
                  <a:pt x="5755" y="13899"/>
                </a:moveTo>
                <a:lnTo>
                  <a:pt x="6220" y="15420"/>
                </a:lnTo>
                <a:cubicBezTo>
                  <a:pt x="6672" y="15160"/>
                  <a:pt x="7196" y="14908"/>
                  <a:pt x="7835" y="14689"/>
                </a:cubicBezTo>
                <a:cubicBezTo>
                  <a:pt x="8490" y="14462"/>
                  <a:pt x="9078" y="14411"/>
                  <a:pt x="9601" y="14456"/>
                </a:cubicBezTo>
                <a:lnTo>
                  <a:pt x="9119" y="12880"/>
                </a:lnTo>
                <a:cubicBezTo>
                  <a:pt x="8579" y="12882"/>
                  <a:pt x="7996" y="12960"/>
                  <a:pt x="7372" y="13175"/>
                </a:cubicBezTo>
                <a:cubicBezTo>
                  <a:pt x="6745" y="13391"/>
                  <a:pt x="6215" y="13642"/>
                  <a:pt x="5755" y="13899"/>
                </a:cubicBezTo>
                <a:close/>
                <a:moveTo>
                  <a:pt x="13396" y="11403"/>
                </a:moveTo>
                <a:lnTo>
                  <a:pt x="13879" y="12979"/>
                </a:lnTo>
                <a:cubicBezTo>
                  <a:pt x="14278" y="12615"/>
                  <a:pt x="14782" y="12290"/>
                  <a:pt x="15438" y="12065"/>
                </a:cubicBezTo>
                <a:cubicBezTo>
                  <a:pt x="16076" y="11844"/>
                  <a:pt x="16640" y="11720"/>
                  <a:pt x="17150" y="11649"/>
                </a:cubicBezTo>
                <a:lnTo>
                  <a:pt x="16685" y="10128"/>
                </a:lnTo>
                <a:cubicBezTo>
                  <a:pt x="16170" y="10208"/>
                  <a:pt x="15601" y="10335"/>
                  <a:pt x="14975" y="10551"/>
                </a:cubicBezTo>
                <a:cubicBezTo>
                  <a:pt x="14348" y="10766"/>
                  <a:pt x="13833" y="11069"/>
                  <a:pt x="13396" y="11403"/>
                </a:cubicBezTo>
                <a:close/>
                <a:moveTo>
                  <a:pt x="12392" y="8123"/>
                </a:moveTo>
                <a:lnTo>
                  <a:pt x="12875" y="9698"/>
                </a:lnTo>
                <a:cubicBezTo>
                  <a:pt x="13274" y="9335"/>
                  <a:pt x="13778" y="9010"/>
                  <a:pt x="14434" y="8785"/>
                </a:cubicBezTo>
                <a:cubicBezTo>
                  <a:pt x="15072" y="8564"/>
                  <a:pt x="15636" y="8440"/>
                  <a:pt x="16146" y="8369"/>
                </a:cubicBezTo>
                <a:lnTo>
                  <a:pt x="15680" y="6848"/>
                </a:lnTo>
                <a:cubicBezTo>
                  <a:pt x="15166" y="6928"/>
                  <a:pt x="14597" y="7055"/>
                  <a:pt x="13971" y="7271"/>
                </a:cubicBezTo>
                <a:cubicBezTo>
                  <a:pt x="13345" y="7486"/>
                  <a:pt x="12830" y="7787"/>
                  <a:pt x="12392" y="8123"/>
                </a:cubicBezTo>
                <a:close/>
                <a:moveTo>
                  <a:pt x="11389" y="4842"/>
                </a:moveTo>
                <a:lnTo>
                  <a:pt x="11872" y="6417"/>
                </a:lnTo>
                <a:cubicBezTo>
                  <a:pt x="12271" y="6054"/>
                  <a:pt x="12775" y="5729"/>
                  <a:pt x="13431" y="5504"/>
                </a:cubicBezTo>
                <a:cubicBezTo>
                  <a:pt x="14069" y="5283"/>
                  <a:pt x="14633" y="5159"/>
                  <a:pt x="15143" y="5088"/>
                </a:cubicBezTo>
                <a:lnTo>
                  <a:pt x="14677" y="3567"/>
                </a:lnTo>
                <a:cubicBezTo>
                  <a:pt x="14162" y="3646"/>
                  <a:pt x="13594" y="3774"/>
                  <a:pt x="12968" y="3990"/>
                </a:cubicBezTo>
                <a:cubicBezTo>
                  <a:pt x="12342" y="4206"/>
                  <a:pt x="11826" y="4507"/>
                  <a:pt x="11389" y="4842"/>
                </a:cubicBezTo>
                <a:close/>
              </a:path>
            </a:pathLst>
          </a:custGeom>
          <a:solidFill>
            <a:srgbClr val="FFFFFF"/>
          </a:solidFill>
          <a:ln w="12700" cap="flat">
            <a:noFill/>
            <a:miter lim="400000"/>
          </a:ln>
          <a:effectLst/>
        </p:spPr>
        <p:txBody>
          <a:bodyPr wrap="square" lIns="43656" tIns="43656" rIns="43656" bIns="43656" numCol="1" anchor="ctr">
            <a:noAutofit/>
          </a:bodyPr>
          <a:lstStyle/>
          <a:p>
            <a:pPr lvl="0" algn="ctr">
              <a:lnSpc>
                <a:spcPct val="100000"/>
              </a:lnSpc>
              <a:spcBef>
                <a:spcPts val="0"/>
              </a:spcBef>
              <a:defRPr sz="3200">
                <a:solidFill>
                  <a:srgbClr val="FFFFFF"/>
                </a:solidFill>
                <a:latin typeface="+mn-lt"/>
                <a:ea typeface="+mn-ea"/>
                <a:cs typeface="+mn-cs"/>
                <a:sym typeface="Helvetica Light"/>
              </a:defRPr>
            </a:pPr>
            <a:endParaRPr sz="1400">
              <a:solidFill>
                <a:schemeClr val="tx1">
                  <a:lumMod val="75000"/>
                  <a:lumOff val="25000"/>
                </a:schemeClr>
              </a:solidFill>
              <a:latin typeface="微软雅黑" panose="020B0503020204020204" charset="-122"/>
              <a:ea typeface="微软雅黑" panose="020B0503020204020204" charset="-122"/>
            </a:endParaRPr>
          </a:p>
        </p:txBody>
      </p:sp>
      <p:sp>
        <p:nvSpPr>
          <p:cNvPr id="17" name="Shape 433"/>
          <p:cNvSpPr/>
          <p:nvPr/>
        </p:nvSpPr>
        <p:spPr>
          <a:xfrm>
            <a:off x="3739567" y="3869950"/>
            <a:ext cx="2262439" cy="970874"/>
          </a:xfrm>
          <a:custGeom>
            <a:avLst/>
            <a:gdLst/>
            <a:ahLst/>
            <a:cxnLst>
              <a:cxn ang="0">
                <a:pos x="wd2" y="hd2"/>
              </a:cxn>
              <a:cxn ang="5400000">
                <a:pos x="wd2" y="hd2"/>
              </a:cxn>
              <a:cxn ang="10800000">
                <a:pos x="wd2" y="hd2"/>
              </a:cxn>
              <a:cxn ang="16200000">
                <a:pos x="wd2" y="hd2"/>
              </a:cxn>
            </a:cxnLst>
            <a:rect l="0" t="0" r="r" b="b"/>
            <a:pathLst>
              <a:path w="21600" h="21600" extrusionOk="0">
                <a:moveTo>
                  <a:pt x="15209" y="0"/>
                </a:moveTo>
                <a:cubicBezTo>
                  <a:pt x="13085" y="0"/>
                  <a:pt x="11291" y="3345"/>
                  <a:pt x="10746" y="7895"/>
                </a:cubicBezTo>
                <a:cubicBezTo>
                  <a:pt x="10659" y="8619"/>
                  <a:pt x="10376" y="9122"/>
                  <a:pt x="10053" y="9122"/>
                </a:cubicBezTo>
                <a:lnTo>
                  <a:pt x="0" y="9122"/>
                </a:lnTo>
                <a:lnTo>
                  <a:pt x="0" y="12478"/>
                </a:lnTo>
                <a:lnTo>
                  <a:pt x="10053" y="12478"/>
                </a:lnTo>
                <a:cubicBezTo>
                  <a:pt x="10376" y="12478"/>
                  <a:pt x="10658" y="12979"/>
                  <a:pt x="10746" y="13705"/>
                </a:cubicBezTo>
                <a:cubicBezTo>
                  <a:pt x="11291" y="18254"/>
                  <a:pt x="13085" y="21599"/>
                  <a:pt x="15209" y="21600"/>
                </a:cubicBezTo>
                <a:cubicBezTo>
                  <a:pt x="17334" y="21600"/>
                  <a:pt x="19129" y="18255"/>
                  <a:pt x="19675" y="13705"/>
                </a:cubicBezTo>
                <a:cubicBezTo>
                  <a:pt x="19762" y="12979"/>
                  <a:pt x="20044" y="12478"/>
                  <a:pt x="20368" y="12478"/>
                </a:cubicBezTo>
                <a:lnTo>
                  <a:pt x="21600" y="12478"/>
                </a:lnTo>
                <a:lnTo>
                  <a:pt x="21600" y="9122"/>
                </a:lnTo>
                <a:lnTo>
                  <a:pt x="20370" y="9122"/>
                </a:lnTo>
                <a:cubicBezTo>
                  <a:pt x="20046" y="9122"/>
                  <a:pt x="19762" y="8622"/>
                  <a:pt x="19675" y="7895"/>
                </a:cubicBezTo>
                <a:cubicBezTo>
                  <a:pt x="19465" y="6124"/>
                  <a:pt x="19062" y="4500"/>
                  <a:pt x="18489" y="3165"/>
                </a:cubicBezTo>
                <a:cubicBezTo>
                  <a:pt x="17613" y="1124"/>
                  <a:pt x="16448" y="0"/>
                  <a:pt x="15209" y="0"/>
                </a:cubicBezTo>
                <a:close/>
              </a:path>
            </a:pathLst>
          </a:cu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sz="1200">
              <a:solidFill>
                <a:schemeClr val="tx1">
                  <a:lumMod val="75000"/>
                  <a:lumOff val="25000"/>
                </a:schemeClr>
              </a:solidFill>
              <a:latin typeface="微软雅黑" panose="020B0503020204020204" charset="-122"/>
              <a:ea typeface="微软雅黑" panose="020B0503020204020204" charset="-122"/>
            </a:endParaRPr>
          </a:p>
        </p:txBody>
      </p:sp>
      <p:sp>
        <p:nvSpPr>
          <p:cNvPr id="18" name="Shape 434"/>
          <p:cNvSpPr/>
          <p:nvPr/>
        </p:nvSpPr>
        <p:spPr>
          <a:xfrm>
            <a:off x="5172455" y="4161590"/>
            <a:ext cx="309647" cy="379077"/>
          </a:xfrm>
          <a:custGeom>
            <a:avLst/>
            <a:gdLst/>
            <a:ahLst/>
            <a:cxnLst>
              <a:cxn ang="0">
                <a:pos x="wd2" y="hd2"/>
              </a:cxn>
              <a:cxn ang="5400000">
                <a:pos x="wd2" y="hd2"/>
              </a:cxn>
              <a:cxn ang="10800000">
                <a:pos x="wd2" y="hd2"/>
              </a:cxn>
              <a:cxn ang="16200000">
                <a:pos x="wd2" y="hd2"/>
              </a:cxn>
            </a:cxnLst>
            <a:rect l="0" t="0" r="r" b="b"/>
            <a:pathLst>
              <a:path w="21543" h="21368" extrusionOk="0">
                <a:moveTo>
                  <a:pt x="9210" y="17445"/>
                </a:moveTo>
                <a:lnTo>
                  <a:pt x="6091" y="18421"/>
                </a:lnTo>
                <a:cubicBezTo>
                  <a:pt x="5969" y="18459"/>
                  <a:pt x="5833" y="18428"/>
                  <a:pt x="5754" y="18344"/>
                </a:cubicBezTo>
                <a:cubicBezTo>
                  <a:pt x="5352" y="17930"/>
                  <a:pt x="4874" y="17519"/>
                  <a:pt x="4113" y="17070"/>
                </a:cubicBezTo>
                <a:cubicBezTo>
                  <a:pt x="3351" y="16622"/>
                  <a:pt x="2722" y="16380"/>
                  <a:pt x="2113" y="16197"/>
                </a:cubicBezTo>
                <a:cubicBezTo>
                  <a:pt x="1990" y="16160"/>
                  <a:pt x="1912" y="16066"/>
                  <a:pt x="1920" y="15959"/>
                </a:cubicBezTo>
                <a:lnTo>
                  <a:pt x="2107" y="13255"/>
                </a:lnTo>
                <a:lnTo>
                  <a:pt x="2945" y="12321"/>
                </a:lnTo>
                <a:cubicBezTo>
                  <a:pt x="2945" y="12321"/>
                  <a:pt x="4821" y="12112"/>
                  <a:pt x="7270" y="13556"/>
                </a:cubicBezTo>
                <a:cubicBezTo>
                  <a:pt x="9715" y="14998"/>
                  <a:pt x="10050" y="16510"/>
                  <a:pt x="10050" y="16510"/>
                </a:cubicBezTo>
                <a:cubicBezTo>
                  <a:pt x="10050" y="16510"/>
                  <a:pt x="9210" y="17445"/>
                  <a:pt x="9210" y="17445"/>
                </a:cubicBezTo>
                <a:close/>
                <a:moveTo>
                  <a:pt x="17932" y="1607"/>
                </a:moveTo>
                <a:cubicBezTo>
                  <a:pt x="15041" y="-99"/>
                  <a:pt x="12983" y="-62"/>
                  <a:pt x="12201" y="41"/>
                </a:cubicBezTo>
                <a:cubicBezTo>
                  <a:pt x="11981" y="69"/>
                  <a:pt x="11796" y="172"/>
                  <a:pt x="11667" y="317"/>
                </a:cubicBezTo>
                <a:lnTo>
                  <a:pt x="4613" y="8201"/>
                </a:lnTo>
                <a:lnTo>
                  <a:pt x="1158" y="12064"/>
                </a:lnTo>
                <a:cubicBezTo>
                  <a:pt x="735" y="12537"/>
                  <a:pt x="491" y="13098"/>
                  <a:pt x="453" y="13681"/>
                </a:cubicBezTo>
                <a:lnTo>
                  <a:pt x="1" y="20638"/>
                </a:lnTo>
                <a:cubicBezTo>
                  <a:pt x="-31" y="21139"/>
                  <a:pt x="584" y="21501"/>
                  <a:pt x="1161" y="21322"/>
                </a:cubicBezTo>
                <a:lnTo>
                  <a:pt x="9186" y="18835"/>
                </a:lnTo>
                <a:cubicBezTo>
                  <a:pt x="9862" y="18625"/>
                  <a:pt x="10450" y="18260"/>
                  <a:pt x="10874" y="17785"/>
                </a:cubicBezTo>
                <a:lnTo>
                  <a:pt x="13690" y="14637"/>
                </a:lnTo>
                <a:lnTo>
                  <a:pt x="21378" y="6041"/>
                </a:lnTo>
                <a:cubicBezTo>
                  <a:pt x="21514" y="5889"/>
                  <a:pt x="21569" y="5704"/>
                  <a:pt x="21531" y="5518"/>
                </a:cubicBezTo>
                <a:cubicBezTo>
                  <a:pt x="21403" y="4867"/>
                  <a:pt x="20787" y="3289"/>
                  <a:pt x="17932" y="1607"/>
                </a:cubicBezTo>
                <a:close/>
              </a:path>
            </a:pathLst>
          </a:custGeom>
          <a:solidFill>
            <a:srgbClr val="FFFFFF"/>
          </a:solidFill>
          <a:ln w="12700" cap="flat">
            <a:noFill/>
            <a:miter lim="400000"/>
          </a:ln>
          <a:effectLst/>
        </p:spPr>
        <p:txBody>
          <a:bodyPr wrap="square" lIns="43656" tIns="43656" rIns="43656" bIns="43656" numCol="1" anchor="ctr">
            <a:noAutofit/>
          </a:bodyPr>
          <a:lstStyle/>
          <a:p>
            <a:pPr lvl="0" algn="ctr">
              <a:lnSpc>
                <a:spcPct val="100000"/>
              </a:lnSpc>
              <a:spcBef>
                <a:spcPts val="0"/>
              </a:spcBef>
              <a:defRPr sz="3200">
                <a:solidFill>
                  <a:srgbClr val="FFFFFF"/>
                </a:solidFill>
                <a:latin typeface="+mn-lt"/>
                <a:ea typeface="+mn-ea"/>
                <a:cs typeface="+mn-cs"/>
                <a:sym typeface="Helvetica Light"/>
              </a:defRPr>
            </a:pPr>
            <a:endParaRPr sz="1400">
              <a:solidFill>
                <a:schemeClr val="tx1">
                  <a:lumMod val="75000"/>
                  <a:lumOff val="25000"/>
                </a:schemeClr>
              </a:solidFill>
              <a:latin typeface="微软雅黑" panose="020B0503020204020204" charset="-122"/>
              <a:ea typeface="微软雅黑" panose="020B0503020204020204" charset="-122"/>
            </a:endParaRPr>
          </a:p>
        </p:txBody>
      </p:sp>
      <p:sp>
        <p:nvSpPr>
          <p:cNvPr id="19" name="Shape 436"/>
          <p:cNvSpPr/>
          <p:nvPr/>
        </p:nvSpPr>
        <p:spPr>
          <a:xfrm>
            <a:off x="4232296" y="2533627"/>
            <a:ext cx="1767712" cy="1230226"/>
          </a:xfrm>
          <a:custGeom>
            <a:avLst/>
            <a:gdLst/>
            <a:ahLst/>
            <a:cxnLst>
              <a:cxn ang="0">
                <a:pos x="wd2" y="hd2"/>
              </a:cxn>
              <a:cxn ang="5400000">
                <a:pos x="wd2" y="hd2"/>
              </a:cxn>
              <a:cxn ang="10800000">
                <a:pos x="wd2" y="hd2"/>
              </a:cxn>
              <a:cxn ang="16200000">
                <a:pos x="wd2" y="hd2"/>
              </a:cxn>
            </a:cxnLst>
            <a:rect l="0" t="0" r="r" b="b"/>
            <a:pathLst>
              <a:path w="21600" h="21600" extrusionOk="0">
                <a:moveTo>
                  <a:pt x="13421" y="0"/>
                </a:moveTo>
                <a:cubicBezTo>
                  <a:pt x="10703" y="0"/>
                  <a:pt x="8406" y="2640"/>
                  <a:pt x="7708" y="6231"/>
                </a:cubicBezTo>
                <a:cubicBezTo>
                  <a:pt x="7596" y="6803"/>
                  <a:pt x="7233" y="7199"/>
                  <a:pt x="6819" y="7199"/>
                </a:cubicBezTo>
                <a:lnTo>
                  <a:pt x="5010" y="7199"/>
                </a:lnTo>
                <a:cubicBezTo>
                  <a:pt x="2247" y="7199"/>
                  <a:pt x="0" y="10428"/>
                  <a:pt x="0" y="14398"/>
                </a:cubicBezTo>
                <a:cubicBezTo>
                  <a:pt x="0" y="18368"/>
                  <a:pt x="2247" y="21600"/>
                  <a:pt x="5010" y="21600"/>
                </a:cubicBezTo>
                <a:lnTo>
                  <a:pt x="21600" y="21600"/>
                </a:lnTo>
                <a:lnTo>
                  <a:pt x="21600" y="18951"/>
                </a:lnTo>
                <a:lnTo>
                  <a:pt x="5010" y="18951"/>
                </a:lnTo>
                <a:cubicBezTo>
                  <a:pt x="3263" y="18951"/>
                  <a:pt x="1843" y="16908"/>
                  <a:pt x="1843" y="14398"/>
                </a:cubicBezTo>
                <a:cubicBezTo>
                  <a:pt x="1843" y="11888"/>
                  <a:pt x="3263" y="9848"/>
                  <a:pt x="5010" y="9848"/>
                </a:cubicBezTo>
                <a:lnTo>
                  <a:pt x="6819" y="9848"/>
                </a:lnTo>
                <a:cubicBezTo>
                  <a:pt x="7232" y="9848"/>
                  <a:pt x="7597" y="10244"/>
                  <a:pt x="7708" y="10816"/>
                </a:cubicBezTo>
                <a:cubicBezTo>
                  <a:pt x="8406" y="14405"/>
                  <a:pt x="10701" y="17044"/>
                  <a:pt x="13419" y="17046"/>
                </a:cubicBezTo>
                <a:cubicBezTo>
                  <a:pt x="16139" y="17046"/>
                  <a:pt x="18435" y="14406"/>
                  <a:pt x="19134" y="10816"/>
                </a:cubicBezTo>
                <a:cubicBezTo>
                  <a:pt x="19245" y="10243"/>
                  <a:pt x="19609" y="9848"/>
                  <a:pt x="20023" y="9848"/>
                </a:cubicBezTo>
                <a:lnTo>
                  <a:pt x="21600" y="9848"/>
                </a:lnTo>
                <a:cubicBezTo>
                  <a:pt x="21600" y="9848"/>
                  <a:pt x="21600" y="7199"/>
                  <a:pt x="21600" y="7199"/>
                </a:cubicBezTo>
                <a:lnTo>
                  <a:pt x="20025" y="7199"/>
                </a:lnTo>
                <a:cubicBezTo>
                  <a:pt x="19611" y="7199"/>
                  <a:pt x="19247" y="6804"/>
                  <a:pt x="19137" y="6231"/>
                </a:cubicBezTo>
                <a:cubicBezTo>
                  <a:pt x="18867" y="4834"/>
                  <a:pt x="18351" y="3552"/>
                  <a:pt x="17618" y="2498"/>
                </a:cubicBezTo>
                <a:cubicBezTo>
                  <a:pt x="16498" y="887"/>
                  <a:pt x="15009" y="1"/>
                  <a:pt x="13421" y="0"/>
                </a:cubicBezTo>
                <a:close/>
              </a:path>
            </a:pathLst>
          </a:cu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sz="1200">
              <a:solidFill>
                <a:schemeClr val="tx1">
                  <a:lumMod val="75000"/>
                  <a:lumOff val="25000"/>
                </a:schemeClr>
              </a:solidFill>
              <a:latin typeface="微软雅黑" panose="020B0503020204020204" charset="-122"/>
              <a:ea typeface="微软雅黑" panose="020B0503020204020204" charset="-122"/>
            </a:endParaRPr>
          </a:p>
        </p:txBody>
      </p:sp>
      <p:sp>
        <p:nvSpPr>
          <p:cNvPr id="20" name="Shape 437"/>
          <p:cNvSpPr/>
          <p:nvPr/>
        </p:nvSpPr>
        <p:spPr>
          <a:xfrm>
            <a:off x="5159748" y="2855790"/>
            <a:ext cx="335063" cy="335063"/>
          </a:xfrm>
          <a:custGeom>
            <a:avLst/>
            <a:gdLst/>
            <a:ahLst/>
            <a:cxnLst>
              <a:cxn ang="0">
                <a:pos x="wd2" y="hd2"/>
              </a:cxn>
              <a:cxn ang="5400000">
                <a:pos x="wd2" y="hd2"/>
              </a:cxn>
              <a:cxn ang="10800000">
                <a:pos x="wd2" y="hd2"/>
              </a:cxn>
              <a:cxn ang="16200000">
                <a:pos x="wd2" y="hd2"/>
              </a:cxn>
            </a:cxnLst>
            <a:rect l="0" t="0" r="r" b="b"/>
            <a:pathLst>
              <a:path w="21600" h="21600" extrusionOk="0">
                <a:moveTo>
                  <a:pt x="16800" y="20880"/>
                </a:moveTo>
                <a:cubicBezTo>
                  <a:pt x="16800" y="21541"/>
                  <a:pt x="17336" y="21600"/>
                  <a:pt x="18000" y="21600"/>
                </a:cubicBezTo>
                <a:cubicBezTo>
                  <a:pt x="18662" y="21600"/>
                  <a:pt x="19200" y="21541"/>
                  <a:pt x="19200" y="20880"/>
                </a:cubicBezTo>
                <a:lnTo>
                  <a:pt x="19200" y="18000"/>
                </a:lnTo>
                <a:lnTo>
                  <a:pt x="16800" y="18000"/>
                </a:lnTo>
                <a:cubicBezTo>
                  <a:pt x="16800" y="18000"/>
                  <a:pt x="16800" y="20880"/>
                  <a:pt x="16800" y="20880"/>
                </a:cubicBezTo>
                <a:close/>
                <a:moveTo>
                  <a:pt x="19200" y="720"/>
                </a:moveTo>
                <a:cubicBezTo>
                  <a:pt x="19200" y="56"/>
                  <a:pt x="18662" y="0"/>
                  <a:pt x="18000" y="0"/>
                </a:cubicBezTo>
                <a:cubicBezTo>
                  <a:pt x="17336" y="0"/>
                  <a:pt x="16800" y="56"/>
                  <a:pt x="16800" y="720"/>
                </a:cubicBezTo>
                <a:lnTo>
                  <a:pt x="16800" y="12000"/>
                </a:lnTo>
                <a:lnTo>
                  <a:pt x="19200" y="12000"/>
                </a:lnTo>
                <a:cubicBezTo>
                  <a:pt x="19200" y="12000"/>
                  <a:pt x="19200" y="720"/>
                  <a:pt x="19200" y="720"/>
                </a:cubicBezTo>
                <a:close/>
                <a:moveTo>
                  <a:pt x="9600" y="20880"/>
                </a:moveTo>
                <a:cubicBezTo>
                  <a:pt x="9600" y="21541"/>
                  <a:pt x="10136" y="21600"/>
                  <a:pt x="10800" y="21600"/>
                </a:cubicBezTo>
                <a:cubicBezTo>
                  <a:pt x="11462" y="21600"/>
                  <a:pt x="12000" y="21541"/>
                  <a:pt x="12000" y="20880"/>
                </a:cubicBezTo>
                <a:lnTo>
                  <a:pt x="12000" y="10800"/>
                </a:lnTo>
                <a:lnTo>
                  <a:pt x="9600" y="10800"/>
                </a:lnTo>
                <a:cubicBezTo>
                  <a:pt x="9600" y="10800"/>
                  <a:pt x="9600" y="20880"/>
                  <a:pt x="9600" y="20880"/>
                </a:cubicBezTo>
                <a:close/>
                <a:moveTo>
                  <a:pt x="12000" y="720"/>
                </a:moveTo>
                <a:cubicBezTo>
                  <a:pt x="12000" y="56"/>
                  <a:pt x="11462" y="0"/>
                  <a:pt x="10800" y="0"/>
                </a:cubicBezTo>
                <a:cubicBezTo>
                  <a:pt x="10136" y="0"/>
                  <a:pt x="9600" y="56"/>
                  <a:pt x="9600" y="720"/>
                </a:cubicBezTo>
                <a:lnTo>
                  <a:pt x="9600" y="4800"/>
                </a:lnTo>
                <a:lnTo>
                  <a:pt x="12000" y="4800"/>
                </a:lnTo>
                <a:cubicBezTo>
                  <a:pt x="12000" y="4800"/>
                  <a:pt x="12000" y="720"/>
                  <a:pt x="12000" y="720"/>
                </a:cubicBezTo>
                <a:close/>
                <a:moveTo>
                  <a:pt x="14400" y="7200"/>
                </a:moveTo>
                <a:cubicBezTo>
                  <a:pt x="14400" y="6538"/>
                  <a:pt x="14340" y="6000"/>
                  <a:pt x="13679" y="6000"/>
                </a:cubicBezTo>
                <a:lnTo>
                  <a:pt x="7919" y="6000"/>
                </a:lnTo>
                <a:cubicBezTo>
                  <a:pt x="7255" y="6000"/>
                  <a:pt x="7200" y="6538"/>
                  <a:pt x="7200" y="7200"/>
                </a:cubicBezTo>
                <a:lnTo>
                  <a:pt x="7200" y="8400"/>
                </a:lnTo>
                <a:cubicBezTo>
                  <a:pt x="7200" y="9064"/>
                  <a:pt x="7255" y="9600"/>
                  <a:pt x="7919" y="9600"/>
                </a:cubicBezTo>
                <a:lnTo>
                  <a:pt x="13680" y="9600"/>
                </a:lnTo>
                <a:cubicBezTo>
                  <a:pt x="14340" y="9600"/>
                  <a:pt x="14400" y="9064"/>
                  <a:pt x="14400" y="8400"/>
                </a:cubicBezTo>
                <a:cubicBezTo>
                  <a:pt x="14400" y="8400"/>
                  <a:pt x="14400" y="7200"/>
                  <a:pt x="14400" y="7200"/>
                </a:cubicBezTo>
                <a:close/>
                <a:moveTo>
                  <a:pt x="20879" y="13200"/>
                </a:moveTo>
                <a:lnTo>
                  <a:pt x="15118" y="13200"/>
                </a:lnTo>
                <a:cubicBezTo>
                  <a:pt x="14455" y="13200"/>
                  <a:pt x="14400" y="13738"/>
                  <a:pt x="14400" y="14400"/>
                </a:cubicBezTo>
                <a:lnTo>
                  <a:pt x="14400" y="15600"/>
                </a:lnTo>
                <a:cubicBezTo>
                  <a:pt x="14400" y="16264"/>
                  <a:pt x="14455" y="16800"/>
                  <a:pt x="15119" y="16800"/>
                </a:cubicBezTo>
                <a:lnTo>
                  <a:pt x="20880" y="16800"/>
                </a:lnTo>
                <a:cubicBezTo>
                  <a:pt x="21540" y="16800"/>
                  <a:pt x="21600" y="16264"/>
                  <a:pt x="21600" y="15600"/>
                </a:cubicBezTo>
                <a:lnTo>
                  <a:pt x="21600" y="14400"/>
                </a:lnTo>
                <a:cubicBezTo>
                  <a:pt x="21600" y="13738"/>
                  <a:pt x="21540" y="13200"/>
                  <a:pt x="20879" y="13200"/>
                </a:cubicBezTo>
                <a:close/>
                <a:moveTo>
                  <a:pt x="6479" y="12000"/>
                </a:moveTo>
                <a:lnTo>
                  <a:pt x="719" y="12000"/>
                </a:lnTo>
                <a:cubicBezTo>
                  <a:pt x="55" y="12000"/>
                  <a:pt x="0" y="12538"/>
                  <a:pt x="0" y="13200"/>
                </a:cubicBezTo>
                <a:lnTo>
                  <a:pt x="0" y="14400"/>
                </a:lnTo>
                <a:cubicBezTo>
                  <a:pt x="0" y="15064"/>
                  <a:pt x="55" y="15600"/>
                  <a:pt x="719" y="15600"/>
                </a:cubicBezTo>
                <a:lnTo>
                  <a:pt x="6480" y="15600"/>
                </a:lnTo>
                <a:cubicBezTo>
                  <a:pt x="7140" y="15600"/>
                  <a:pt x="7200" y="15064"/>
                  <a:pt x="7200" y="14400"/>
                </a:cubicBezTo>
                <a:lnTo>
                  <a:pt x="7200" y="13200"/>
                </a:lnTo>
                <a:cubicBezTo>
                  <a:pt x="7200" y="12538"/>
                  <a:pt x="7140" y="12000"/>
                  <a:pt x="6479" y="12000"/>
                </a:cubicBezTo>
                <a:close/>
                <a:moveTo>
                  <a:pt x="2400" y="20880"/>
                </a:moveTo>
                <a:cubicBezTo>
                  <a:pt x="2400" y="21541"/>
                  <a:pt x="2936" y="21600"/>
                  <a:pt x="3600" y="21600"/>
                </a:cubicBezTo>
                <a:cubicBezTo>
                  <a:pt x="4262" y="21600"/>
                  <a:pt x="4800" y="21541"/>
                  <a:pt x="4800" y="20880"/>
                </a:cubicBezTo>
                <a:lnTo>
                  <a:pt x="4800" y="16800"/>
                </a:lnTo>
                <a:lnTo>
                  <a:pt x="2400" y="16800"/>
                </a:lnTo>
                <a:cubicBezTo>
                  <a:pt x="2400" y="16800"/>
                  <a:pt x="2400" y="20880"/>
                  <a:pt x="2400" y="20880"/>
                </a:cubicBezTo>
                <a:close/>
                <a:moveTo>
                  <a:pt x="4800" y="720"/>
                </a:moveTo>
                <a:cubicBezTo>
                  <a:pt x="4800" y="56"/>
                  <a:pt x="4262" y="0"/>
                  <a:pt x="3600" y="0"/>
                </a:cubicBezTo>
                <a:cubicBezTo>
                  <a:pt x="2936" y="0"/>
                  <a:pt x="2400" y="56"/>
                  <a:pt x="2400" y="720"/>
                </a:cubicBezTo>
                <a:lnTo>
                  <a:pt x="2400" y="10800"/>
                </a:lnTo>
                <a:lnTo>
                  <a:pt x="4800" y="10800"/>
                </a:lnTo>
                <a:cubicBezTo>
                  <a:pt x="4800" y="10800"/>
                  <a:pt x="4800" y="720"/>
                  <a:pt x="4800" y="720"/>
                </a:cubicBezTo>
                <a:close/>
              </a:path>
            </a:pathLst>
          </a:custGeom>
          <a:solidFill>
            <a:srgbClr val="FFFFFF"/>
          </a:solidFill>
          <a:ln w="12700" cap="flat">
            <a:noFill/>
            <a:miter lim="400000"/>
          </a:ln>
          <a:effectLst/>
        </p:spPr>
        <p:txBody>
          <a:bodyPr wrap="square" lIns="43656" tIns="43656" rIns="43656" bIns="43656" numCol="1" anchor="ctr">
            <a:noAutofit/>
          </a:bodyPr>
          <a:lstStyle/>
          <a:p>
            <a:pPr lvl="0" algn="ctr">
              <a:lnSpc>
                <a:spcPct val="100000"/>
              </a:lnSpc>
              <a:spcBef>
                <a:spcPts val="0"/>
              </a:spcBef>
              <a:defRPr sz="3200">
                <a:solidFill>
                  <a:srgbClr val="FFFFFF"/>
                </a:solidFill>
                <a:latin typeface="+mn-lt"/>
                <a:ea typeface="+mn-ea"/>
                <a:cs typeface="+mn-cs"/>
                <a:sym typeface="Helvetica Light"/>
              </a:defRPr>
            </a:pPr>
            <a:endParaRPr sz="1400">
              <a:solidFill>
                <a:schemeClr val="tx1">
                  <a:lumMod val="75000"/>
                  <a:lumOff val="25000"/>
                </a:schemeClr>
              </a:solidFill>
              <a:latin typeface="微软雅黑" panose="020B0503020204020204" charset="-122"/>
              <a:ea typeface="微软雅黑" panose="020B0503020204020204" charset="-122"/>
            </a:endParaRPr>
          </a:p>
        </p:txBody>
      </p:sp>
      <p:sp>
        <p:nvSpPr>
          <p:cNvPr id="21" name="Shape 439"/>
          <p:cNvSpPr/>
          <p:nvPr/>
        </p:nvSpPr>
        <p:spPr>
          <a:xfrm>
            <a:off x="6127885" y="2533627"/>
            <a:ext cx="2262439" cy="970874"/>
          </a:xfrm>
          <a:custGeom>
            <a:avLst/>
            <a:gdLst/>
            <a:ahLst/>
            <a:cxnLst>
              <a:cxn ang="0">
                <a:pos x="wd2" y="hd2"/>
              </a:cxn>
              <a:cxn ang="5400000">
                <a:pos x="wd2" y="hd2"/>
              </a:cxn>
              <a:cxn ang="10800000">
                <a:pos x="wd2" y="hd2"/>
              </a:cxn>
              <a:cxn ang="16200000">
                <a:pos x="wd2" y="hd2"/>
              </a:cxn>
            </a:cxnLst>
            <a:rect l="0" t="0" r="r" b="b"/>
            <a:pathLst>
              <a:path w="21600" h="21600" extrusionOk="0">
                <a:moveTo>
                  <a:pt x="6389" y="0"/>
                </a:moveTo>
                <a:cubicBezTo>
                  <a:pt x="4265" y="0"/>
                  <a:pt x="2471" y="3346"/>
                  <a:pt x="1925" y="7895"/>
                </a:cubicBezTo>
                <a:cubicBezTo>
                  <a:pt x="1838" y="8621"/>
                  <a:pt x="1556" y="9122"/>
                  <a:pt x="1232" y="9122"/>
                </a:cubicBezTo>
                <a:lnTo>
                  <a:pt x="0" y="9122"/>
                </a:lnTo>
                <a:lnTo>
                  <a:pt x="0" y="12478"/>
                </a:lnTo>
                <a:lnTo>
                  <a:pt x="1232" y="12478"/>
                </a:lnTo>
                <a:cubicBezTo>
                  <a:pt x="1555" y="12478"/>
                  <a:pt x="1838" y="12980"/>
                  <a:pt x="1925" y="13705"/>
                </a:cubicBezTo>
                <a:cubicBezTo>
                  <a:pt x="2471" y="18253"/>
                  <a:pt x="4265" y="21599"/>
                  <a:pt x="6389" y="21600"/>
                </a:cubicBezTo>
                <a:cubicBezTo>
                  <a:pt x="8513" y="21600"/>
                  <a:pt x="10309" y="18255"/>
                  <a:pt x="10854" y="13705"/>
                </a:cubicBezTo>
                <a:cubicBezTo>
                  <a:pt x="10941" y="12981"/>
                  <a:pt x="11224" y="12478"/>
                  <a:pt x="11547" y="12478"/>
                </a:cubicBezTo>
                <a:cubicBezTo>
                  <a:pt x="11547" y="12478"/>
                  <a:pt x="21600" y="12478"/>
                  <a:pt x="21600" y="12478"/>
                </a:cubicBezTo>
                <a:lnTo>
                  <a:pt x="21600" y="9122"/>
                </a:lnTo>
                <a:lnTo>
                  <a:pt x="11549" y="9122"/>
                </a:lnTo>
                <a:cubicBezTo>
                  <a:pt x="11225" y="9122"/>
                  <a:pt x="10941" y="8622"/>
                  <a:pt x="10854" y="7895"/>
                </a:cubicBezTo>
                <a:cubicBezTo>
                  <a:pt x="10644" y="6124"/>
                  <a:pt x="10241" y="4500"/>
                  <a:pt x="9668" y="3165"/>
                </a:cubicBezTo>
                <a:cubicBezTo>
                  <a:pt x="8793" y="1124"/>
                  <a:pt x="7627" y="0"/>
                  <a:pt x="6389" y="0"/>
                </a:cubicBezTo>
                <a:close/>
              </a:path>
            </a:pathLst>
          </a:cu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sz="1200">
              <a:solidFill>
                <a:schemeClr val="tx1">
                  <a:lumMod val="75000"/>
                  <a:lumOff val="25000"/>
                </a:schemeClr>
              </a:solidFill>
              <a:latin typeface="微软雅黑" panose="020B0503020204020204" charset="-122"/>
              <a:ea typeface="微软雅黑" panose="020B0503020204020204" charset="-122"/>
            </a:endParaRPr>
          </a:p>
        </p:txBody>
      </p:sp>
      <p:sp>
        <p:nvSpPr>
          <p:cNvPr id="22" name="Shape 440"/>
          <p:cNvSpPr/>
          <p:nvPr/>
        </p:nvSpPr>
        <p:spPr>
          <a:xfrm>
            <a:off x="6531189" y="2876296"/>
            <a:ext cx="475896" cy="285535"/>
          </a:xfrm>
          <a:custGeom>
            <a:avLst/>
            <a:gdLst/>
            <a:ahLst/>
            <a:cxnLst>
              <a:cxn ang="0">
                <a:pos x="wd2" y="hd2"/>
              </a:cxn>
              <a:cxn ang="5400000">
                <a:pos x="wd2" y="hd2"/>
              </a:cxn>
              <a:cxn ang="10800000">
                <a:pos x="wd2" y="hd2"/>
              </a:cxn>
              <a:cxn ang="16200000">
                <a:pos x="wd2" y="hd2"/>
              </a:cxn>
            </a:cxnLst>
            <a:rect l="0" t="0" r="r" b="b"/>
            <a:pathLst>
              <a:path w="21600" h="21600" extrusionOk="0">
                <a:moveTo>
                  <a:pt x="18360" y="18000"/>
                </a:moveTo>
                <a:lnTo>
                  <a:pt x="21600" y="18000"/>
                </a:lnTo>
                <a:lnTo>
                  <a:pt x="21600" y="14400"/>
                </a:lnTo>
                <a:lnTo>
                  <a:pt x="18360" y="14400"/>
                </a:lnTo>
                <a:cubicBezTo>
                  <a:pt x="18360" y="14400"/>
                  <a:pt x="18360" y="18000"/>
                  <a:pt x="18360" y="18000"/>
                </a:cubicBezTo>
                <a:close/>
                <a:moveTo>
                  <a:pt x="18360" y="3600"/>
                </a:moveTo>
                <a:lnTo>
                  <a:pt x="18360" y="7200"/>
                </a:lnTo>
                <a:lnTo>
                  <a:pt x="21600" y="7200"/>
                </a:lnTo>
                <a:lnTo>
                  <a:pt x="21600" y="3600"/>
                </a:lnTo>
                <a:cubicBezTo>
                  <a:pt x="21600" y="3600"/>
                  <a:pt x="18360" y="3600"/>
                  <a:pt x="18360" y="3600"/>
                </a:cubicBezTo>
                <a:close/>
                <a:moveTo>
                  <a:pt x="13030" y="1262"/>
                </a:moveTo>
                <a:lnTo>
                  <a:pt x="10298" y="4678"/>
                </a:lnTo>
                <a:cubicBezTo>
                  <a:pt x="9923" y="5146"/>
                  <a:pt x="9467" y="5400"/>
                  <a:pt x="8998" y="5400"/>
                </a:cubicBezTo>
                <a:lnTo>
                  <a:pt x="6485" y="5400"/>
                </a:lnTo>
                <a:cubicBezTo>
                  <a:pt x="5886" y="5400"/>
                  <a:pt x="5400" y="6210"/>
                  <a:pt x="5400" y="7209"/>
                </a:cubicBezTo>
                <a:lnTo>
                  <a:pt x="5400" y="14393"/>
                </a:lnTo>
                <a:cubicBezTo>
                  <a:pt x="5400" y="15390"/>
                  <a:pt x="5886" y="16200"/>
                  <a:pt x="6485" y="16200"/>
                </a:cubicBezTo>
                <a:lnTo>
                  <a:pt x="8998" y="16200"/>
                </a:lnTo>
                <a:cubicBezTo>
                  <a:pt x="9467" y="16200"/>
                  <a:pt x="9923" y="16454"/>
                  <a:pt x="10298" y="16922"/>
                </a:cubicBezTo>
                <a:lnTo>
                  <a:pt x="13031" y="20338"/>
                </a:lnTo>
                <a:cubicBezTo>
                  <a:pt x="13686" y="21157"/>
                  <a:pt x="14483" y="21600"/>
                  <a:pt x="15302" y="21600"/>
                </a:cubicBezTo>
                <a:lnTo>
                  <a:pt x="17280" y="21600"/>
                </a:lnTo>
                <a:lnTo>
                  <a:pt x="17280" y="0"/>
                </a:lnTo>
                <a:lnTo>
                  <a:pt x="15302" y="0"/>
                </a:lnTo>
                <a:cubicBezTo>
                  <a:pt x="14483" y="0"/>
                  <a:pt x="13686" y="443"/>
                  <a:pt x="13030" y="1262"/>
                </a:cubicBezTo>
                <a:close/>
                <a:moveTo>
                  <a:pt x="0" y="18000"/>
                </a:moveTo>
                <a:lnTo>
                  <a:pt x="0" y="20697"/>
                </a:lnTo>
                <a:cubicBezTo>
                  <a:pt x="0" y="21195"/>
                  <a:pt x="243" y="21600"/>
                  <a:pt x="542" y="21600"/>
                </a:cubicBezTo>
                <a:lnTo>
                  <a:pt x="1619" y="21600"/>
                </a:lnTo>
                <a:cubicBezTo>
                  <a:pt x="1917" y="21600"/>
                  <a:pt x="2160" y="21195"/>
                  <a:pt x="2160" y="20697"/>
                </a:cubicBezTo>
                <a:lnTo>
                  <a:pt x="2160" y="18000"/>
                </a:lnTo>
                <a:cubicBezTo>
                  <a:pt x="2160" y="16274"/>
                  <a:pt x="3025" y="13909"/>
                  <a:pt x="4320" y="12998"/>
                </a:cubicBezTo>
                <a:lnTo>
                  <a:pt x="4320" y="9209"/>
                </a:lnTo>
                <a:cubicBezTo>
                  <a:pt x="1819" y="10174"/>
                  <a:pt x="0" y="14346"/>
                  <a:pt x="0" y="18000"/>
                </a:cubicBezTo>
                <a:close/>
              </a:path>
            </a:pathLst>
          </a:custGeom>
          <a:solidFill>
            <a:srgbClr val="FFFFFF"/>
          </a:solidFill>
          <a:ln w="12700" cap="flat">
            <a:noFill/>
            <a:miter lim="400000"/>
          </a:ln>
          <a:effectLst/>
        </p:spPr>
        <p:txBody>
          <a:bodyPr wrap="square" lIns="43656" tIns="43656" rIns="43656" bIns="43656" numCol="1" anchor="ctr">
            <a:noAutofit/>
          </a:bodyPr>
          <a:lstStyle/>
          <a:p>
            <a:pPr lvl="0" algn="ctr">
              <a:lnSpc>
                <a:spcPct val="100000"/>
              </a:lnSpc>
              <a:spcBef>
                <a:spcPts val="0"/>
              </a:spcBef>
              <a:defRPr sz="3200">
                <a:solidFill>
                  <a:srgbClr val="FFFFFF"/>
                </a:solidFill>
                <a:latin typeface="+mn-lt"/>
                <a:ea typeface="+mn-ea"/>
                <a:cs typeface="+mn-cs"/>
                <a:sym typeface="Helvetica Light"/>
              </a:defRPr>
            </a:pPr>
            <a:endParaRPr sz="1400">
              <a:solidFill>
                <a:schemeClr val="tx1">
                  <a:lumMod val="75000"/>
                  <a:lumOff val="25000"/>
                </a:schemeClr>
              </a:solidFill>
              <a:latin typeface="微软雅黑" panose="020B0503020204020204" charset="-122"/>
              <a:ea typeface="微软雅黑" panose="020B0503020204020204" charset="-122"/>
            </a:endParaRPr>
          </a:p>
        </p:txBody>
      </p:sp>
      <p:sp>
        <p:nvSpPr>
          <p:cNvPr id="23" name="Shape 442"/>
          <p:cNvSpPr/>
          <p:nvPr/>
        </p:nvSpPr>
        <p:spPr>
          <a:xfrm>
            <a:off x="1142999" y="3023321"/>
            <a:ext cx="2664132" cy="26641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4"/>
            <a:stretch>
              <a:fillRect/>
            </a:stretch>
          </a:blipFill>
          <a:ln>
            <a:noFill/>
          </a:ln>
        </p:spPr>
        <p:txBody>
          <a:bodyPr anchor="ctr"/>
          <a:lstStyle/>
          <a:p>
            <a:pPr algn="ctr">
              <a:spcBef>
                <a:spcPct val="0"/>
              </a:spcBef>
              <a:buFont typeface="Arial" panose="020B0604020202020204" pitchFamily="34" charset="0"/>
              <a:buNone/>
            </a:pPr>
            <a:endParaRPr sz="1200">
              <a:solidFill>
                <a:schemeClr val="tx1">
                  <a:lumMod val="75000"/>
                  <a:lumOff val="25000"/>
                </a:schemeClr>
              </a:solidFill>
              <a:latin typeface="微软雅黑" panose="020B0503020204020204" charset="-122"/>
              <a:ea typeface="微软雅黑" panose="020B0503020204020204" charset="-122"/>
            </a:endParaRPr>
          </a:p>
        </p:txBody>
      </p:sp>
      <p:sp>
        <p:nvSpPr>
          <p:cNvPr id="24" name="Shape 443"/>
          <p:cNvSpPr/>
          <p:nvPr/>
        </p:nvSpPr>
        <p:spPr>
          <a:xfrm>
            <a:off x="2006643" y="3688924"/>
            <a:ext cx="936845" cy="874383"/>
          </a:xfrm>
          <a:custGeom>
            <a:avLst/>
            <a:gdLst/>
            <a:ahLst/>
            <a:cxnLst>
              <a:cxn ang="0">
                <a:pos x="wd2" y="hd2"/>
              </a:cxn>
              <a:cxn ang="5400000">
                <a:pos x="wd2" y="hd2"/>
              </a:cxn>
              <a:cxn ang="10800000">
                <a:pos x="wd2" y="hd2"/>
              </a:cxn>
              <a:cxn ang="16200000">
                <a:pos x="wd2" y="hd2"/>
              </a:cxn>
            </a:cxnLst>
            <a:rect l="0" t="0" r="r" b="b"/>
            <a:pathLst>
              <a:path w="21533" h="21600" extrusionOk="0">
                <a:moveTo>
                  <a:pt x="19357" y="12343"/>
                </a:moveTo>
                <a:lnTo>
                  <a:pt x="17854" y="12343"/>
                </a:lnTo>
                <a:cubicBezTo>
                  <a:pt x="17102" y="11379"/>
                  <a:pt x="16048" y="10836"/>
                  <a:pt x="14882" y="10800"/>
                </a:cubicBezTo>
                <a:cubicBezTo>
                  <a:pt x="15465" y="9896"/>
                  <a:pt x="15790" y="8811"/>
                  <a:pt x="15790" y="7714"/>
                </a:cubicBezTo>
                <a:cubicBezTo>
                  <a:pt x="15790" y="7449"/>
                  <a:pt x="15768" y="7184"/>
                  <a:pt x="15734" y="6919"/>
                </a:cubicBezTo>
                <a:cubicBezTo>
                  <a:pt x="16216" y="7100"/>
                  <a:pt x="16710" y="7196"/>
                  <a:pt x="17226" y="7196"/>
                </a:cubicBezTo>
                <a:cubicBezTo>
                  <a:pt x="18740" y="7196"/>
                  <a:pt x="19906" y="6171"/>
                  <a:pt x="20142" y="6171"/>
                </a:cubicBezTo>
                <a:cubicBezTo>
                  <a:pt x="21566" y="6171"/>
                  <a:pt x="21532" y="9450"/>
                  <a:pt x="21532" y="10426"/>
                </a:cubicBezTo>
                <a:cubicBezTo>
                  <a:pt x="21532" y="11764"/>
                  <a:pt x="20478" y="12343"/>
                  <a:pt x="19357" y="12343"/>
                </a:cubicBezTo>
                <a:close/>
                <a:moveTo>
                  <a:pt x="17226" y="6171"/>
                </a:moveTo>
                <a:cubicBezTo>
                  <a:pt x="15645" y="6171"/>
                  <a:pt x="14355" y="4785"/>
                  <a:pt x="14355" y="3086"/>
                </a:cubicBezTo>
                <a:cubicBezTo>
                  <a:pt x="14355" y="1386"/>
                  <a:pt x="15645" y="0"/>
                  <a:pt x="17226" y="0"/>
                </a:cubicBezTo>
                <a:cubicBezTo>
                  <a:pt x="18807" y="0"/>
                  <a:pt x="20097" y="1386"/>
                  <a:pt x="20097" y="3086"/>
                </a:cubicBezTo>
                <a:cubicBezTo>
                  <a:pt x="20097" y="4785"/>
                  <a:pt x="18807" y="6171"/>
                  <a:pt x="17226" y="6171"/>
                </a:cubicBezTo>
                <a:close/>
                <a:moveTo>
                  <a:pt x="10766" y="12343"/>
                </a:moveTo>
                <a:cubicBezTo>
                  <a:pt x="8388" y="12343"/>
                  <a:pt x="6459" y="10270"/>
                  <a:pt x="6459" y="7714"/>
                </a:cubicBezTo>
                <a:cubicBezTo>
                  <a:pt x="6459" y="5159"/>
                  <a:pt x="8388" y="3086"/>
                  <a:pt x="10766" y="3086"/>
                </a:cubicBezTo>
                <a:cubicBezTo>
                  <a:pt x="13144" y="3086"/>
                  <a:pt x="15073" y="5159"/>
                  <a:pt x="15073" y="7714"/>
                </a:cubicBezTo>
                <a:cubicBezTo>
                  <a:pt x="15073" y="10270"/>
                  <a:pt x="13144" y="12343"/>
                  <a:pt x="10766" y="12343"/>
                </a:cubicBezTo>
                <a:close/>
                <a:moveTo>
                  <a:pt x="15667" y="21600"/>
                </a:moveTo>
                <a:lnTo>
                  <a:pt x="5865" y="21600"/>
                </a:lnTo>
                <a:cubicBezTo>
                  <a:pt x="4071" y="21600"/>
                  <a:pt x="2871" y="20431"/>
                  <a:pt x="2871" y="18478"/>
                </a:cubicBezTo>
                <a:cubicBezTo>
                  <a:pt x="2871" y="15754"/>
                  <a:pt x="3465" y="11571"/>
                  <a:pt x="6751" y="11571"/>
                </a:cubicBezTo>
                <a:cubicBezTo>
                  <a:pt x="7132" y="11571"/>
                  <a:pt x="8523" y="13247"/>
                  <a:pt x="10766" y="13247"/>
                </a:cubicBezTo>
                <a:cubicBezTo>
                  <a:pt x="13009" y="13247"/>
                  <a:pt x="14400" y="11571"/>
                  <a:pt x="14781" y="11571"/>
                </a:cubicBezTo>
                <a:cubicBezTo>
                  <a:pt x="18067" y="11571"/>
                  <a:pt x="18661" y="15754"/>
                  <a:pt x="18661" y="18478"/>
                </a:cubicBezTo>
                <a:cubicBezTo>
                  <a:pt x="18661" y="20431"/>
                  <a:pt x="17461" y="21600"/>
                  <a:pt x="15667" y="21600"/>
                </a:cubicBezTo>
                <a:close/>
                <a:moveTo>
                  <a:pt x="4306" y="6171"/>
                </a:moveTo>
                <a:cubicBezTo>
                  <a:pt x="2725" y="6171"/>
                  <a:pt x="1435" y="4785"/>
                  <a:pt x="1435" y="3086"/>
                </a:cubicBezTo>
                <a:cubicBezTo>
                  <a:pt x="1435" y="1386"/>
                  <a:pt x="2725" y="0"/>
                  <a:pt x="4306" y="0"/>
                </a:cubicBezTo>
                <a:cubicBezTo>
                  <a:pt x="5887" y="0"/>
                  <a:pt x="7177" y="1386"/>
                  <a:pt x="7177" y="3086"/>
                </a:cubicBezTo>
                <a:cubicBezTo>
                  <a:pt x="7177" y="4785"/>
                  <a:pt x="5887" y="6171"/>
                  <a:pt x="4306" y="6171"/>
                </a:cubicBezTo>
                <a:close/>
                <a:moveTo>
                  <a:pt x="3678" y="12343"/>
                </a:moveTo>
                <a:lnTo>
                  <a:pt x="2175" y="12343"/>
                </a:lnTo>
                <a:cubicBezTo>
                  <a:pt x="1054" y="12343"/>
                  <a:pt x="0" y="11764"/>
                  <a:pt x="0" y="10426"/>
                </a:cubicBezTo>
                <a:cubicBezTo>
                  <a:pt x="0" y="9450"/>
                  <a:pt x="-34" y="6171"/>
                  <a:pt x="1390" y="6171"/>
                </a:cubicBezTo>
                <a:cubicBezTo>
                  <a:pt x="1626" y="6171"/>
                  <a:pt x="2792" y="7196"/>
                  <a:pt x="4306" y="7196"/>
                </a:cubicBezTo>
                <a:cubicBezTo>
                  <a:pt x="4822" y="7196"/>
                  <a:pt x="5316" y="7100"/>
                  <a:pt x="5798" y="6919"/>
                </a:cubicBezTo>
                <a:cubicBezTo>
                  <a:pt x="5764" y="7184"/>
                  <a:pt x="5742" y="7449"/>
                  <a:pt x="5742" y="7714"/>
                </a:cubicBezTo>
                <a:cubicBezTo>
                  <a:pt x="5742" y="8811"/>
                  <a:pt x="6067" y="9896"/>
                  <a:pt x="6650" y="10800"/>
                </a:cubicBezTo>
                <a:cubicBezTo>
                  <a:pt x="5484" y="10836"/>
                  <a:pt x="4430" y="11379"/>
                  <a:pt x="3678" y="12343"/>
                </a:cubicBezTo>
                <a:close/>
              </a:path>
            </a:pathLst>
          </a:custGeom>
          <a:solidFill>
            <a:schemeClr val="bg1"/>
          </a:solidFill>
          <a:ln w="12700" cap="flat">
            <a:noFill/>
            <a:miter lim="400000"/>
          </a:ln>
          <a:effectLst/>
        </p:spPr>
        <p:txBody>
          <a:bodyPr wrap="square" lIns="38100" tIns="38100" rIns="38100" bIns="38100" numCol="1" anchor="ctr">
            <a:noAutofit/>
          </a:bodyPr>
          <a:lstStyle/>
          <a:p>
            <a:pPr lvl="0" algn="ctr">
              <a:lnSpc>
                <a:spcPct val="100000"/>
              </a:lnSpc>
              <a:spcBef>
                <a:spcPts val="0"/>
              </a:spcBef>
              <a:defRPr sz="3200">
                <a:solidFill>
                  <a:srgbClr val="FFFFFF"/>
                </a:solidFill>
                <a:latin typeface="+mn-lt"/>
                <a:ea typeface="+mn-ea"/>
                <a:cs typeface="+mn-cs"/>
                <a:sym typeface="Helvetica Light"/>
              </a:defRPr>
            </a:pPr>
            <a:endParaRPr sz="1400">
              <a:solidFill>
                <a:schemeClr val="tx1">
                  <a:lumMod val="75000"/>
                  <a:lumOff val="25000"/>
                </a:schemeClr>
              </a:solidFill>
              <a:latin typeface="微软雅黑" panose="020B0503020204020204" charset="-122"/>
              <a:ea typeface="微软雅黑" panose="020B0503020204020204" charset="-122"/>
            </a:endParaRPr>
          </a:p>
        </p:txBody>
      </p:sp>
      <p:sp>
        <p:nvSpPr>
          <p:cNvPr id="25" name="TextBox 13"/>
          <p:cNvSpPr txBox="1"/>
          <p:nvPr/>
        </p:nvSpPr>
        <p:spPr>
          <a:xfrm>
            <a:off x="2018073" y="4693091"/>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6" name="TextBox 13"/>
          <p:cNvSpPr txBox="1"/>
          <p:nvPr/>
        </p:nvSpPr>
        <p:spPr>
          <a:xfrm>
            <a:off x="9386942" y="3457643"/>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ransition advTm="1638">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730665" y="1028953"/>
            <a:ext cx="8730671" cy="4800093"/>
          </a:xfrm>
          <a:prstGeom prst="rect">
            <a:avLst/>
          </a:prstGeom>
          <a:noFill/>
          <a:ln>
            <a:noFill/>
          </a:ln>
        </p:spPr>
      </p:pic>
      <p:sp>
        <p:nvSpPr>
          <p:cNvPr id="13" name="文本框 12"/>
          <p:cNvSpPr txBox="1"/>
          <p:nvPr/>
        </p:nvSpPr>
        <p:spPr>
          <a:xfrm>
            <a:off x="4339770" y="1920447"/>
            <a:ext cx="3512458" cy="1861185"/>
          </a:xfrm>
          <a:prstGeom prst="rect">
            <a:avLst/>
          </a:prstGeom>
          <a:noFill/>
        </p:spPr>
        <p:txBody>
          <a:bodyPr wrap="square" rtlCol="0">
            <a:spAutoFit/>
          </a:bodyPr>
          <a:lstStyle/>
          <a:p>
            <a:pPr algn="ctr"/>
            <a:r>
              <a:rPr lang="zh-CN" altLang="en-US" sz="11500" dirty="0">
                <a:solidFill>
                  <a:schemeClr val="bg1"/>
                </a:solidFill>
                <a:effectLst>
                  <a:outerShdw blurRad="38100" dist="38100" dir="2700000" algn="tl">
                    <a:srgbClr val="000000">
                      <a:alpha val="43137"/>
                    </a:srgbClr>
                  </a:outerShdw>
                </a:effectLst>
              </a:rPr>
              <a:t>肆</a:t>
            </a:r>
          </a:p>
        </p:txBody>
      </p:sp>
      <p:sp>
        <p:nvSpPr>
          <p:cNvPr id="14" name="文本框 13"/>
          <p:cNvSpPr txBox="1"/>
          <p:nvPr/>
        </p:nvSpPr>
        <p:spPr>
          <a:xfrm>
            <a:off x="3693381" y="4092931"/>
            <a:ext cx="4805236" cy="338554"/>
          </a:xfrm>
          <a:prstGeom prst="rect">
            <a:avLst/>
          </a:prstGeom>
          <a:noFill/>
        </p:spPr>
        <p:txBody>
          <a:bodyPr wrap="square" rtlCol="0">
            <a:spAutoFit/>
          </a:bodyPr>
          <a:lstStyle/>
          <a:p>
            <a:pPr algn="ctr"/>
            <a:r>
              <a:rPr lang="en-US" altLang="zh-CN" sz="1600" b="1" dirty="0">
                <a:solidFill>
                  <a:schemeClr val="bg1"/>
                </a:solidFill>
                <a:latin typeface="华文仿宋" panose="02010600040101010101" pitchFamily="2" charset="-122"/>
                <a:ea typeface="华文仿宋" panose="02010600040101010101" pitchFamily="2" charset="-122"/>
              </a:rPr>
              <a:t>Professional  Generation </a:t>
            </a:r>
            <a:r>
              <a:rPr lang="en-US" altLang="zh-CN" sz="1600" b="1" dirty="0" err="1">
                <a:solidFill>
                  <a:schemeClr val="bg1"/>
                </a:solidFill>
                <a:latin typeface="华文仿宋" panose="02010600040101010101" pitchFamily="2" charset="-122"/>
                <a:ea typeface="华文仿宋" panose="02010600040101010101" pitchFamily="2" charset="-122"/>
              </a:rPr>
              <a:t>Powerpoint</a:t>
            </a:r>
            <a:endParaRPr lang="zh-CN" altLang="en-US" sz="1600" b="1" dirty="0">
              <a:solidFill>
                <a:schemeClr val="bg1"/>
              </a:solidFill>
              <a:latin typeface="华文仿宋" panose="02010600040101010101" pitchFamily="2" charset="-122"/>
              <a:ea typeface="华文仿宋" panose="02010600040101010101" pitchFamily="2" charset="-122"/>
            </a:endParaRPr>
          </a:p>
        </p:txBody>
      </p:sp>
      <p:sp>
        <p:nvSpPr>
          <p:cNvPr id="15" name="文本框 14"/>
          <p:cNvSpPr txBox="1"/>
          <p:nvPr/>
        </p:nvSpPr>
        <p:spPr>
          <a:xfrm>
            <a:off x="4093152" y="3511874"/>
            <a:ext cx="4005695" cy="581057"/>
          </a:xfrm>
          <a:prstGeom prst="rect">
            <a:avLst/>
          </a:prstGeom>
          <a:noFill/>
        </p:spPr>
        <p:txBody>
          <a:bodyPr wrap="square" rtlCol="0">
            <a:spAutoFit/>
          </a:bodyPr>
          <a:lstStyle/>
          <a:p>
            <a:pPr lvl="0" algn="ctr">
              <a:lnSpc>
                <a:spcPct val="150000"/>
              </a:lnSpc>
              <a:spcBef>
                <a:spcPts val="1000"/>
              </a:spcBef>
              <a:defRPr/>
            </a:pPr>
            <a:r>
              <a:rPr lang="zh-CN"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单击文本框输入标题</a:t>
            </a:r>
            <a:endParaRPr lang="en-US" altLang="zh-CN"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p:txBody>
      </p:sp>
    </p:spTree>
  </p:cSld>
  <p:clrMapOvr>
    <a:masterClrMapping/>
  </p:clrMapOvr>
  <p:transition advTm="1731">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Freeform 5"/>
          <p:cNvSpPr/>
          <p:nvPr/>
        </p:nvSpPr>
        <p:spPr bwMode="auto">
          <a:xfrm>
            <a:off x="3954174" y="1399125"/>
            <a:ext cx="2697457" cy="2131381"/>
          </a:xfrm>
          <a:custGeom>
            <a:avLst/>
            <a:gdLst/>
            <a:ahLst/>
            <a:cxnLst>
              <a:cxn ang="0">
                <a:pos x="1177" y="0"/>
              </a:cxn>
              <a:cxn ang="0">
                <a:pos x="797" y="722"/>
              </a:cxn>
              <a:cxn ang="0">
                <a:pos x="796" y="722"/>
              </a:cxn>
              <a:cxn ang="0">
                <a:pos x="0" y="930"/>
              </a:cxn>
              <a:cxn ang="0">
                <a:pos x="325" y="218"/>
              </a:cxn>
              <a:cxn ang="0">
                <a:pos x="1177" y="0"/>
              </a:cxn>
            </a:cxnLst>
            <a:rect l="0" t="0" r="r" b="b"/>
            <a:pathLst>
              <a:path w="1177" h="930">
                <a:moveTo>
                  <a:pt x="1177" y="0"/>
                </a:moveTo>
                <a:lnTo>
                  <a:pt x="797" y="722"/>
                </a:lnTo>
                <a:lnTo>
                  <a:pt x="796" y="722"/>
                </a:lnTo>
                <a:lnTo>
                  <a:pt x="0" y="930"/>
                </a:lnTo>
                <a:lnTo>
                  <a:pt x="325" y="218"/>
                </a:lnTo>
                <a:lnTo>
                  <a:pt x="1177" y="0"/>
                </a:lnTo>
                <a:close/>
              </a:path>
            </a:pathLst>
          </a:custGeom>
          <a:blipFill rotWithShape="1">
            <a:blip r:embed="rId4"/>
            <a:stretch>
              <a:fillRect/>
            </a:stretch>
          </a:blipFill>
          <a:ln>
            <a:solidFill>
              <a:schemeClr val="bg1"/>
            </a:solidFill>
          </a:ln>
        </p:spPr>
        <p:txBody>
          <a:bodyPr anchor="ctr"/>
          <a:lstStyle/>
          <a:p>
            <a:pPr algn="ctr">
              <a:spcBef>
                <a:spcPct val="0"/>
              </a:spcBef>
              <a:buFont typeface="Arial" panose="020B0604020202020204" pitchFamily="34" charset="0"/>
              <a:buNone/>
            </a:pPr>
            <a:endParaRPr lang="en-US" sz="1200">
              <a:solidFill>
                <a:schemeClr val="tx1">
                  <a:lumMod val="75000"/>
                  <a:lumOff val="25000"/>
                </a:schemeClr>
              </a:solidFill>
              <a:latin typeface="微软雅黑" panose="020B0503020204020204" charset="-122"/>
              <a:ea typeface="微软雅黑" panose="020B0503020204020204" charset="-122"/>
            </a:endParaRPr>
          </a:p>
        </p:txBody>
      </p:sp>
      <p:sp>
        <p:nvSpPr>
          <p:cNvPr id="5" name="Freeform 6"/>
          <p:cNvSpPr/>
          <p:nvPr/>
        </p:nvSpPr>
        <p:spPr bwMode="auto">
          <a:xfrm>
            <a:off x="3954174" y="3053810"/>
            <a:ext cx="3293327" cy="2090129"/>
          </a:xfrm>
          <a:custGeom>
            <a:avLst/>
            <a:gdLst/>
            <a:ahLst/>
            <a:cxnLst>
              <a:cxn ang="0">
                <a:pos x="815" y="20"/>
              </a:cxn>
              <a:cxn ang="0">
                <a:pos x="1437" y="732"/>
              </a:cxn>
              <a:cxn ang="0">
                <a:pos x="705" y="912"/>
              </a:cxn>
              <a:cxn ang="0">
                <a:pos x="0" y="208"/>
              </a:cxn>
              <a:cxn ang="0">
                <a:pos x="796" y="0"/>
              </a:cxn>
              <a:cxn ang="0">
                <a:pos x="815" y="20"/>
              </a:cxn>
            </a:cxnLst>
            <a:rect l="0" t="0" r="r" b="b"/>
            <a:pathLst>
              <a:path w="1437" h="912">
                <a:moveTo>
                  <a:pt x="815" y="20"/>
                </a:moveTo>
                <a:lnTo>
                  <a:pt x="1437" y="732"/>
                </a:lnTo>
                <a:lnTo>
                  <a:pt x="705" y="912"/>
                </a:lnTo>
                <a:lnTo>
                  <a:pt x="0" y="208"/>
                </a:lnTo>
                <a:lnTo>
                  <a:pt x="796" y="0"/>
                </a:lnTo>
                <a:lnTo>
                  <a:pt x="815" y="20"/>
                </a:lnTo>
                <a:close/>
              </a:path>
            </a:pathLst>
          </a:custGeom>
          <a:blipFill rotWithShape="1">
            <a:blip r:embed="rId4"/>
            <a:stretch>
              <a:fillRect/>
            </a:stretch>
          </a:blipFill>
          <a:ln>
            <a:solidFill>
              <a:schemeClr val="bg1"/>
            </a:solidFill>
          </a:ln>
        </p:spPr>
        <p:txBody>
          <a:bodyPr anchor="ctr"/>
          <a:lstStyle/>
          <a:p>
            <a:pPr algn="ctr">
              <a:spcBef>
                <a:spcPct val="0"/>
              </a:spcBef>
              <a:buFont typeface="Arial" panose="020B0604020202020204" pitchFamily="34" charset="0"/>
              <a:buNone/>
            </a:pPr>
            <a:endParaRPr lang="en-US" sz="1200">
              <a:solidFill>
                <a:schemeClr val="tx1">
                  <a:lumMod val="75000"/>
                  <a:lumOff val="25000"/>
                </a:schemeClr>
              </a:solidFill>
              <a:latin typeface="微软雅黑" panose="020B0503020204020204" charset="-122"/>
              <a:ea typeface="微软雅黑" panose="020B0503020204020204" charset="-122"/>
            </a:endParaRPr>
          </a:p>
        </p:txBody>
      </p:sp>
      <p:sp>
        <p:nvSpPr>
          <p:cNvPr id="7" name="Freeform 7"/>
          <p:cNvSpPr/>
          <p:nvPr/>
        </p:nvSpPr>
        <p:spPr bwMode="auto">
          <a:xfrm>
            <a:off x="5780746" y="1399125"/>
            <a:ext cx="2351395" cy="3332288"/>
          </a:xfrm>
          <a:custGeom>
            <a:avLst/>
            <a:gdLst/>
            <a:ahLst/>
            <a:cxnLst>
              <a:cxn ang="0">
                <a:pos x="0" y="722"/>
              </a:cxn>
              <a:cxn ang="0">
                <a:pos x="380" y="0"/>
              </a:cxn>
              <a:cxn ang="0">
                <a:pos x="1026" y="736"/>
              </a:cxn>
              <a:cxn ang="0">
                <a:pos x="640" y="1454"/>
              </a:cxn>
              <a:cxn ang="0">
                <a:pos x="18" y="742"/>
              </a:cxn>
              <a:cxn ang="0">
                <a:pos x="0" y="722"/>
              </a:cxn>
            </a:cxnLst>
            <a:rect l="0" t="0" r="r" b="b"/>
            <a:pathLst>
              <a:path w="1026" h="1454">
                <a:moveTo>
                  <a:pt x="0" y="722"/>
                </a:moveTo>
                <a:lnTo>
                  <a:pt x="380" y="0"/>
                </a:lnTo>
                <a:lnTo>
                  <a:pt x="1026" y="736"/>
                </a:lnTo>
                <a:lnTo>
                  <a:pt x="640" y="1454"/>
                </a:lnTo>
                <a:lnTo>
                  <a:pt x="18" y="742"/>
                </a:lnTo>
                <a:lnTo>
                  <a:pt x="0" y="722"/>
                </a:lnTo>
                <a:close/>
              </a:path>
            </a:pathLst>
          </a:custGeom>
          <a:blipFill rotWithShape="1">
            <a:blip r:embed="rId4"/>
            <a:stretch>
              <a:fillRect/>
            </a:stretch>
          </a:blipFill>
          <a:ln>
            <a:solidFill>
              <a:schemeClr val="bg1"/>
            </a:solidFill>
          </a:ln>
        </p:spPr>
        <p:txBody>
          <a:bodyPr anchor="ctr"/>
          <a:lstStyle/>
          <a:p>
            <a:pPr algn="ctr">
              <a:spcBef>
                <a:spcPct val="0"/>
              </a:spcBef>
              <a:buFont typeface="Arial" panose="020B0604020202020204" pitchFamily="34" charset="0"/>
              <a:buNone/>
            </a:pPr>
            <a:endParaRPr lang="en-US" sz="1200">
              <a:solidFill>
                <a:schemeClr val="tx1">
                  <a:lumMod val="75000"/>
                  <a:lumOff val="25000"/>
                </a:schemeClr>
              </a:solidFill>
              <a:latin typeface="微软雅黑" panose="020B0503020204020204" charset="-122"/>
              <a:ea typeface="微软雅黑" panose="020B0503020204020204" charset="-122"/>
            </a:endParaRPr>
          </a:p>
        </p:txBody>
      </p:sp>
      <p:sp>
        <p:nvSpPr>
          <p:cNvPr id="9" name="Freeform 101"/>
          <p:cNvSpPr>
            <a:spLocks noEditPoints="1"/>
          </p:cNvSpPr>
          <p:nvPr/>
        </p:nvSpPr>
        <p:spPr bwMode="auto">
          <a:xfrm rot="712547">
            <a:off x="4819558" y="2071021"/>
            <a:ext cx="873182" cy="807841"/>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blipFill>
            <a:blip r:embed="rId5"/>
            <a:stretch>
              <a:fillRect/>
            </a:stretch>
          </a:bli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0" name="Freeform 57"/>
          <p:cNvSpPr>
            <a:spLocks noEditPoints="1"/>
          </p:cNvSpPr>
          <p:nvPr/>
        </p:nvSpPr>
        <p:spPr bwMode="auto">
          <a:xfrm rot="19016722">
            <a:off x="5294515" y="3856714"/>
            <a:ext cx="625282" cy="554327"/>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blipFill>
            <a:blip r:embed="rId5"/>
            <a:stretch>
              <a:fillRect/>
            </a:stretch>
          </a:bli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1" name="Freeform 122"/>
          <p:cNvSpPr>
            <a:spLocks noEditPoints="1"/>
          </p:cNvSpPr>
          <p:nvPr/>
        </p:nvSpPr>
        <p:spPr bwMode="auto">
          <a:xfrm rot="21215338">
            <a:off x="6651631" y="2770162"/>
            <a:ext cx="722847" cy="567297"/>
          </a:xfrm>
          <a:custGeom>
            <a:avLst/>
            <a:gdLst/>
            <a:ahLst/>
            <a:cxnLst>
              <a:cxn ang="0">
                <a:pos x="57" y="37"/>
              </a:cxn>
              <a:cxn ang="0">
                <a:pos x="38" y="56"/>
              </a:cxn>
              <a:cxn ang="0">
                <a:pos x="34" y="57"/>
              </a:cxn>
              <a:cxn ang="0">
                <a:pos x="31" y="56"/>
              </a:cxn>
              <a:cxn ang="0">
                <a:pos x="4" y="28"/>
              </a:cxn>
              <a:cxn ang="0">
                <a:pos x="0" y="20"/>
              </a:cxn>
              <a:cxn ang="0">
                <a:pos x="0" y="4"/>
              </a:cxn>
              <a:cxn ang="0">
                <a:pos x="5" y="0"/>
              </a:cxn>
              <a:cxn ang="0">
                <a:pos x="21" y="0"/>
              </a:cxn>
              <a:cxn ang="0">
                <a:pos x="29" y="3"/>
              </a:cxn>
              <a:cxn ang="0">
                <a:pos x="57" y="30"/>
              </a:cxn>
              <a:cxn ang="0">
                <a:pos x="58" y="34"/>
              </a:cxn>
              <a:cxn ang="0">
                <a:pos x="57" y="37"/>
              </a:cxn>
              <a:cxn ang="0">
                <a:pos x="13" y="7"/>
              </a:cxn>
              <a:cxn ang="0">
                <a:pos x="8" y="12"/>
              </a:cxn>
              <a:cxn ang="0">
                <a:pos x="13" y="17"/>
              </a:cxn>
              <a:cxn ang="0">
                <a:pos x="17" y="12"/>
              </a:cxn>
              <a:cxn ang="0">
                <a:pos x="13" y="7"/>
              </a:cxn>
              <a:cxn ang="0">
                <a:pos x="71" y="37"/>
              </a:cxn>
              <a:cxn ang="0">
                <a:pos x="52" y="56"/>
              </a:cxn>
              <a:cxn ang="0">
                <a:pos x="49" y="57"/>
              </a:cxn>
              <a:cxn ang="0">
                <a:pos x="45" y="55"/>
              </a:cxn>
              <a:cxn ang="0">
                <a:pos x="63" y="37"/>
              </a:cxn>
              <a:cxn ang="0">
                <a:pos x="64" y="34"/>
              </a:cxn>
              <a:cxn ang="0">
                <a:pos x="63" y="30"/>
              </a:cxn>
              <a:cxn ang="0">
                <a:pos x="35" y="3"/>
              </a:cxn>
              <a:cxn ang="0">
                <a:pos x="27" y="0"/>
              </a:cxn>
              <a:cxn ang="0">
                <a:pos x="36" y="0"/>
              </a:cxn>
              <a:cxn ang="0">
                <a:pos x="44" y="3"/>
              </a:cxn>
              <a:cxn ang="0">
                <a:pos x="71" y="30"/>
              </a:cxn>
              <a:cxn ang="0">
                <a:pos x="73" y="34"/>
              </a:cxn>
              <a:cxn ang="0">
                <a:pos x="71" y="37"/>
              </a:cxn>
            </a:cxnLst>
            <a:rect l="0" t="0" r="r" b="b"/>
            <a:pathLst>
              <a:path w="73" h="57">
                <a:moveTo>
                  <a:pt x="57" y="37"/>
                </a:moveTo>
                <a:cubicBezTo>
                  <a:pt x="38" y="56"/>
                  <a:pt x="38" y="56"/>
                  <a:pt x="38" y="56"/>
                </a:cubicBezTo>
                <a:cubicBezTo>
                  <a:pt x="37" y="57"/>
                  <a:pt x="36" y="57"/>
                  <a:pt x="34" y="57"/>
                </a:cubicBezTo>
                <a:cubicBezTo>
                  <a:pt x="33" y="57"/>
                  <a:pt x="32" y="57"/>
                  <a:pt x="31" y="56"/>
                </a:cubicBezTo>
                <a:cubicBezTo>
                  <a:pt x="4" y="28"/>
                  <a:pt x="4" y="28"/>
                  <a:pt x="4" y="28"/>
                </a:cubicBezTo>
                <a:cubicBezTo>
                  <a:pt x="2" y="27"/>
                  <a:pt x="0" y="23"/>
                  <a:pt x="0" y="20"/>
                </a:cubicBezTo>
                <a:cubicBezTo>
                  <a:pt x="0" y="4"/>
                  <a:pt x="0" y="4"/>
                  <a:pt x="0" y="4"/>
                </a:cubicBezTo>
                <a:cubicBezTo>
                  <a:pt x="0" y="2"/>
                  <a:pt x="3" y="0"/>
                  <a:pt x="5" y="0"/>
                </a:cubicBezTo>
                <a:cubicBezTo>
                  <a:pt x="21" y="0"/>
                  <a:pt x="21" y="0"/>
                  <a:pt x="21" y="0"/>
                </a:cubicBezTo>
                <a:cubicBezTo>
                  <a:pt x="24" y="0"/>
                  <a:pt x="27" y="1"/>
                  <a:pt x="29" y="3"/>
                </a:cubicBezTo>
                <a:cubicBezTo>
                  <a:pt x="57" y="30"/>
                  <a:pt x="57" y="30"/>
                  <a:pt x="57" y="30"/>
                </a:cubicBezTo>
                <a:cubicBezTo>
                  <a:pt x="57" y="31"/>
                  <a:pt x="58" y="32"/>
                  <a:pt x="58" y="34"/>
                </a:cubicBezTo>
                <a:cubicBezTo>
                  <a:pt x="58" y="35"/>
                  <a:pt x="57" y="36"/>
                  <a:pt x="57" y="37"/>
                </a:cubicBezTo>
                <a:close/>
                <a:moveTo>
                  <a:pt x="13" y="7"/>
                </a:moveTo>
                <a:cubicBezTo>
                  <a:pt x="10" y="7"/>
                  <a:pt x="8" y="9"/>
                  <a:pt x="8" y="12"/>
                </a:cubicBezTo>
                <a:cubicBezTo>
                  <a:pt x="8" y="14"/>
                  <a:pt x="10" y="17"/>
                  <a:pt x="13" y="17"/>
                </a:cubicBezTo>
                <a:cubicBezTo>
                  <a:pt x="15" y="17"/>
                  <a:pt x="17" y="14"/>
                  <a:pt x="17" y="12"/>
                </a:cubicBezTo>
                <a:cubicBezTo>
                  <a:pt x="17" y="9"/>
                  <a:pt x="15" y="7"/>
                  <a:pt x="13" y="7"/>
                </a:cubicBezTo>
                <a:close/>
                <a:moveTo>
                  <a:pt x="71" y="37"/>
                </a:moveTo>
                <a:cubicBezTo>
                  <a:pt x="52" y="56"/>
                  <a:pt x="52" y="56"/>
                  <a:pt x="52" y="56"/>
                </a:cubicBezTo>
                <a:cubicBezTo>
                  <a:pt x="52" y="57"/>
                  <a:pt x="50" y="57"/>
                  <a:pt x="49" y="57"/>
                </a:cubicBezTo>
                <a:cubicBezTo>
                  <a:pt x="47" y="57"/>
                  <a:pt x="46" y="56"/>
                  <a:pt x="45" y="55"/>
                </a:cubicBezTo>
                <a:cubicBezTo>
                  <a:pt x="63" y="37"/>
                  <a:pt x="63" y="37"/>
                  <a:pt x="63" y="37"/>
                </a:cubicBezTo>
                <a:cubicBezTo>
                  <a:pt x="63" y="36"/>
                  <a:pt x="64" y="35"/>
                  <a:pt x="64" y="34"/>
                </a:cubicBezTo>
                <a:cubicBezTo>
                  <a:pt x="64" y="32"/>
                  <a:pt x="63" y="31"/>
                  <a:pt x="63" y="30"/>
                </a:cubicBezTo>
                <a:cubicBezTo>
                  <a:pt x="35" y="3"/>
                  <a:pt x="35" y="3"/>
                  <a:pt x="35" y="3"/>
                </a:cubicBezTo>
                <a:cubicBezTo>
                  <a:pt x="34" y="1"/>
                  <a:pt x="30" y="0"/>
                  <a:pt x="27" y="0"/>
                </a:cubicBezTo>
                <a:cubicBezTo>
                  <a:pt x="36" y="0"/>
                  <a:pt x="36" y="0"/>
                  <a:pt x="36" y="0"/>
                </a:cubicBezTo>
                <a:cubicBezTo>
                  <a:pt x="38" y="0"/>
                  <a:pt x="42" y="1"/>
                  <a:pt x="44" y="3"/>
                </a:cubicBezTo>
                <a:cubicBezTo>
                  <a:pt x="71" y="30"/>
                  <a:pt x="71" y="30"/>
                  <a:pt x="71" y="30"/>
                </a:cubicBezTo>
                <a:cubicBezTo>
                  <a:pt x="72" y="31"/>
                  <a:pt x="73" y="32"/>
                  <a:pt x="73" y="34"/>
                </a:cubicBezTo>
                <a:cubicBezTo>
                  <a:pt x="73" y="35"/>
                  <a:pt x="72" y="36"/>
                  <a:pt x="71" y="37"/>
                </a:cubicBezTo>
                <a:close/>
              </a:path>
            </a:pathLst>
          </a:custGeom>
          <a:blipFill>
            <a:blip r:embed="rId5"/>
            <a:stretch>
              <a:fillRect/>
            </a:stretch>
          </a:blipFill>
          <a:ln w="9525">
            <a:noFill/>
            <a:round/>
          </a:ln>
        </p:spPr>
        <p:txBody>
          <a:bodyPr vert="horz" wrap="square" lIns="91440" tIns="45720" rIns="91440" bIns="45720" numCol="1" anchor="t" anchorCtr="0" compatLnSpc="1"/>
          <a:lstStyle/>
          <a:p>
            <a:endParaRPr lang="en-US">
              <a:solidFill>
                <a:schemeClr val="tx1">
                  <a:lumMod val="75000"/>
                  <a:lumOff val="25000"/>
                </a:schemeClr>
              </a:solidFill>
              <a:latin typeface="微软雅黑" panose="020B0503020204020204" charset="-122"/>
              <a:ea typeface="微软雅黑" panose="020B0503020204020204" charset="-122"/>
            </a:endParaRPr>
          </a:p>
        </p:txBody>
      </p:sp>
      <p:sp>
        <p:nvSpPr>
          <p:cNvPr id="12" name="TextBox 13"/>
          <p:cNvSpPr txBox="1"/>
          <p:nvPr/>
        </p:nvSpPr>
        <p:spPr>
          <a:xfrm>
            <a:off x="8549491" y="2651303"/>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3" name="TextBox 13"/>
          <p:cNvSpPr txBox="1"/>
          <p:nvPr/>
        </p:nvSpPr>
        <p:spPr>
          <a:xfrm>
            <a:off x="8553571" y="2966236"/>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4" name="TextBox 13"/>
          <p:cNvSpPr txBox="1"/>
          <p:nvPr/>
        </p:nvSpPr>
        <p:spPr>
          <a:xfrm>
            <a:off x="2227557" y="2641749"/>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5" name="TextBox 13"/>
          <p:cNvSpPr txBox="1"/>
          <p:nvPr/>
        </p:nvSpPr>
        <p:spPr>
          <a:xfrm>
            <a:off x="1293620" y="2956682"/>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6" name="TextBox 13"/>
          <p:cNvSpPr txBox="1"/>
          <p:nvPr/>
        </p:nvSpPr>
        <p:spPr>
          <a:xfrm>
            <a:off x="5390564" y="5536889"/>
            <a:ext cx="1400062"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7" name="TextBox 13"/>
          <p:cNvSpPr txBox="1"/>
          <p:nvPr/>
        </p:nvSpPr>
        <p:spPr>
          <a:xfrm>
            <a:off x="4923596" y="5851822"/>
            <a:ext cx="2333999" cy="42409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Tree>
  </p:cSld>
  <p:clrMapOvr>
    <a:masterClrMapping/>
  </p:clrMapOvr>
  <p:transition advTm="1685">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61258" y="276019"/>
            <a:ext cx="3173186"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Oval 12"/>
          <p:cNvSpPr/>
          <p:nvPr/>
        </p:nvSpPr>
        <p:spPr>
          <a:xfrm>
            <a:off x="4435717" y="2001594"/>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5" name="Oval 13"/>
          <p:cNvSpPr/>
          <p:nvPr/>
        </p:nvSpPr>
        <p:spPr>
          <a:xfrm>
            <a:off x="1869796" y="2001594"/>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7" name="Oval 16"/>
          <p:cNvSpPr/>
          <p:nvPr/>
        </p:nvSpPr>
        <p:spPr>
          <a:xfrm>
            <a:off x="581057" y="3529716"/>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9" name="Oval 18"/>
          <p:cNvSpPr/>
          <p:nvPr/>
        </p:nvSpPr>
        <p:spPr>
          <a:xfrm>
            <a:off x="3129657" y="3529716"/>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10" name="Oval 24"/>
          <p:cNvSpPr/>
          <p:nvPr/>
        </p:nvSpPr>
        <p:spPr>
          <a:xfrm>
            <a:off x="9641912" y="2001594"/>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11" name="Oval 26"/>
          <p:cNvSpPr/>
          <p:nvPr/>
        </p:nvSpPr>
        <p:spPr>
          <a:xfrm>
            <a:off x="5719897" y="3529716"/>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12" name="Oval 28"/>
          <p:cNvSpPr/>
          <p:nvPr/>
        </p:nvSpPr>
        <p:spPr>
          <a:xfrm>
            <a:off x="8353787" y="3520281"/>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13" name="Oval 30"/>
          <p:cNvSpPr/>
          <p:nvPr/>
        </p:nvSpPr>
        <p:spPr>
          <a:xfrm>
            <a:off x="7042991" y="2001594"/>
            <a:ext cx="1438201" cy="1438201"/>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5">
              <a:solidFill>
                <a:srgbClr val="2D69A0"/>
              </a:solidFill>
            </a:endParaRPr>
          </a:p>
        </p:txBody>
      </p:sp>
      <p:sp>
        <p:nvSpPr>
          <p:cNvPr id="14" name="Freeform 5"/>
          <p:cNvSpPr>
            <a:spLocks noEditPoints="1"/>
          </p:cNvSpPr>
          <p:nvPr/>
        </p:nvSpPr>
        <p:spPr bwMode="auto">
          <a:xfrm>
            <a:off x="4830298" y="2398042"/>
            <a:ext cx="649039" cy="458291"/>
          </a:xfrm>
          <a:custGeom>
            <a:avLst/>
            <a:gdLst>
              <a:gd name="T0" fmla="*/ 218 w 219"/>
              <a:gd name="T1" fmla="*/ 117 h 154"/>
              <a:gd name="T2" fmla="*/ 219 w 219"/>
              <a:gd name="T3" fmla="*/ 118 h 154"/>
              <a:gd name="T4" fmla="*/ 218 w 219"/>
              <a:gd name="T5" fmla="*/ 119 h 154"/>
              <a:gd name="T6" fmla="*/ 174 w 219"/>
              <a:gd name="T7" fmla="*/ 153 h 154"/>
              <a:gd name="T8" fmla="*/ 172 w 219"/>
              <a:gd name="T9" fmla="*/ 153 h 154"/>
              <a:gd name="T10" fmla="*/ 171 w 219"/>
              <a:gd name="T11" fmla="*/ 151 h 154"/>
              <a:gd name="T12" fmla="*/ 179 w 219"/>
              <a:gd name="T13" fmla="*/ 133 h 154"/>
              <a:gd name="T14" fmla="*/ 113 w 219"/>
              <a:gd name="T15" fmla="*/ 106 h 154"/>
              <a:gd name="T16" fmla="*/ 126 w 219"/>
              <a:gd name="T17" fmla="*/ 89 h 154"/>
              <a:gd name="T18" fmla="*/ 131 w 219"/>
              <a:gd name="T19" fmla="*/ 82 h 154"/>
              <a:gd name="T20" fmla="*/ 179 w 219"/>
              <a:gd name="T21" fmla="*/ 103 h 154"/>
              <a:gd name="T22" fmla="*/ 171 w 219"/>
              <a:gd name="T23" fmla="*/ 85 h 154"/>
              <a:gd name="T24" fmla="*/ 172 w 219"/>
              <a:gd name="T25" fmla="*/ 83 h 154"/>
              <a:gd name="T26" fmla="*/ 173 w 219"/>
              <a:gd name="T27" fmla="*/ 82 h 154"/>
              <a:gd name="T28" fmla="*/ 174 w 219"/>
              <a:gd name="T29" fmla="*/ 83 h 154"/>
              <a:gd name="T30" fmla="*/ 218 w 219"/>
              <a:gd name="T31" fmla="*/ 117 h 154"/>
              <a:gd name="T32" fmla="*/ 45 w 219"/>
              <a:gd name="T33" fmla="*/ 71 h 154"/>
              <a:gd name="T34" fmla="*/ 46 w 219"/>
              <a:gd name="T35" fmla="*/ 71 h 154"/>
              <a:gd name="T36" fmla="*/ 47 w 219"/>
              <a:gd name="T37" fmla="*/ 71 h 154"/>
              <a:gd name="T38" fmla="*/ 47 w 219"/>
              <a:gd name="T39" fmla="*/ 69 h 154"/>
              <a:gd name="T40" fmla="*/ 40 w 219"/>
              <a:gd name="T41" fmla="*/ 50 h 154"/>
              <a:gd name="T42" fmla="*/ 87 w 219"/>
              <a:gd name="T43" fmla="*/ 72 h 154"/>
              <a:gd name="T44" fmla="*/ 93 w 219"/>
              <a:gd name="T45" fmla="*/ 65 h 154"/>
              <a:gd name="T46" fmla="*/ 106 w 219"/>
              <a:gd name="T47" fmla="*/ 49 h 154"/>
              <a:gd name="T48" fmla="*/ 40 w 219"/>
              <a:gd name="T49" fmla="*/ 21 h 154"/>
              <a:gd name="T50" fmla="*/ 47 w 219"/>
              <a:gd name="T51" fmla="*/ 2 h 154"/>
              <a:gd name="T52" fmla="*/ 47 w 219"/>
              <a:gd name="T53" fmla="*/ 0 h 154"/>
              <a:gd name="T54" fmla="*/ 45 w 219"/>
              <a:gd name="T55" fmla="*/ 0 h 154"/>
              <a:gd name="T56" fmla="*/ 0 w 219"/>
              <a:gd name="T57" fmla="*/ 34 h 154"/>
              <a:gd name="T58" fmla="*/ 0 w 219"/>
              <a:gd name="T59" fmla="*/ 35 h 154"/>
              <a:gd name="T60" fmla="*/ 0 w 219"/>
              <a:gd name="T61" fmla="*/ 37 h 154"/>
              <a:gd name="T62" fmla="*/ 45 w 219"/>
              <a:gd name="T63" fmla="*/ 71 h 154"/>
              <a:gd name="T64" fmla="*/ 121 w 219"/>
              <a:gd name="T65" fmla="*/ 86 h 154"/>
              <a:gd name="T66" fmla="*/ 179 w 219"/>
              <a:gd name="T67" fmla="*/ 50 h 154"/>
              <a:gd name="T68" fmla="*/ 171 w 219"/>
              <a:gd name="T69" fmla="*/ 69 h 154"/>
              <a:gd name="T70" fmla="*/ 172 w 219"/>
              <a:gd name="T71" fmla="*/ 71 h 154"/>
              <a:gd name="T72" fmla="*/ 173 w 219"/>
              <a:gd name="T73" fmla="*/ 71 h 154"/>
              <a:gd name="T74" fmla="*/ 174 w 219"/>
              <a:gd name="T75" fmla="*/ 71 h 154"/>
              <a:gd name="T76" fmla="*/ 218 w 219"/>
              <a:gd name="T77" fmla="*/ 37 h 154"/>
              <a:gd name="T78" fmla="*/ 219 w 219"/>
              <a:gd name="T79" fmla="*/ 35 h 154"/>
              <a:gd name="T80" fmla="*/ 218 w 219"/>
              <a:gd name="T81" fmla="*/ 34 h 154"/>
              <a:gd name="T82" fmla="*/ 174 w 219"/>
              <a:gd name="T83" fmla="*/ 0 h 154"/>
              <a:gd name="T84" fmla="*/ 172 w 219"/>
              <a:gd name="T85" fmla="*/ 0 h 154"/>
              <a:gd name="T86" fmla="*/ 171 w 219"/>
              <a:gd name="T87" fmla="*/ 2 h 154"/>
              <a:gd name="T88" fmla="*/ 179 w 219"/>
              <a:gd name="T89" fmla="*/ 21 h 154"/>
              <a:gd name="T90" fmla="*/ 97 w 219"/>
              <a:gd name="T91" fmla="*/ 69 h 154"/>
              <a:gd name="T92" fmla="*/ 40 w 219"/>
              <a:gd name="T93" fmla="*/ 103 h 154"/>
              <a:gd name="T94" fmla="*/ 47 w 219"/>
              <a:gd name="T95" fmla="*/ 85 h 154"/>
              <a:gd name="T96" fmla="*/ 47 w 219"/>
              <a:gd name="T97" fmla="*/ 83 h 154"/>
              <a:gd name="T98" fmla="*/ 46 w 219"/>
              <a:gd name="T99" fmla="*/ 82 h 154"/>
              <a:gd name="T100" fmla="*/ 45 w 219"/>
              <a:gd name="T101" fmla="*/ 83 h 154"/>
              <a:gd name="T102" fmla="*/ 0 w 219"/>
              <a:gd name="T103" fmla="*/ 117 h 154"/>
              <a:gd name="T104" fmla="*/ 0 w 219"/>
              <a:gd name="T105" fmla="*/ 118 h 154"/>
              <a:gd name="T106" fmla="*/ 0 w 219"/>
              <a:gd name="T107" fmla="*/ 119 h 154"/>
              <a:gd name="T108" fmla="*/ 45 w 219"/>
              <a:gd name="T109" fmla="*/ 153 h 154"/>
              <a:gd name="T110" fmla="*/ 47 w 219"/>
              <a:gd name="T111" fmla="*/ 153 h 154"/>
              <a:gd name="T112" fmla="*/ 47 w 219"/>
              <a:gd name="T113" fmla="*/ 151 h 154"/>
              <a:gd name="T114" fmla="*/ 40 w 219"/>
              <a:gd name="T115" fmla="*/ 133 h 154"/>
              <a:gd name="T116" fmla="*/ 121 w 219"/>
              <a:gd name="T117" fmla="*/ 8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9" h="154">
                <a:moveTo>
                  <a:pt x="218" y="117"/>
                </a:moveTo>
                <a:cubicBezTo>
                  <a:pt x="219" y="117"/>
                  <a:pt x="219" y="117"/>
                  <a:pt x="219" y="118"/>
                </a:cubicBezTo>
                <a:cubicBezTo>
                  <a:pt x="219" y="119"/>
                  <a:pt x="219" y="119"/>
                  <a:pt x="218" y="119"/>
                </a:cubicBezTo>
                <a:cubicBezTo>
                  <a:pt x="174" y="153"/>
                  <a:pt x="174" y="153"/>
                  <a:pt x="174" y="153"/>
                </a:cubicBezTo>
                <a:cubicBezTo>
                  <a:pt x="174" y="154"/>
                  <a:pt x="173" y="154"/>
                  <a:pt x="172" y="153"/>
                </a:cubicBezTo>
                <a:cubicBezTo>
                  <a:pt x="171" y="153"/>
                  <a:pt x="171" y="152"/>
                  <a:pt x="171" y="151"/>
                </a:cubicBezTo>
                <a:cubicBezTo>
                  <a:pt x="179" y="133"/>
                  <a:pt x="179" y="133"/>
                  <a:pt x="179" y="133"/>
                </a:cubicBezTo>
                <a:cubicBezTo>
                  <a:pt x="145" y="131"/>
                  <a:pt x="126" y="119"/>
                  <a:pt x="113" y="106"/>
                </a:cubicBezTo>
                <a:cubicBezTo>
                  <a:pt x="118" y="100"/>
                  <a:pt x="122" y="94"/>
                  <a:pt x="126" y="89"/>
                </a:cubicBezTo>
                <a:cubicBezTo>
                  <a:pt x="128" y="86"/>
                  <a:pt x="130" y="84"/>
                  <a:pt x="131" y="82"/>
                </a:cubicBezTo>
                <a:cubicBezTo>
                  <a:pt x="141" y="93"/>
                  <a:pt x="154" y="102"/>
                  <a:pt x="179" y="103"/>
                </a:cubicBezTo>
                <a:cubicBezTo>
                  <a:pt x="171" y="85"/>
                  <a:pt x="171" y="85"/>
                  <a:pt x="171" y="85"/>
                </a:cubicBezTo>
                <a:cubicBezTo>
                  <a:pt x="171" y="84"/>
                  <a:pt x="171" y="83"/>
                  <a:pt x="172" y="83"/>
                </a:cubicBezTo>
                <a:cubicBezTo>
                  <a:pt x="172" y="82"/>
                  <a:pt x="173" y="82"/>
                  <a:pt x="173" y="82"/>
                </a:cubicBezTo>
                <a:cubicBezTo>
                  <a:pt x="173" y="82"/>
                  <a:pt x="174" y="82"/>
                  <a:pt x="174" y="83"/>
                </a:cubicBezTo>
                <a:lnTo>
                  <a:pt x="218" y="117"/>
                </a:lnTo>
                <a:close/>
                <a:moveTo>
                  <a:pt x="45" y="71"/>
                </a:moveTo>
                <a:cubicBezTo>
                  <a:pt x="45" y="71"/>
                  <a:pt x="45" y="71"/>
                  <a:pt x="46" y="71"/>
                </a:cubicBezTo>
                <a:cubicBezTo>
                  <a:pt x="46" y="71"/>
                  <a:pt x="46" y="71"/>
                  <a:pt x="47" y="71"/>
                </a:cubicBezTo>
                <a:cubicBezTo>
                  <a:pt x="47" y="70"/>
                  <a:pt x="48" y="69"/>
                  <a:pt x="47" y="69"/>
                </a:cubicBezTo>
                <a:cubicBezTo>
                  <a:pt x="40" y="50"/>
                  <a:pt x="40" y="50"/>
                  <a:pt x="40" y="50"/>
                </a:cubicBezTo>
                <a:cubicBezTo>
                  <a:pt x="65" y="52"/>
                  <a:pt x="77" y="61"/>
                  <a:pt x="87" y="72"/>
                </a:cubicBezTo>
                <a:cubicBezTo>
                  <a:pt x="89" y="70"/>
                  <a:pt x="91" y="68"/>
                  <a:pt x="93" y="65"/>
                </a:cubicBezTo>
                <a:cubicBezTo>
                  <a:pt x="96" y="60"/>
                  <a:pt x="101" y="54"/>
                  <a:pt x="106" y="49"/>
                </a:cubicBezTo>
                <a:cubicBezTo>
                  <a:pt x="92" y="35"/>
                  <a:pt x="73" y="23"/>
                  <a:pt x="40" y="21"/>
                </a:cubicBezTo>
                <a:cubicBezTo>
                  <a:pt x="47" y="2"/>
                  <a:pt x="47" y="2"/>
                  <a:pt x="47" y="2"/>
                </a:cubicBezTo>
                <a:cubicBezTo>
                  <a:pt x="48" y="1"/>
                  <a:pt x="47" y="1"/>
                  <a:pt x="47" y="0"/>
                </a:cubicBezTo>
                <a:cubicBezTo>
                  <a:pt x="46" y="0"/>
                  <a:pt x="45" y="0"/>
                  <a:pt x="45" y="0"/>
                </a:cubicBezTo>
                <a:cubicBezTo>
                  <a:pt x="0" y="34"/>
                  <a:pt x="0" y="34"/>
                  <a:pt x="0" y="34"/>
                </a:cubicBezTo>
                <a:cubicBezTo>
                  <a:pt x="0" y="34"/>
                  <a:pt x="0" y="35"/>
                  <a:pt x="0" y="35"/>
                </a:cubicBezTo>
                <a:cubicBezTo>
                  <a:pt x="0" y="36"/>
                  <a:pt x="0" y="36"/>
                  <a:pt x="0" y="37"/>
                </a:cubicBezTo>
                <a:lnTo>
                  <a:pt x="45" y="71"/>
                </a:lnTo>
                <a:close/>
                <a:moveTo>
                  <a:pt x="121" y="86"/>
                </a:moveTo>
                <a:cubicBezTo>
                  <a:pt x="134" y="67"/>
                  <a:pt x="145" y="53"/>
                  <a:pt x="179" y="50"/>
                </a:cubicBezTo>
                <a:cubicBezTo>
                  <a:pt x="171" y="69"/>
                  <a:pt x="171" y="69"/>
                  <a:pt x="171" y="69"/>
                </a:cubicBezTo>
                <a:cubicBezTo>
                  <a:pt x="171" y="69"/>
                  <a:pt x="171" y="70"/>
                  <a:pt x="172" y="71"/>
                </a:cubicBezTo>
                <a:cubicBezTo>
                  <a:pt x="172" y="71"/>
                  <a:pt x="173" y="71"/>
                  <a:pt x="173" y="71"/>
                </a:cubicBezTo>
                <a:cubicBezTo>
                  <a:pt x="173" y="71"/>
                  <a:pt x="174" y="71"/>
                  <a:pt x="174" y="71"/>
                </a:cubicBezTo>
                <a:cubicBezTo>
                  <a:pt x="218" y="37"/>
                  <a:pt x="218" y="37"/>
                  <a:pt x="218" y="37"/>
                </a:cubicBezTo>
                <a:cubicBezTo>
                  <a:pt x="219" y="36"/>
                  <a:pt x="219" y="36"/>
                  <a:pt x="219" y="35"/>
                </a:cubicBezTo>
                <a:cubicBezTo>
                  <a:pt x="219" y="35"/>
                  <a:pt x="219" y="34"/>
                  <a:pt x="218" y="34"/>
                </a:cubicBezTo>
                <a:cubicBezTo>
                  <a:pt x="174" y="0"/>
                  <a:pt x="174" y="0"/>
                  <a:pt x="174" y="0"/>
                </a:cubicBezTo>
                <a:cubicBezTo>
                  <a:pt x="174" y="0"/>
                  <a:pt x="173" y="0"/>
                  <a:pt x="172" y="0"/>
                </a:cubicBezTo>
                <a:cubicBezTo>
                  <a:pt x="171" y="1"/>
                  <a:pt x="171" y="1"/>
                  <a:pt x="171" y="2"/>
                </a:cubicBezTo>
                <a:cubicBezTo>
                  <a:pt x="179" y="21"/>
                  <a:pt x="179" y="21"/>
                  <a:pt x="179" y="21"/>
                </a:cubicBezTo>
                <a:cubicBezTo>
                  <a:pt x="130" y="23"/>
                  <a:pt x="112" y="48"/>
                  <a:pt x="97" y="69"/>
                </a:cubicBezTo>
                <a:cubicBezTo>
                  <a:pt x="84" y="87"/>
                  <a:pt x="74" y="101"/>
                  <a:pt x="40" y="103"/>
                </a:cubicBezTo>
                <a:cubicBezTo>
                  <a:pt x="47" y="85"/>
                  <a:pt x="47" y="85"/>
                  <a:pt x="47" y="85"/>
                </a:cubicBezTo>
                <a:cubicBezTo>
                  <a:pt x="48" y="84"/>
                  <a:pt x="47" y="83"/>
                  <a:pt x="47" y="83"/>
                </a:cubicBezTo>
                <a:cubicBezTo>
                  <a:pt x="46" y="82"/>
                  <a:pt x="46" y="82"/>
                  <a:pt x="46" y="82"/>
                </a:cubicBezTo>
                <a:cubicBezTo>
                  <a:pt x="45" y="82"/>
                  <a:pt x="45" y="82"/>
                  <a:pt x="45" y="83"/>
                </a:cubicBezTo>
                <a:cubicBezTo>
                  <a:pt x="0" y="117"/>
                  <a:pt x="0" y="117"/>
                  <a:pt x="0" y="117"/>
                </a:cubicBezTo>
                <a:cubicBezTo>
                  <a:pt x="0" y="117"/>
                  <a:pt x="0" y="117"/>
                  <a:pt x="0" y="118"/>
                </a:cubicBezTo>
                <a:cubicBezTo>
                  <a:pt x="0" y="119"/>
                  <a:pt x="0" y="119"/>
                  <a:pt x="0" y="119"/>
                </a:cubicBezTo>
                <a:cubicBezTo>
                  <a:pt x="45" y="153"/>
                  <a:pt x="45" y="153"/>
                  <a:pt x="45" y="153"/>
                </a:cubicBezTo>
                <a:cubicBezTo>
                  <a:pt x="45" y="154"/>
                  <a:pt x="46" y="154"/>
                  <a:pt x="47" y="153"/>
                </a:cubicBezTo>
                <a:cubicBezTo>
                  <a:pt x="47" y="153"/>
                  <a:pt x="48" y="152"/>
                  <a:pt x="47" y="151"/>
                </a:cubicBezTo>
                <a:cubicBezTo>
                  <a:pt x="40" y="133"/>
                  <a:pt x="40" y="133"/>
                  <a:pt x="40" y="133"/>
                </a:cubicBezTo>
                <a:cubicBezTo>
                  <a:pt x="89" y="131"/>
                  <a:pt x="107" y="106"/>
                  <a:pt x="121" y="8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nvGrpSpPr>
          <p:cNvPr id="15" name="Group 49"/>
          <p:cNvGrpSpPr/>
          <p:nvPr/>
        </p:nvGrpSpPr>
        <p:grpSpPr>
          <a:xfrm>
            <a:off x="2234808" y="2300534"/>
            <a:ext cx="708177" cy="586803"/>
            <a:chOff x="6350" y="0"/>
            <a:chExt cx="733775" cy="608013"/>
          </a:xfrm>
          <a:solidFill>
            <a:schemeClr val="bg1"/>
          </a:solidFill>
        </p:grpSpPr>
        <p:sp>
          <p:nvSpPr>
            <p:cNvPr id="16" name="Freeform 9"/>
            <p:cNvSpPr/>
            <p:nvPr/>
          </p:nvSpPr>
          <p:spPr bwMode="auto">
            <a:xfrm>
              <a:off x="132112" y="309563"/>
              <a:ext cx="307975" cy="290513"/>
            </a:xfrm>
            <a:custGeom>
              <a:avLst/>
              <a:gdLst>
                <a:gd name="T0" fmla="*/ 194 w 194"/>
                <a:gd name="T1" fmla="*/ 0 h 183"/>
                <a:gd name="T2" fmla="*/ 0 w 194"/>
                <a:gd name="T3" fmla="*/ 0 h 183"/>
                <a:gd name="T4" fmla="*/ 0 w 194"/>
                <a:gd name="T5" fmla="*/ 31 h 183"/>
                <a:gd name="T6" fmla="*/ 19 w 194"/>
                <a:gd name="T7" fmla="*/ 31 h 183"/>
                <a:gd name="T8" fmla="*/ 19 w 194"/>
                <a:gd name="T9" fmla="*/ 183 h 183"/>
                <a:gd name="T10" fmla="*/ 161 w 194"/>
                <a:gd name="T11" fmla="*/ 183 h 183"/>
                <a:gd name="T12" fmla="*/ 161 w 194"/>
                <a:gd name="T13" fmla="*/ 31 h 183"/>
                <a:gd name="T14" fmla="*/ 194 w 194"/>
                <a:gd name="T15" fmla="*/ 31 h 183"/>
                <a:gd name="T16" fmla="*/ 194 w 194"/>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83">
                  <a:moveTo>
                    <a:pt x="194" y="0"/>
                  </a:moveTo>
                  <a:lnTo>
                    <a:pt x="0" y="0"/>
                  </a:lnTo>
                  <a:lnTo>
                    <a:pt x="0" y="31"/>
                  </a:lnTo>
                  <a:lnTo>
                    <a:pt x="19" y="31"/>
                  </a:lnTo>
                  <a:lnTo>
                    <a:pt x="19" y="183"/>
                  </a:lnTo>
                  <a:lnTo>
                    <a:pt x="161" y="183"/>
                  </a:lnTo>
                  <a:lnTo>
                    <a:pt x="161" y="31"/>
                  </a:lnTo>
                  <a:lnTo>
                    <a:pt x="194" y="31"/>
                  </a:lnTo>
                  <a:lnTo>
                    <a:pt x="19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7" name="Oval 10"/>
            <p:cNvSpPr>
              <a:spLocks noChangeArrowheads="1"/>
            </p:cNvSpPr>
            <p:nvPr/>
          </p:nvSpPr>
          <p:spPr bwMode="auto">
            <a:xfrm>
              <a:off x="44450" y="0"/>
              <a:ext cx="111125" cy="1079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8" name="Freeform 11"/>
            <p:cNvSpPr/>
            <p:nvPr/>
          </p:nvSpPr>
          <p:spPr bwMode="auto">
            <a:xfrm>
              <a:off x="535337" y="252413"/>
              <a:ext cx="204788" cy="352425"/>
            </a:xfrm>
            <a:custGeom>
              <a:avLst/>
              <a:gdLst>
                <a:gd name="T0" fmla="*/ 50 w 54"/>
                <a:gd name="T1" fmla="*/ 0 h 92"/>
                <a:gd name="T2" fmla="*/ 49 w 54"/>
                <a:gd name="T3" fmla="*/ 1 h 92"/>
                <a:gd name="T4" fmla="*/ 29 w 54"/>
                <a:gd name="T5" fmla="*/ 47 h 92"/>
                <a:gd name="T6" fmla="*/ 25 w 54"/>
                <a:gd name="T7" fmla="*/ 47 h 92"/>
                <a:gd name="T8" fmla="*/ 1 w 54"/>
                <a:gd name="T9" fmla="*/ 56 h 92"/>
                <a:gd name="T10" fmla="*/ 0 w 54"/>
                <a:gd name="T11" fmla="*/ 57 h 92"/>
                <a:gd name="T12" fmla="*/ 3 w 54"/>
                <a:gd name="T13" fmla="*/ 61 h 92"/>
                <a:gd name="T14" fmla="*/ 4 w 54"/>
                <a:gd name="T15" fmla="*/ 61 h 92"/>
                <a:gd name="T16" fmla="*/ 17 w 54"/>
                <a:gd name="T17" fmla="*/ 54 h 92"/>
                <a:gd name="T18" fmla="*/ 17 w 54"/>
                <a:gd name="T19" fmla="*/ 81 h 92"/>
                <a:gd name="T20" fmla="*/ 9 w 54"/>
                <a:gd name="T21" fmla="*/ 85 h 92"/>
                <a:gd name="T22" fmla="*/ 11 w 54"/>
                <a:gd name="T23" fmla="*/ 90 h 92"/>
                <a:gd name="T24" fmla="*/ 19 w 54"/>
                <a:gd name="T25" fmla="*/ 86 h 92"/>
                <a:gd name="T26" fmla="*/ 27 w 54"/>
                <a:gd name="T27" fmla="*/ 92 h 92"/>
                <a:gd name="T28" fmla="*/ 30 w 54"/>
                <a:gd name="T29" fmla="*/ 87 h 92"/>
                <a:gd name="T30" fmla="*/ 22 w 54"/>
                <a:gd name="T31" fmla="*/ 81 h 92"/>
                <a:gd name="T32" fmla="*/ 22 w 54"/>
                <a:gd name="T33" fmla="*/ 53 h 92"/>
                <a:gd name="T34" fmla="*/ 25 w 54"/>
                <a:gd name="T35" fmla="*/ 52 h 92"/>
                <a:gd name="T36" fmla="*/ 30 w 54"/>
                <a:gd name="T37" fmla="*/ 53 h 92"/>
                <a:gd name="T38" fmla="*/ 32 w 54"/>
                <a:gd name="T39" fmla="*/ 54 h 92"/>
                <a:gd name="T40" fmla="*/ 33 w 54"/>
                <a:gd name="T41" fmla="*/ 51 h 92"/>
                <a:gd name="T42" fmla="*/ 53 w 54"/>
                <a:gd name="T43" fmla="*/ 5 h 92"/>
                <a:gd name="T44" fmla="*/ 54 w 54"/>
                <a:gd name="T45" fmla="*/ 5 h 92"/>
                <a:gd name="T46" fmla="*/ 50 w 54"/>
                <a:gd name="T4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92">
                  <a:moveTo>
                    <a:pt x="50" y="0"/>
                  </a:moveTo>
                  <a:cubicBezTo>
                    <a:pt x="49" y="1"/>
                    <a:pt x="49" y="1"/>
                    <a:pt x="49" y="1"/>
                  </a:cubicBezTo>
                  <a:cubicBezTo>
                    <a:pt x="41" y="8"/>
                    <a:pt x="32" y="37"/>
                    <a:pt x="29" y="47"/>
                  </a:cubicBezTo>
                  <a:cubicBezTo>
                    <a:pt x="27" y="47"/>
                    <a:pt x="26" y="47"/>
                    <a:pt x="25" y="47"/>
                  </a:cubicBezTo>
                  <a:cubicBezTo>
                    <a:pt x="13" y="47"/>
                    <a:pt x="1" y="56"/>
                    <a:pt x="1" y="56"/>
                  </a:cubicBezTo>
                  <a:cubicBezTo>
                    <a:pt x="0" y="57"/>
                    <a:pt x="0" y="57"/>
                    <a:pt x="0" y="57"/>
                  </a:cubicBezTo>
                  <a:cubicBezTo>
                    <a:pt x="3" y="61"/>
                    <a:pt x="3" y="61"/>
                    <a:pt x="3" y="61"/>
                  </a:cubicBezTo>
                  <a:cubicBezTo>
                    <a:pt x="4" y="61"/>
                    <a:pt x="4" y="61"/>
                    <a:pt x="4" y="61"/>
                  </a:cubicBezTo>
                  <a:cubicBezTo>
                    <a:pt x="4" y="61"/>
                    <a:pt x="10" y="56"/>
                    <a:pt x="17" y="54"/>
                  </a:cubicBezTo>
                  <a:cubicBezTo>
                    <a:pt x="17" y="81"/>
                    <a:pt x="17" y="81"/>
                    <a:pt x="17" y="81"/>
                  </a:cubicBezTo>
                  <a:cubicBezTo>
                    <a:pt x="9" y="85"/>
                    <a:pt x="9" y="85"/>
                    <a:pt x="9" y="85"/>
                  </a:cubicBezTo>
                  <a:cubicBezTo>
                    <a:pt x="11" y="90"/>
                    <a:pt x="11" y="90"/>
                    <a:pt x="11" y="90"/>
                  </a:cubicBezTo>
                  <a:cubicBezTo>
                    <a:pt x="19" y="86"/>
                    <a:pt x="19" y="86"/>
                    <a:pt x="19" y="86"/>
                  </a:cubicBezTo>
                  <a:cubicBezTo>
                    <a:pt x="27" y="92"/>
                    <a:pt x="27" y="92"/>
                    <a:pt x="27" y="92"/>
                  </a:cubicBezTo>
                  <a:cubicBezTo>
                    <a:pt x="30" y="87"/>
                    <a:pt x="30" y="87"/>
                    <a:pt x="30" y="87"/>
                  </a:cubicBezTo>
                  <a:cubicBezTo>
                    <a:pt x="22" y="81"/>
                    <a:pt x="22" y="81"/>
                    <a:pt x="22" y="81"/>
                  </a:cubicBezTo>
                  <a:cubicBezTo>
                    <a:pt x="22" y="53"/>
                    <a:pt x="22" y="53"/>
                    <a:pt x="22" y="53"/>
                  </a:cubicBezTo>
                  <a:cubicBezTo>
                    <a:pt x="23" y="53"/>
                    <a:pt x="24" y="52"/>
                    <a:pt x="25" y="52"/>
                  </a:cubicBezTo>
                  <a:cubicBezTo>
                    <a:pt x="27" y="52"/>
                    <a:pt x="28" y="53"/>
                    <a:pt x="30" y="53"/>
                  </a:cubicBezTo>
                  <a:cubicBezTo>
                    <a:pt x="32" y="54"/>
                    <a:pt x="32" y="54"/>
                    <a:pt x="32" y="54"/>
                  </a:cubicBezTo>
                  <a:cubicBezTo>
                    <a:pt x="33" y="51"/>
                    <a:pt x="33" y="51"/>
                    <a:pt x="33" y="51"/>
                  </a:cubicBezTo>
                  <a:cubicBezTo>
                    <a:pt x="37" y="36"/>
                    <a:pt x="47" y="11"/>
                    <a:pt x="53" y="5"/>
                  </a:cubicBezTo>
                  <a:cubicBezTo>
                    <a:pt x="54" y="5"/>
                    <a:pt x="54" y="5"/>
                    <a:pt x="54" y="5"/>
                  </a:cubicBezTo>
                  <a:lnTo>
                    <a:pt x="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19" name="Freeform 12"/>
            <p:cNvSpPr/>
            <p:nvPr/>
          </p:nvSpPr>
          <p:spPr bwMode="auto">
            <a:xfrm>
              <a:off x="6350" y="114300"/>
              <a:ext cx="244475" cy="485775"/>
            </a:xfrm>
            <a:custGeom>
              <a:avLst/>
              <a:gdLst>
                <a:gd name="T0" fmla="*/ 48 w 64"/>
                <a:gd name="T1" fmla="*/ 27 h 127"/>
                <a:gd name="T2" fmla="*/ 28 w 64"/>
                <a:gd name="T3" fmla="*/ 28 h 127"/>
                <a:gd name="T4" fmla="*/ 30 w 64"/>
                <a:gd name="T5" fmla="*/ 18 h 127"/>
                <a:gd name="T6" fmla="*/ 19 w 64"/>
                <a:gd name="T7" fmla="*/ 1 h 127"/>
                <a:gd name="T8" fmla="*/ 7 w 64"/>
                <a:gd name="T9" fmla="*/ 4 h 127"/>
                <a:gd name="T10" fmla="*/ 5 w 64"/>
                <a:gd name="T11" fmla="*/ 5 h 127"/>
                <a:gd name="T12" fmla="*/ 0 w 64"/>
                <a:gd name="T13" fmla="*/ 35 h 127"/>
                <a:gd name="T14" fmla="*/ 6 w 64"/>
                <a:gd name="T15" fmla="*/ 74 h 127"/>
                <a:gd name="T16" fmla="*/ 6 w 64"/>
                <a:gd name="T17" fmla="*/ 118 h 127"/>
                <a:gd name="T18" fmla="*/ 20 w 64"/>
                <a:gd name="T19" fmla="*/ 118 h 127"/>
                <a:gd name="T20" fmla="*/ 20 w 64"/>
                <a:gd name="T21" fmla="*/ 72 h 127"/>
                <a:gd name="T22" fmla="*/ 23 w 64"/>
                <a:gd name="T23" fmla="*/ 72 h 127"/>
                <a:gd name="T24" fmla="*/ 24 w 64"/>
                <a:gd name="T25" fmla="*/ 66 h 127"/>
                <a:gd name="T26" fmla="*/ 25 w 64"/>
                <a:gd name="T27" fmla="*/ 44 h 127"/>
                <a:gd name="T28" fmla="*/ 56 w 64"/>
                <a:gd name="T29" fmla="*/ 40 h 127"/>
                <a:gd name="T30" fmla="*/ 48 w 64"/>
                <a:gd name="T31" fmla="*/ 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127">
                  <a:moveTo>
                    <a:pt x="48" y="27"/>
                  </a:moveTo>
                  <a:cubicBezTo>
                    <a:pt x="40" y="31"/>
                    <a:pt x="34" y="31"/>
                    <a:pt x="28" y="28"/>
                  </a:cubicBezTo>
                  <a:cubicBezTo>
                    <a:pt x="29" y="25"/>
                    <a:pt x="29" y="21"/>
                    <a:pt x="30" y="18"/>
                  </a:cubicBezTo>
                  <a:cubicBezTo>
                    <a:pt x="33" y="10"/>
                    <a:pt x="26" y="2"/>
                    <a:pt x="19" y="1"/>
                  </a:cubicBezTo>
                  <a:cubicBezTo>
                    <a:pt x="14" y="0"/>
                    <a:pt x="10" y="1"/>
                    <a:pt x="7" y="4"/>
                  </a:cubicBezTo>
                  <a:cubicBezTo>
                    <a:pt x="6" y="4"/>
                    <a:pt x="5" y="5"/>
                    <a:pt x="5" y="5"/>
                  </a:cubicBezTo>
                  <a:cubicBezTo>
                    <a:pt x="2" y="16"/>
                    <a:pt x="0" y="35"/>
                    <a:pt x="0" y="35"/>
                  </a:cubicBezTo>
                  <a:cubicBezTo>
                    <a:pt x="0" y="65"/>
                    <a:pt x="3" y="73"/>
                    <a:pt x="6" y="74"/>
                  </a:cubicBezTo>
                  <a:cubicBezTo>
                    <a:pt x="6" y="118"/>
                    <a:pt x="6" y="118"/>
                    <a:pt x="6" y="118"/>
                  </a:cubicBezTo>
                  <a:cubicBezTo>
                    <a:pt x="6" y="127"/>
                    <a:pt x="20" y="127"/>
                    <a:pt x="20" y="118"/>
                  </a:cubicBezTo>
                  <a:cubicBezTo>
                    <a:pt x="20" y="72"/>
                    <a:pt x="20" y="72"/>
                    <a:pt x="20" y="72"/>
                  </a:cubicBezTo>
                  <a:cubicBezTo>
                    <a:pt x="23" y="72"/>
                    <a:pt x="23" y="72"/>
                    <a:pt x="23" y="72"/>
                  </a:cubicBezTo>
                  <a:cubicBezTo>
                    <a:pt x="23" y="70"/>
                    <a:pt x="24" y="68"/>
                    <a:pt x="24" y="66"/>
                  </a:cubicBezTo>
                  <a:cubicBezTo>
                    <a:pt x="24" y="58"/>
                    <a:pt x="25" y="51"/>
                    <a:pt x="25" y="44"/>
                  </a:cubicBezTo>
                  <a:cubicBezTo>
                    <a:pt x="35" y="47"/>
                    <a:pt x="45" y="46"/>
                    <a:pt x="56" y="40"/>
                  </a:cubicBezTo>
                  <a:cubicBezTo>
                    <a:pt x="64" y="36"/>
                    <a:pt x="57" y="23"/>
                    <a:pt x="48" y="27"/>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0" name="Freeform 13"/>
            <p:cNvSpPr/>
            <p:nvPr/>
          </p:nvSpPr>
          <p:spPr bwMode="auto">
            <a:xfrm>
              <a:off x="330549" y="80963"/>
              <a:ext cx="406400" cy="527050"/>
            </a:xfrm>
            <a:custGeom>
              <a:avLst/>
              <a:gdLst>
                <a:gd name="T0" fmla="*/ 84 w 107"/>
                <a:gd name="T1" fmla="*/ 76 h 138"/>
                <a:gd name="T2" fmla="*/ 95 w 107"/>
                <a:gd name="T3" fmla="*/ 48 h 138"/>
                <a:gd name="T4" fmla="*/ 74 w 107"/>
                <a:gd name="T5" fmla="*/ 28 h 138"/>
                <a:gd name="T6" fmla="*/ 70 w 107"/>
                <a:gd name="T7" fmla="*/ 33 h 138"/>
                <a:gd name="T8" fmla="*/ 38 w 107"/>
                <a:gd name="T9" fmla="*/ 27 h 138"/>
                <a:gd name="T10" fmla="*/ 32 w 107"/>
                <a:gd name="T11" fmla="*/ 28 h 138"/>
                <a:gd name="T12" fmla="*/ 2 w 107"/>
                <a:gd name="T13" fmla="*/ 0 h 138"/>
                <a:gd name="T14" fmla="*/ 0 w 107"/>
                <a:gd name="T15" fmla="*/ 3 h 138"/>
                <a:gd name="T16" fmla="*/ 29 w 107"/>
                <a:gd name="T17" fmla="*/ 31 h 138"/>
                <a:gd name="T18" fmla="*/ 34 w 107"/>
                <a:gd name="T19" fmla="*/ 42 h 138"/>
                <a:gd name="T20" fmla="*/ 62 w 107"/>
                <a:gd name="T21" fmla="*/ 48 h 138"/>
                <a:gd name="T22" fmla="*/ 55 w 107"/>
                <a:gd name="T23" fmla="*/ 75 h 138"/>
                <a:gd name="T24" fmla="*/ 20 w 107"/>
                <a:gd name="T25" fmla="*/ 126 h 138"/>
                <a:gd name="T26" fmla="*/ 38 w 107"/>
                <a:gd name="T27" fmla="*/ 126 h 138"/>
                <a:gd name="T28" fmla="*/ 70 w 107"/>
                <a:gd name="T29" fmla="*/ 90 h 138"/>
                <a:gd name="T30" fmla="*/ 84 w 107"/>
                <a:gd name="T31"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138">
                  <a:moveTo>
                    <a:pt x="84" y="76"/>
                  </a:moveTo>
                  <a:cubicBezTo>
                    <a:pt x="84" y="66"/>
                    <a:pt x="87" y="56"/>
                    <a:pt x="95" y="48"/>
                  </a:cubicBezTo>
                  <a:cubicBezTo>
                    <a:pt x="107" y="35"/>
                    <a:pt x="87" y="15"/>
                    <a:pt x="74" y="28"/>
                  </a:cubicBezTo>
                  <a:cubicBezTo>
                    <a:pt x="73" y="30"/>
                    <a:pt x="71" y="32"/>
                    <a:pt x="70" y="33"/>
                  </a:cubicBezTo>
                  <a:cubicBezTo>
                    <a:pt x="59" y="32"/>
                    <a:pt x="48" y="31"/>
                    <a:pt x="38" y="27"/>
                  </a:cubicBezTo>
                  <a:cubicBezTo>
                    <a:pt x="35" y="26"/>
                    <a:pt x="33" y="27"/>
                    <a:pt x="32" y="28"/>
                  </a:cubicBezTo>
                  <a:cubicBezTo>
                    <a:pt x="2" y="0"/>
                    <a:pt x="2" y="0"/>
                    <a:pt x="2" y="0"/>
                  </a:cubicBezTo>
                  <a:cubicBezTo>
                    <a:pt x="0" y="3"/>
                    <a:pt x="0" y="3"/>
                    <a:pt x="0" y="3"/>
                  </a:cubicBezTo>
                  <a:cubicBezTo>
                    <a:pt x="29" y="31"/>
                    <a:pt x="29" y="31"/>
                    <a:pt x="29" y="31"/>
                  </a:cubicBezTo>
                  <a:cubicBezTo>
                    <a:pt x="27" y="35"/>
                    <a:pt x="28" y="40"/>
                    <a:pt x="34" y="42"/>
                  </a:cubicBezTo>
                  <a:cubicBezTo>
                    <a:pt x="43" y="45"/>
                    <a:pt x="52" y="47"/>
                    <a:pt x="62" y="48"/>
                  </a:cubicBezTo>
                  <a:cubicBezTo>
                    <a:pt x="58" y="56"/>
                    <a:pt x="56" y="65"/>
                    <a:pt x="55" y="75"/>
                  </a:cubicBezTo>
                  <a:cubicBezTo>
                    <a:pt x="34" y="83"/>
                    <a:pt x="23" y="102"/>
                    <a:pt x="20" y="126"/>
                  </a:cubicBezTo>
                  <a:cubicBezTo>
                    <a:pt x="18" y="138"/>
                    <a:pt x="37" y="138"/>
                    <a:pt x="38" y="126"/>
                  </a:cubicBezTo>
                  <a:cubicBezTo>
                    <a:pt x="41" y="107"/>
                    <a:pt x="52" y="94"/>
                    <a:pt x="70" y="90"/>
                  </a:cubicBezTo>
                  <a:cubicBezTo>
                    <a:pt x="78" y="90"/>
                    <a:pt x="83" y="84"/>
                    <a:pt x="84" y="76"/>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1" name="Oval 14"/>
            <p:cNvSpPr>
              <a:spLocks noChangeArrowheads="1"/>
            </p:cNvSpPr>
            <p:nvPr/>
          </p:nvSpPr>
          <p:spPr bwMode="auto">
            <a:xfrm>
              <a:off x="595662" y="53975"/>
              <a:ext cx="111125" cy="1111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grpSp>
        <p:nvGrpSpPr>
          <p:cNvPr id="22" name="Group 56"/>
          <p:cNvGrpSpPr/>
          <p:nvPr/>
        </p:nvGrpSpPr>
        <p:grpSpPr>
          <a:xfrm>
            <a:off x="990760" y="3828659"/>
            <a:ext cx="618795" cy="616057"/>
            <a:chOff x="6350" y="-3175"/>
            <a:chExt cx="717550" cy="714376"/>
          </a:xfrm>
          <a:solidFill>
            <a:schemeClr val="bg1"/>
          </a:solidFill>
        </p:grpSpPr>
        <p:sp>
          <p:nvSpPr>
            <p:cNvPr id="23" name="Freeform 18"/>
            <p:cNvSpPr/>
            <p:nvPr/>
          </p:nvSpPr>
          <p:spPr bwMode="auto">
            <a:xfrm>
              <a:off x="438150" y="430213"/>
              <a:ext cx="285750" cy="280988"/>
            </a:xfrm>
            <a:custGeom>
              <a:avLst/>
              <a:gdLst>
                <a:gd name="T0" fmla="*/ 68 w 75"/>
                <a:gd name="T1" fmla="*/ 42 h 74"/>
                <a:gd name="T2" fmla="*/ 25 w 75"/>
                <a:gd name="T3" fmla="*/ 0 h 74"/>
                <a:gd name="T4" fmla="*/ 0 w 75"/>
                <a:gd name="T5" fmla="*/ 24 h 74"/>
                <a:gd name="T6" fmla="*/ 43 w 75"/>
                <a:gd name="T7" fmla="*/ 67 h 74"/>
                <a:gd name="T8" fmla="*/ 68 w 75"/>
                <a:gd name="T9" fmla="*/ 67 h 74"/>
                <a:gd name="T10" fmla="*/ 68 w 75"/>
                <a:gd name="T11" fmla="*/ 42 h 74"/>
              </a:gdLst>
              <a:ahLst/>
              <a:cxnLst>
                <a:cxn ang="0">
                  <a:pos x="T0" y="T1"/>
                </a:cxn>
                <a:cxn ang="0">
                  <a:pos x="T2" y="T3"/>
                </a:cxn>
                <a:cxn ang="0">
                  <a:pos x="T4" y="T5"/>
                </a:cxn>
                <a:cxn ang="0">
                  <a:pos x="T6" y="T7"/>
                </a:cxn>
                <a:cxn ang="0">
                  <a:pos x="T8" y="T9"/>
                </a:cxn>
                <a:cxn ang="0">
                  <a:pos x="T10" y="T11"/>
                </a:cxn>
              </a:cxnLst>
              <a:rect l="0" t="0" r="r" b="b"/>
              <a:pathLst>
                <a:path w="75" h="74">
                  <a:moveTo>
                    <a:pt x="68" y="42"/>
                  </a:moveTo>
                  <a:cubicBezTo>
                    <a:pt x="25" y="0"/>
                    <a:pt x="25" y="0"/>
                    <a:pt x="25" y="0"/>
                  </a:cubicBezTo>
                  <a:cubicBezTo>
                    <a:pt x="19" y="10"/>
                    <a:pt x="10" y="18"/>
                    <a:pt x="0" y="24"/>
                  </a:cubicBezTo>
                  <a:cubicBezTo>
                    <a:pt x="43" y="67"/>
                    <a:pt x="43" y="67"/>
                    <a:pt x="43" y="67"/>
                  </a:cubicBezTo>
                  <a:cubicBezTo>
                    <a:pt x="50" y="74"/>
                    <a:pt x="61" y="74"/>
                    <a:pt x="68" y="67"/>
                  </a:cubicBezTo>
                  <a:cubicBezTo>
                    <a:pt x="75" y="60"/>
                    <a:pt x="75" y="49"/>
                    <a:pt x="68" y="42"/>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4" name="Freeform 19"/>
            <p:cNvSpPr>
              <a:spLocks noEditPoints="1"/>
            </p:cNvSpPr>
            <p:nvPr/>
          </p:nvSpPr>
          <p:spPr bwMode="auto">
            <a:xfrm>
              <a:off x="6350" y="-3175"/>
              <a:ext cx="530225" cy="531813"/>
            </a:xfrm>
            <a:custGeom>
              <a:avLst/>
              <a:gdLst>
                <a:gd name="T0" fmla="*/ 139 w 139"/>
                <a:gd name="T1" fmla="*/ 70 h 140"/>
                <a:gd name="T2" fmla="*/ 70 w 139"/>
                <a:gd name="T3" fmla="*/ 0 h 140"/>
                <a:gd name="T4" fmla="*/ 0 w 139"/>
                <a:gd name="T5" fmla="*/ 70 h 140"/>
                <a:gd name="T6" fmla="*/ 70 w 139"/>
                <a:gd name="T7" fmla="*/ 140 h 140"/>
                <a:gd name="T8" fmla="*/ 139 w 139"/>
                <a:gd name="T9" fmla="*/ 70 h 140"/>
                <a:gd name="T10" fmla="*/ 70 w 139"/>
                <a:gd name="T11" fmla="*/ 122 h 140"/>
                <a:gd name="T12" fmla="*/ 17 w 139"/>
                <a:gd name="T13" fmla="*/ 70 h 140"/>
                <a:gd name="T14" fmla="*/ 70 w 139"/>
                <a:gd name="T15" fmla="*/ 17 h 140"/>
                <a:gd name="T16" fmla="*/ 122 w 139"/>
                <a:gd name="T17" fmla="*/ 70 h 140"/>
                <a:gd name="T18" fmla="*/ 70 w 139"/>
                <a:gd name="T19" fmla="*/ 1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39" y="70"/>
                  </a:moveTo>
                  <a:cubicBezTo>
                    <a:pt x="139" y="31"/>
                    <a:pt x="108" y="0"/>
                    <a:pt x="70" y="0"/>
                  </a:cubicBezTo>
                  <a:cubicBezTo>
                    <a:pt x="31" y="0"/>
                    <a:pt x="0" y="31"/>
                    <a:pt x="0" y="70"/>
                  </a:cubicBezTo>
                  <a:cubicBezTo>
                    <a:pt x="0" y="108"/>
                    <a:pt x="31" y="140"/>
                    <a:pt x="70" y="140"/>
                  </a:cubicBezTo>
                  <a:cubicBezTo>
                    <a:pt x="108" y="140"/>
                    <a:pt x="139" y="108"/>
                    <a:pt x="139" y="70"/>
                  </a:cubicBezTo>
                  <a:moveTo>
                    <a:pt x="70" y="122"/>
                  </a:moveTo>
                  <a:cubicBezTo>
                    <a:pt x="41" y="122"/>
                    <a:pt x="17" y="99"/>
                    <a:pt x="17" y="70"/>
                  </a:cubicBezTo>
                  <a:cubicBezTo>
                    <a:pt x="17" y="41"/>
                    <a:pt x="41" y="17"/>
                    <a:pt x="70" y="17"/>
                  </a:cubicBezTo>
                  <a:cubicBezTo>
                    <a:pt x="98" y="17"/>
                    <a:pt x="122" y="41"/>
                    <a:pt x="122" y="70"/>
                  </a:cubicBezTo>
                  <a:cubicBezTo>
                    <a:pt x="122" y="99"/>
                    <a:pt x="98" y="122"/>
                    <a:pt x="70" y="122"/>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5" name="Freeform 20"/>
            <p:cNvSpPr/>
            <p:nvPr/>
          </p:nvSpPr>
          <p:spPr bwMode="auto">
            <a:xfrm>
              <a:off x="117475" y="106363"/>
              <a:ext cx="157163" cy="155575"/>
            </a:xfrm>
            <a:custGeom>
              <a:avLst/>
              <a:gdLst>
                <a:gd name="T0" fmla="*/ 0 w 41"/>
                <a:gd name="T1" fmla="*/ 41 h 41"/>
                <a:gd name="T2" fmla="*/ 12 w 41"/>
                <a:gd name="T3" fmla="*/ 41 h 41"/>
                <a:gd name="T4" fmla="*/ 41 w 41"/>
                <a:gd name="T5" fmla="*/ 12 h 41"/>
                <a:gd name="T6" fmla="*/ 41 w 41"/>
                <a:gd name="T7" fmla="*/ 0 h 41"/>
                <a:gd name="T8" fmla="*/ 0 w 41"/>
                <a:gd name="T9" fmla="*/ 41 h 41"/>
              </a:gdLst>
              <a:ahLst/>
              <a:cxnLst>
                <a:cxn ang="0">
                  <a:pos x="T0" y="T1"/>
                </a:cxn>
                <a:cxn ang="0">
                  <a:pos x="T2" y="T3"/>
                </a:cxn>
                <a:cxn ang="0">
                  <a:pos x="T4" y="T5"/>
                </a:cxn>
                <a:cxn ang="0">
                  <a:pos x="T6" y="T7"/>
                </a:cxn>
                <a:cxn ang="0">
                  <a:pos x="T8" y="T9"/>
                </a:cxn>
              </a:cxnLst>
              <a:rect l="0" t="0" r="r" b="b"/>
              <a:pathLst>
                <a:path w="41" h="41">
                  <a:moveTo>
                    <a:pt x="0" y="41"/>
                  </a:moveTo>
                  <a:cubicBezTo>
                    <a:pt x="12" y="41"/>
                    <a:pt x="12" y="41"/>
                    <a:pt x="12" y="41"/>
                  </a:cubicBezTo>
                  <a:cubicBezTo>
                    <a:pt x="12" y="25"/>
                    <a:pt x="25" y="12"/>
                    <a:pt x="41" y="12"/>
                  </a:cubicBezTo>
                  <a:cubicBezTo>
                    <a:pt x="41" y="0"/>
                    <a:pt x="41" y="0"/>
                    <a:pt x="41" y="0"/>
                  </a:cubicBezTo>
                  <a:cubicBezTo>
                    <a:pt x="18" y="0"/>
                    <a:pt x="0" y="18"/>
                    <a:pt x="0" y="41"/>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sp>
        <p:nvSpPr>
          <p:cNvPr id="26" name="Freeform 24"/>
          <p:cNvSpPr>
            <a:spLocks noEditPoints="1"/>
          </p:cNvSpPr>
          <p:nvPr/>
        </p:nvSpPr>
        <p:spPr bwMode="auto">
          <a:xfrm>
            <a:off x="3574210" y="3867803"/>
            <a:ext cx="549095" cy="549096"/>
          </a:xfrm>
          <a:custGeom>
            <a:avLst/>
            <a:gdLst>
              <a:gd name="T0" fmla="*/ 178 w 190"/>
              <a:gd name="T1" fmla="*/ 0 h 190"/>
              <a:gd name="T2" fmla="*/ 12 w 190"/>
              <a:gd name="T3" fmla="*/ 0 h 190"/>
              <a:gd name="T4" fmla="*/ 0 w 190"/>
              <a:gd name="T5" fmla="*/ 11 h 190"/>
              <a:gd name="T6" fmla="*/ 0 w 190"/>
              <a:gd name="T7" fmla="*/ 178 h 190"/>
              <a:gd name="T8" fmla="*/ 12 w 190"/>
              <a:gd name="T9" fmla="*/ 190 h 190"/>
              <a:gd name="T10" fmla="*/ 178 w 190"/>
              <a:gd name="T11" fmla="*/ 190 h 190"/>
              <a:gd name="T12" fmla="*/ 190 w 190"/>
              <a:gd name="T13" fmla="*/ 178 h 190"/>
              <a:gd name="T14" fmla="*/ 190 w 190"/>
              <a:gd name="T15" fmla="*/ 11 h 190"/>
              <a:gd name="T16" fmla="*/ 178 w 190"/>
              <a:gd name="T17" fmla="*/ 0 h 190"/>
              <a:gd name="T18" fmla="*/ 36 w 190"/>
              <a:gd name="T19" fmla="*/ 178 h 190"/>
              <a:gd name="T20" fmla="*/ 12 w 190"/>
              <a:gd name="T21" fmla="*/ 178 h 190"/>
              <a:gd name="T22" fmla="*/ 12 w 190"/>
              <a:gd name="T23" fmla="*/ 154 h 190"/>
              <a:gd name="T24" fmla="*/ 36 w 190"/>
              <a:gd name="T25" fmla="*/ 154 h 190"/>
              <a:gd name="T26" fmla="*/ 36 w 190"/>
              <a:gd name="T27" fmla="*/ 178 h 190"/>
              <a:gd name="T28" fmla="*/ 36 w 190"/>
              <a:gd name="T29" fmla="*/ 130 h 190"/>
              <a:gd name="T30" fmla="*/ 12 w 190"/>
              <a:gd name="T31" fmla="*/ 130 h 190"/>
              <a:gd name="T32" fmla="*/ 12 w 190"/>
              <a:gd name="T33" fmla="*/ 106 h 190"/>
              <a:gd name="T34" fmla="*/ 36 w 190"/>
              <a:gd name="T35" fmla="*/ 106 h 190"/>
              <a:gd name="T36" fmla="*/ 36 w 190"/>
              <a:gd name="T37" fmla="*/ 130 h 190"/>
              <a:gd name="T38" fmla="*/ 36 w 190"/>
              <a:gd name="T39" fmla="*/ 83 h 190"/>
              <a:gd name="T40" fmla="*/ 12 w 190"/>
              <a:gd name="T41" fmla="*/ 83 h 190"/>
              <a:gd name="T42" fmla="*/ 12 w 190"/>
              <a:gd name="T43" fmla="*/ 59 h 190"/>
              <a:gd name="T44" fmla="*/ 36 w 190"/>
              <a:gd name="T45" fmla="*/ 59 h 190"/>
              <a:gd name="T46" fmla="*/ 36 w 190"/>
              <a:gd name="T47" fmla="*/ 83 h 190"/>
              <a:gd name="T48" fmla="*/ 36 w 190"/>
              <a:gd name="T49" fmla="*/ 35 h 190"/>
              <a:gd name="T50" fmla="*/ 12 w 190"/>
              <a:gd name="T51" fmla="*/ 35 h 190"/>
              <a:gd name="T52" fmla="*/ 12 w 190"/>
              <a:gd name="T53" fmla="*/ 11 h 190"/>
              <a:gd name="T54" fmla="*/ 36 w 190"/>
              <a:gd name="T55" fmla="*/ 11 h 190"/>
              <a:gd name="T56" fmla="*/ 36 w 190"/>
              <a:gd name="T57" fmla="*/ 35 h 190"/>
              <a:gd name="T58" fmla="*/ 143 w 190"/>
              <a:gd name="T59" fmla="*/ 178 h 190"/>
              <a:gd name="T60" fmla="*/ 48 w 190"/>
              <a:gd name="T61" fmla="*/ 178 h 190"/>
              <a:gd name="T62" fmla="*/ 48 w 190"/>
              <a:gd name="T63" fmla="*/ 118 h 190"/>
              <a:gd name="T64" fmla="*/ 143 w 190"/>
              <a:gd name="T65" fmla="*/ 118 h 190"/>
              <a:gd name="T66" fmla="*/ 143 w 190"/>
              <a:gd name="T67" fmla="*/ 178 h 190"/>
              <a:gd name="T68" fmla="*/ 143 w 190"/>
              <a:gd name="T69" fmla="*/ 106 h 190"/>
              <a:gd name="T70" fmla="*/ 48 w 190"/>
              <a:gd name="T71" fmla="*/ 106 h 190"/>
              <a:gd name="T72" fmla="*/ 48 w 190"/>
              <a:gd name="T73" fmla="*/ 11 h 190"/>
              <a:gd name="T74" fmla="*/ 143 w 190"/>
              <a:gd name="T75" fmla="*/ 11 h 190"/>
              <a:gd name="T76" fmla="*/ 143 w 190"/>
              <a:gd name="T77" fmla="*/ 106 h 190"/>
              <a:gd name="T78" fmla="*/ 178 w 190"/>
              <a:gd name="T79" fmla="*/ 178 h 190"/>
              <a:gd name="T80" fmla="*/ 154 w 190"/>
              <a:gd name="T81" fmla="*/ 178 h 190"/>
              <a:gd name="T82" fmla="*/ 154 w 190"/>
              <a:gd name="T83" fmla="*/ 154 h 190"/>
              <a:gd name="T84" fmla="*/ 178 w 190"/>
              <a:gd name="T85" fmla="*/ 154 h 190"/>
              <a:gd name="T86" fmla="*/ 178 w 190"/>
              <a:gd name="T87" fmla="*/ 178 h 190"/>
              <a:gd name="T88" fmla="*/ 178 w 190"/>
              <a:gd name="T89" fmla="*/ 130 h 190"/>
              <a:gd name="T90" fmla="*/ 154 w 190"/>
              <a:gd name="T91" fmla="*/ 130 h 190"/>
              <a:gd name="T92" fmla="*/ 154 w 190"/>
              <a:gd name="T93" fmla="*/ 106 h 190"/>
              <a:gd name="T94" fmla="*/ 178 w 190"/>
              <a:gd name="T95" fmla="*/ 106 h 190"/>
              <a:gd name="T96" fmla="*/ 178 w 190"/>
              <a:gd name="T97" fmla="*/ 130 h 190"/>
              <a:gd name="T98" fmla="*/ 178 w 190"/>
              <a:gd name="T99" fmla="*/ 83 h 190"/>
              <a:gd name="T100" fmla="*/ 154 w 190"/>
              <a:gd name="T101" fmla="*/ 83 h 190"/>
              <a:gd name="T102" fmla="*/ 154 w 190"/>
              <a:gd name="T103" fmla="*/ 59 h 190"/>
              <a:gd name="T104" fmla="*/ 178 w 190"/>
              <a:gd name="T105" fmla="*/ 59 h 190"/>
              <a:gd name="T106" fmla="*/ 178 w 190"/>
              <a:gd name="T107" fmla="*/ 83 h 190"/>
              <a:gd name="T108" fmla="*/ 178 w 190"/>
              <a:gd name="T109" fmla="*/ 35 h 190"/>
              <a:gd name="T110" fmla="*/ 154 w 190"/>
              <a:gd name="T111" fmla="*/ 35 h 190"/>
              <a:gd name="T112" fmla="*/ 154 w 190"/>
              <a:gd name="T113" fmla="*/ 11 h 190"/>
              <a:gd name="T114" fmla="*/ 178 w 190"/>
              <a:gd name="T115" fmla="*/ 11 h 190"/>
              <a:gd name="T116" fmla="*/ 178 w 190"/>
              <a:gd name="T117" fmla="*/ 3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0" h="190">
                <a:moveTo>
                  <a:pt x="178" y="0"/>
                </a:moveTo>
                <a:cubicBezTo>
                  <a:pt x="12" y="0"/>
                  <a:pt x="12" y="0"/>
                  <a:pt x="12" y="0"/>
                </a:cubicBezTo>
                <a:cubicBezTo>
                  <a:pt x="5" y="0"/>
                  <a:pt x="0" y="5"/>
                  <a:pt x="0" y="11"/>
                </a:cubicBezTo>
                <a:cubicBezTo>
                  <a:pt x="0" y="178"/>
                  <a:pt x="0" y="178"/>
                  <a:pt x="0" y="178"/>
                </a:cubicBezTo>
                <a:cubicBezTo>
                  <a:pt x="0" y="184"/>
                  <a:pt x="5" y="190"/>
                  <a:pt x="12" y="190"/>
                </a:cubicBezTo>
                <a:cubicBezTo>
                  <a:pt x="178" y="190"/>
                  <a:pt x="178" y="190"/>
                  <a:pt x="178" y="190"/>
                </a:cubicBezTo>
                <a:cubicBezTo>
                  <a:pt x="185" y="190"/>
                  <a:pt x="190" y="184"/>
                  <a:pt x="190" y="178"/>
                </a:cubicBezTo>
                <a:cubicBezTo>
                  <a:pt x="190" y="11"/>
                  <a:pt x="190" y="11"/>
                  <a:pt x="190" y="11"/>
                </a:cubicBezTo>
                <a:cubicBezTo>
                  <a:pt x="190" y="5"/>
                  <a:pt x="185" y="0"/>
                  <a:pt x="178" y="0"/>
                </a:cubicBezTo>
                <a:moveTo>
                  <a:pt x="36" y="178"/>
                </a:moveTo>
                <a:cubicBezTo>
                  <a:pt x="12" y="178"/>
                  <a:pt x="12" y="178"/>
                  <a:pt x="12" y="178"/>
                </a:cubicBezTo>
                <a:cubicBezTo>
                  <a:pt x="12" y="154"/>
                  <a:pt x="12" y="154"/>
                  <a:pt x="12" y="154"/>
                </a:cubicBezTo>
                <a:cubicBezTo>
                  <a:pt x="36" y="154"/>
                  <a:pt x="36" y="154"/>
                  <a:pt x="36" y="154"/>
                </a:cubicBezTo>
                <a:lnTo>
                  <a:pt x="36" y="178"/>
                </a:lnTo>
                <a:close/>
                <a:moveTo>
                  <a:pt x="36" y="130"/>
                </a:moveTo>
                <a:cubicBezTo>
                  <a:pt x="12" y="130"/>
                  <a:pt x="12" y="130"/>
                  <a:pt x="12" y="130"/>
                </a:cubicBezTo>
                <a:cubicBezTo>
                  <a:pt x="12" y="106"/>
                  <a:pt x="12" y="106"/>
                  <a:pt x="12" y="106"/>
                </a:cubicBezTo>
                <a:cubicBezTo>
                  <a:pt x="36" y="106"/>
                  <a:pt x="36" y="106"/>
                  <a:pt x="36" y="106"/>
                </a:cubicBezTo>
                <a:lnTo>
                  <a:pt x="36" y="130"/>
                </a:lnTo>
                <a:close/>
                <a:moveTo>
                  <a:pt x="36" y="83"/>
                </a:moveTo>
                <a:cubicBezTo>
                  <a:pt x="12" y="83"/>
                  <a:pt x="12" y="83"/>
                  <a:pt x="12" y="83"/>
                </a:cubicBezTo>
                <a:cubicBezTo>
                  <a:pt x="12" y="59"/>
                  <a:pt x="12" y="59"/>
                  <a:pt x="12" y="59"/>
                </a:cubicBezTo>
                <a:cubicBezTo>
                  <a:pt x="36" y="59"/>
                  <a:pt x="36" y="59"/>
                  <a:pt x="36" y="59"/>
                </a:cubicBezTo>
                <a:lnTo>
                  <a:pt x="36" y="83"/>
                </a:lnTo>
                <a:close/>
                <a:moveTo>
                  <a:pt x="36" y="35"/>
                </a:moveTo>
                <a:cubicBezTo>
                  <a:pt x="12" y="35"/>
                  <a:pt x="12" y="35"/>
                  <a:pt x="12" y="35"/>
                </a:cubicBezTo>
                <a:cubicBezTo>
                  <a:pt x="12" y="11"/>
                  <a:pt x="12" y="11"/>
                  <a:pt x="12" y="11"/>
                </a:cubicBezTo>
                <a:cubicBezTo>
                  <a:pt x="36" y="11"/>
                  <a:pt x="36" y="11"/>
                  <a:pt x="36" y="11"/>
                </a:cubicBezTo>
                <a:lnTo>
                  <a:pt x="36" y="35"/>
                </a:lnTo>
                <a:close/>
                <a:moveTo>
                  <a:pt x="143" y="178"/>
                </a:moveTo>
                <a:cubicBezTo>
                  <a:pt x="48" y="178"/>
                  <a:pt x="48" y="178"/>
                  <a:pt x="48" y="178"/>
                </a:cubicBezTo>
                <a:cubicBezTo>
                  <a:pt x="48" y="118"/>
                  <a:pt x="48" y="118"/>
                  <a:pt x="48" y="118"/>
                </a:cubicBezTo>
                <a:cubicBezTo>
                  <a:pt x="143" y="118"/>
                  <a:pt x="143" y="118"/>
                  <a:pt x="143" y="118"/>
                </a:cubicBezTo>
                <a:lnTo>
                  <a:pt x="143" y="178"/>
                </a:lnTo>
                <a:close/>
                <a:moveTo>
                  <a:pt x="143" y="106"/>
                </a:moveTo>
                <a:cubicBezTo>
                  <a:pt x="48" y="106"/>
                  <a:pt x="48" y="106"/>
                  <a:pt x="48" y="106"/>
                </a:cubicBezTo>
                <a:cubicBezTo>
                  <a:pt x="48" y="11"/>
                  <a:pt x="48" y="11"/>
                  <a:pt x="48" y="11"/>
                </a:cubicBezTo>
                <a:cubicBezTo>
                  <a:pt x="143" y="11"/>
                  <a:pt x="143" y="11"/>
                  <a:pt x="143" y="11"/>
                </a:cubicBezTo>
                <a:lnTo>
                  <a:pt x="143" y="106"/>
                </a:lnTo>
                <a:close/>
                <a:moveTo>
                  <a:pt x="178" y="178"/>
                </a:moveTo>
                <a:cubicBezTo>
                  <a:pt x="154" y="178"/>
                  <a:pt x="154" y="178"/>
                  <a:pt x="154" y="178"/>
                </a:cubicBezTo>
                <a:cubicBezTo>
                  <a:pt x="154" y="154"/>
                  <a:pt x="154" y="154"/>
                  <a:pt x="154" y="154"/>
                </a:cubicBezTo>
                <a:cubicBezTo>
                  <a:pt x="178" y="154"/>
                  <a:pt x="178" y="154"/>
                  <a:pt x="178" y="154"/>
                </a:cubicBezTo>
                <a:lnTo>
                  <a:pt x="178" y="178"/>
                </a:lnTo>
                <a:close/>
                <a:moveTo>
                  <a:pt x="178" y="130"/>
                </a:moveTo>
                <a:cubicBezTo>
                  <a:pt x="154" y="130"/>
                  <a:pt x="154" y="130"/>
                  <a:pt x="154" y="130"/>
                </a:cubicBezTo>
                <a:cubicBezTo>
                  <a:pt x="154" y="106"/>
                  <a:pt x="154" y="106"/>
                  <a:pt x="154" y="106"/>
                </a:cubicBezTo>
                <a:cubicBezTo>
                  <a:pt x="178" y="106"/>
                  <a:pt x="178" y="106"/>
                  <a:pt x="178" y="106"/>
                </a:cubicBezTo>
                <a:lnTo>
                  <a:pt x="178" y="130"/>
                </a:lnTo>
                <a:close/>
                <a:moveTo>
                  <a:pt x="178" y="83"/>
                </a:moveTo>
                <a:cubicBezTo>
                  <a:pt x="154" y="83"/>
                  <a:pt x="154" y="83"/>
                  <a:pt x="154" y="83"/>
                </a:cubicBezTo>
                <a:cubicBezTo>
                  <a:pt x="154" y="59"/>
                  <a:pt x="154" y="59"/>
                  <a:pt x="154" y="59"/>
                </a:cubicBezTo>
                <a:cubicBezTo>
                  <a:pt x="178" y="59"/>
                  <a:pt x="178" y="59"/>
                  <a:pt x="178" y="59"/>
                </a:cubicBezTo>
                <a:lnTo>
                  <a:pt x="178" y="83"/>
                </a:lnTo>
                <a:close/>
                <a:moveTo>
                  <a:pt x="178" y="35"/>
                </a:moveTo>
                <a:cubicBezTo>
                  <a:pt x="154" y="35"/>
                  <a:pt x="154" y="35"/>
                  <a:pt x="154" y="35"/>
                </a:cubicBezTo>
                <a:cubicBezTo>
                  <a:pt x="154" y="11"/>
                  <a:pt x="154" y="11"/>
                  <a:pt x="154" y="11"/>
                </a:cubicBezTo>
                <a:cubicBezTo>
                  <a:pt x="178" y="11"/>
                  <a:pt x="178" y="11"/>
                  <a:pt x="178" y="11"/>
                </a:cubicBezTo>
                <a:lnTo>
                  <a:pt x="178" y="3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nvGrpSpPr>
          <p:cNvPr id="27" name="Group 61"/>
          <p:cNvGrpSpPr/>
          <p:nvPr/>
        </p:nvGrpSpPr>
        <p:grpSpPr>
          <a:xfrm>
            <a:off x="7464948" y="2333147"/>
            <a:ext cx="594287" cy="578988"/>
            <a:chOff x="3532018" y="-211904"/>
            <a:chExt cx="801688" cy="781051"/>
          </a:xfrm>
          <a:solidFill>
            <a:schemeClr val="bg1"/>
          </a:solidFill>
        </p:grpSpPr>
        <p:sp>
          <p:nvSpPr>
            <p:cNvPr id="28" name="Freeform 28"/>
            <p:cNvSpPr/>
            <p:nvPr/>
          </p:nvSpPr>
          <p:spPr bwMode="auto">
            <a:xfrm>
              <a:off x="3532018" y="-149991"/>
              <a:ext cx="719138" cy="719138"/>
            </a:xfrm>
            <a:custGeom>
              <a:avLst/>
              <a:gdLst>
                <a:gd name="T0" fmla="*/ 94 w 189"/>
                <a:gd name="T1" fmla="*/ 95 h 189"/>
                <a:gd name="T2" fmla="*/ 189 w 189"/>
                <a:gd name="T3" fmla="*/ 95 h 189"/>
                <a:gd name="T4" fmla="*/ 94 w 189"/>
                <a:gd name="T5" fmla="*/ 189 h 189"/>
                <a:gd name="T6" fmla="*/ 0 w 189"/>
                <a:gd name="T7" fmla="*/ 95 h 189"/>
                <a:gd name="T8" fmla="*/ 94 w 189"/>
                <a:gd name="T9" fmla="*/ 0 h 189"/>
                <a:gd name="T10" fmla="*/ 94 w 189"/>
                <a:gd name="T11" fmla="*/ 95 h 189"/>
              </a:gdLst>
              <a:ahLst/>
              <a:cxnLst>
                <a:cxn ang="0">
                  <a:pos x="T0" y="T1"/>
                </a:cxn>
                <a:cxn ang="0">
                  <a:pos x="T2" y="T3"/>
                </a:cxn>
                <a:cxn ang="0">
                  <a:pos x="T4" y="T5"/>
                </a:cxn>
                <a:cxn ang="0">
                  <a:pos x="T6" y="T7"/>
                </a:cxn>
                <a:cxn ang="0">
                  <a:pos x="T8" y="T9"/>
                </a:cxn>
                <a:cxn ang="0">
                  <a:pos x="T10" y="T11"/>
                </a:cxn>
              </a:cxnLst>
              <a:rect l="0" t="0" r="r" b="b"/>
              <a:pathLst>
                <a:path w="189" h="189">
                  <a:moveTo>
                    <a:pt x="94" y="95"/>
                  </a:moveTo>
                  <a:cubicBezTo>
                    <a:pt x="189" y="95"/>
                    <a:pt x="189" y="95"/>
                    <a:pt x="189" y="95"/>
                  </a:cubicBezTo>
                  <a:cubicBezTo>
                    <a:pt x="189" y="147"/>
                    <a:pt x="147" y="189"/>
                    <a:pt x="94" y="189"/>
                  </a:cubicBezTo>
                  <a:cubicBezTo>
                    <a:pt x="42" y="189"/>
                    <a:pt x="0" y="147"/>
                    <a:pt x="0" y="95"/>
                  </a:cubicBezTo>
                  <a:cubicBezTo>
                    <a:pt x="0" y="42"/>
                    <a:pt x="42" y="0"/>
                    <a:pt x="94" y="0"/>
                  </a:cubicBezTo>
                  <a:lnTo>
                    <a:pt x="94" y="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9" name="Freeform 29"/>
            <p:cNvSpPr/>
            <p:nvPr/>
          </p:nvSpPr>
          <p:spPr bwMode="auto">
            <a:xfrm>
              <a:off x="3973343" y="-211904"/>
              <a:ext cx="360363" cy="361950"/>
            </a:xfrm>
            <a:custGeom>
              <a:avLst/>
              <a:gdLst>
                <a:gd name="T0" fmla="*/ 0 w 95"/>
                <a:gd name="T1" fmla="*/ 95 h 95"/>
                <a:gd name="T2" fmla="*/ 95 w 95"/>
                <a:gd name="T3" fmla="*/ 95 h 95"/>
                <a:gd name="T4" fmla="*/ 0 w 95"/>
                <a:gd name="T5" fmla="*/ 0 h 95"/>
                <a:gd name="T6" fmla="*/ 0 w 95"/>
                <a:gd name="T7" fmla="*/ 95 h 95"/>
              </a:gdLst>
              <a:ahLst/>
              <a:cxnLst>
                <a:cxn ang="0">
                  <a:pos x="T0" y="T1"/>
                </a:cxn>
                <a:cxn ang="0">
                  <a:pos x="T2" y="T3"/>
                </a:cxn>
                <a:cxn ang="0">
                  <a:pos x="T4" y="T5"/>
                </a:cxn>
                <a:cxn ang="0">
                  <a:pos x="T6" y="T7"/>
                </a:cxn>
              </a:cxnLst>
              <a:rect l="0" t="0" r="r" b="b"/>
              <a:pathLst>
                <a:path w="95" h="95">
                  <a:moveTo>
                    <a:pt x="0" y="95"/>
                  </a:moveTo>
                  <a:cubicBezTo>
                    <a:pt x="95" y="95"/>
                    <a:pt x="95" y="95"/>
                    <a:pt x="95" y="95"/>
                  </a:cubicBezTo>
                  <a:cubicBezTo>
                    <a:pt x="95" y="42"/>
                    <a:pt x="52" y="0"/>
                    <a:pt x="0" y="0"/>
                  </a:cubicBezTo>
                  <a:lnTo>
                    <a:pt x="0" y="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sp>
        <p:nvSpPr>
          <p:cNvPr id="30" name="Freeform 33"/>
          <p:cNvSpPr>
            <a:spLocks noEditPoints="1"/>
          </p:cNvSpPr>
          <p:nvPr/>
        </p:nvSpPr>
        <p:spPr bwMode="auto">
          <a:xfrm>
            <a:off x="8717162" y="3845652"/>
            <a:ext cx="711451" cy="631013"/>
          </a:xfrm>
          <a:custGeom>
            <a:avLst/>
            <a:gdLst>
              <a:gd name="T0" fmla="*/ 211 w 214"/>
              <a:gd name="T1" fmla="*/ 26 h 189"/>
              <a:gd name="T2" fmla="*/ 193 w 214"/>
              <a:gd name="T3" fmla="*/ 7 h 189"/>
              <a:gd name="T4" fmla="*/ 183 w 214"/>
              <a:gd name="T5" fmla="*/ 7 h 189"/>
              <a:gd name="T6" fmla="*/ 181 w 214"/>
              <a:gd name="T7" fmla="*/ 13 h 189"/>
              <a:gd name="T8" fmla="*/ 177 w 214"/>
              <a:gd name="T9" fmla="*/ 14 h 189"/>
              <a:gd name="T10" fmla="*/ 177 w 214"/>
              <a:gd name="T11" fmla="*/ 14 h 189"/>
              <a:gd name="T12" fmla="*/ 129 w 214"/>
              <a:gd name="T13" fmla="*/ 63 h 189"/>
              <a:gd name="T14" fmla="*/ 126 w 214"/>
              <a:gd name="T15" fmla="*/ 75 h 189"/>
              <a:gd name="T16" fmla="*/ 131 w 214"/>
              <a:gd name="T17" fmla="*/ 80 h 189"/>
              <a:gd name="T18" fmla="*/ 131 w 214"/>
              <a:gd name="T19" fmla="*/ 80 h 189"/>
              <a:gd name="T20" fmla="*/ 131 w 214"/>
              <a:gd name="T21" fmla="*/ 81 h 189"/>
              <a:gd name="T22" fmla="*/ 121 w 214"/>
              <a:gd name="T23" fmla="*/ 92 h 189"/>
              <a:gd name="T24" fmla="*/ 85 w 214"/>
              <a:gd name="T25" fmla="*/ 56 h 189"/>
              <a:gd name="T26" fmla="*/ 74 w 214"/>
              <a:gd name="T27" fmla="*/ 15 h 189"/>
              <a:gd name="T28" fmla="*/ 34 w 214"/>
              <a:gd name="T29" fmla="*/ 4 h 189"/>
              <a:gd name="T30" fmla="*/ 57 w 214"/>
              <a:gd name="T31" fmla="*/ 28 h 189"/>
              <a:gd name="T32" fmla="*/ 51 w 214"/>
              <a:gd name="T33" fmla="*/ 52 h 189"/>
              <a:gd name="T34" fmla="*/ 28 w 214"/>
              <a:gd name="T35" fmla="*/ 58 h 189"/>
              <a:gd name="T36" fmla="*/ 4 w 214"/>
              <a:gd name="T37" fmla="*/ 34 h 189"/>
              <a:gd name="T38" fmla="*/ 15 w 214"/>
              <a:gd name="T39" fmla="*/ 75 h 189"/>
              <a:gd name="T40" fmla="*/ 58 w 214"/>
              <a:gd name="T41" fmla="*/ 85 h 189"/>
              <a:gd name="T42" fmla="*/ 58 w 214"/>
              <a:gd name="T43" fmla="*/ 85 h 189"/>
              <a:gd name="T44" fmla="*/ 92 w 214"/>
              <a:gd name="T45" fmla="*/ 120 h 189"/>
              <a:gd name="T46" fmla="*/ 60 w 214"/>
              <a:gd name="T47" fmla="*/ 153 h 189"/>
              <a:gd name="T48" fmla="*/ 58 w 214"/>
              <a:gd name="T49" fmla="*/ 151 h 189"/>
              <a:gd name="T50" fmla="*/ 49 w 214"/>
              <a:gd name="T51" fmla="*/ 158 h 189"/>
              <a:gd name="T52" fmla="*/ 33 w 214"/>
              <a:gd name="T53" fmla="*/ 183 h 189"/>
              <a:gd name="T54" fmla="*/ 37 w 214"/>
              <a:gd name="T55" fmla="*/ 187 h 189"/>
              <a:gd name="T56" fmla="*/ 61 w 214"/>
              <a:gd name="T57" fmla="*/ 171 h 189"/>
              <a:gd name="T58" fmla="*/ 69 w 214"/>
              <a:gd name="T59" fmla="*/ 162 h 189"/>
              <a:gd name="T60" fmla="*/ 67 w 214"/>
              <a:gd name="T61" fmla="*/ 160 h 189"/>
              <a:gd name="T62" fmla="*/ 100 w 214"/>
              <a:gd name="T63" fmla="*/ 127 h 189"/>
              <a:gd name="T64" fmla="*/ 156 w 214"/>
              <a:gd name="T65" fmla="*/ 184 h 189"/>
              <a:gd name="T66" fmla="*/ 170 w 214"/>
              <a:gd name="T67" fmla="*/ 189 h 189"/>
              <a:gd name="T68" fmla="*/ 184 w 214"/>
              <a:gd name="T69" fmla="*/ 184 h 189"/>
              <a:gd name="T70" fmla="*/ 184 w 214"/>
              <a:gd name="T71" fmla="*/ 155 h 189"/>
              <a:gd name="T72" fmla="*/ 128 w 214"/>
              <a:gd name="T73" fmla="*/ 99 h 189"/>
              <a:gd name="T74" fmla="*/ 139 w 214"/>
              <a:gd name="T75" fmla="*/ 89 h 189"/>
              <a:gd name="T76" fmla="*/ 143 w 214"/>
              <a:gd name="T77" fmla="*/ 93 h 189"/>
              <a:gd name="T78" fmla="*/ 156 w 214"/>
              <a:gd name="T79" fmla="*/ 90 h 189"/>
              <a:gd name="T80" fmla="*/ 204 w 214"/>
              <a:gd name="T81" fmla="*/ 42 h 189"/>
              <a:gd name="T82" fmla="*/ 205 w 214"/>
              <a:gd name="T83" fmla="*/ 41 h 189"/>
              <a:gd name="T84" fmla="*/ 204 w 214"/>
              <a:gd name="T85" fmla="*/ 41 h 189"/>
              <a:gd name="T86" fmla="*/ 206 w 214"/>
              <a:gd name="T87" fmla="*/ 37 h 189"/>
              <a:gd name="T88" fmla="*/ 211 w 214"/>
              <a:gd name="T89" fmla="*/ 36 h 189"/>
              <a:gd name="T90" fmla="*/ 211 w 214"/>
              <a:gd name="T91" fmla="*/ 26 h 189"/>
              <a:gd name="T92" fmla="*/ 172 w 214"/>
              <a:gd name="T93" fmla="*/ 165 h 189"/>
              <a:gd name="T94" fmla="*/ 180 w 214"/>
              <a:gd name="T95" fmla="*/ 173 h 189"/>
              <a:gd name="T96" fmla="*/ 172 w 214"/>
              <a:gd name="T97" fmla="*/ 180 h 189"/>
              <a:gd name="T98" fmla="*/ 164 w 214"/>
              <a:gd name="T99" fmla="*/ 173 h 189"/>
              <a:gd name="T100" fmla="*/ 172 w 214"/>
              <a:gd name="T101" fmla="*/ 165 h 189"/>
              <a:gd name="T102" fmla="*/ 145 w 214"/>
              <a:gd name="T103" fmla="*/ 66 h 189"/>
              <a:gd name="T104" fmla="*/ 142 w 214"/>
              <a:gd name="T105" fmla="*/ 62 h 189"/>
              <a:gd name="T106" fmla="*/ 178 w 214"/>
              <a:gd name="T107" fmla="*/ 26 h 189"/>
              <a:gd name="T108" fmla="*/ 181 w 214"/>
              <a:gd name="T109" fmla="*/ 29 h 189"/>
              <a:gd name="T110" fmla="*/ 145 w 214"/>
              <a:gd name="T111" fmla="*/ 66 h 189"/>
              <a:gd name="T112" fmla="*/ 156 w 214"/>
              <a:gd name="T113" fmla="*/ 77 h 189"/>
              <a:gd name="T114" fmla="*/ 153 w 214"/>
              <a:gd name="T115" fmla="*/ 74 h 189"/>
              <a:gd name="T116" fmla="*/ 189 w 214"/>
              <a:gd name="T117" fmla="*/ 38 h 189"/>
              <a:gd name="T118" fmla="*/ 193 w 214"/>
              <a:gd name="T119" fmla="*/ 41 h 189"/>
              <a:gd name="T120" fmla="*/ 156 w 214"/>
              <a:gd name="T121" fmla="*/ 7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4" h="189">
                <a:moveTo>
                  <a:pt x="211" y="26"/>
                </a:moveTo>
                <a:cubicBezTo>
                  <a:pt x="193" y="7"/>
                  <a:pt x="193" y="7"/>
                  <a:pt x="193" y="7"/>
                </a:cubicBezTo>
                <a:cubicBezTo>
                  <a:pt x="190" y="5"/>
                  <a:pt x="186" y="5"/>
                  <a:pt x="183" y="7"/>
                </a:cubicBezTo>
                <a:cubicBezTo>
                  <a:pt x="182" y="9"/>
                  <a:pt x="181" y="11"/>
                  <a:pt x="181" y="13"/>
                </a:cubicBezTo>
                <a:cubicBezTo>
                  <a:pt x="180" y="13"/>
                  <a:pt x="179" y="13"/>
                  <a:pt x="177" y="14"/>
                </a:cubicBezTo>
                <a:cubicBezTo>
                  <a:pt x="177" y="14"/>
                  <a:pt x="177" y="14"/>
                  <a:pt x="177" y="14"/>
                </a:cubicBezTo>
                <a:cubicBezTo>
                  <a:pt x="129" y="63"/>
                  <a:pt x="129" y="63"/>
                  <a:pt x="129" y="63"/>
                </a:cubicBezTo>
                <a:cubicBezTo>
                  <a:pt x="129" y="67"/>
                  <a:pt x="128" y="72"/>
                  <a:pt x="126" y="75"/>
                </a:cubicBezTo>
                <a:cubicBezTo>
                  <a:pt x="131" y="80"/>
                  <a:pt x="131" y="80"/>
                  <a:pt x="131" y="80"/>
                </a:cubicBezTo>
                <a:cubicBezTo>
                  <a:pt x="131" y="80"/>
                  <a:pt x="131" y="80"/>
                  <a:pt x="131" y="80"/>
                </a:cubicBezTo>
                <a:cubicBezTo>
                  <a:pt x="131" y="81"/>
                  <a:pt x="131" y="81"/>
                  <a:pt x="131" y="81"/>
                </a:cubicBezTo>
                <a:cubicBezTo>
                  <a:pt x="121" y="92"/>
                  <a:pt x="121" y="92"/>
                  <a:pt x="121" y="92"/>
                </a:cubicBezTo>
                <a:cubicBezTo>
                  <a:pt x="85" y="56"/>
                  <a:pt x="85" y="56"/>
                  <a:pt x="85" y="56"/>
                </a:cubicBezTo>
                <a:cubicBezTo>
                  <a:pt x="89" y="42"/>
                  <a:pt x="86" y="26"/>
                  <a:pt x="74" y="15"/>
                </a:cubicBezTo>
                <a:cubicBezTo>
                  <a:pt x="63" y="4"/>
                  <a:pt x="48" y="0"/>
                  <a:pt x="34" y="4"/>
                </a:cubicBezTo>
                <a:cubicBezTo>
                  <a:pt x="57" y="28"/>
                  <a:pt x="57" y="28"/>
                  <a:pt x="57" y="28"/>
                </a:cubicBezTo>
                <a:cubicBezTo>
                  <a:pt x="51" y="52"/>
                  <a:pt x="51" y="52"/>
                  <a:pt x="51" y="52"/>
                </a:cubicBezTo>
                <a:cubicBezTo>
                  <a:pt x="28" y="58"/>
                  <a:pt x="28" y="58"/>
                  <a:pt x="28" y="58"/>
                </a:cubicBezTo>
                <a:cubicBezTo>
                  <a:pt x="4" y="34"/>
                  <a:pt x="4" y="34"/>
                  <a:pt x="4" y="34"/>
                </a:cubicBezTo>
                <a:cubicBezTo>
                  <a:pt x="0" y="48"/>
                  <a:pt x="4" y="64"/>
                  <a:pt x="15" y="75"/>
                </a:cubicBezTo>
                <a:cubicBezTo>
                  <a:pt x="26" y="86"/>
                  <a:pt x="43" y="90"/>
                  <a:pt x="58" y="85"/>
                </a:cubicBezTo>
                <a:cubicBezTo>
                  <a:pt x="58" y="85"/>
                  <a:pt x="58" y="85"/>
                  <a:pt x="58" y="85"/>
                </a:cubicBezTo>
                <a:cubicBezTo>
                  <a:pt x="92" y="120"/>
                  <a:pt x="92" y="120"/>
                  <a:pt x="92" y="120"/>
                </a:cubicBezTo>
                <a:cubicBezTo>
                  <a:pt x="60" y="153"/>
                  <a:pt x="60" y="153"/>
                  <a:pt x="60" y="153"/>
                </a:cubicBezTo>
                <a:cubicBezTo>
                  <a:pt x="58" y="151"/>
                  <a:pt x="58" y="151"/>
                  <a:pt x="58" y="151"/>
                </a:cubicBezTo>
                <a:cubicBezTo>
                  <a:pt x="49" y="158"/>
                  <a:pt x="49" y="158"/>
                  <a:pt x="49" y="158"/>
                </a:cubicBezTo>
                <a:cubicBezTo>
                  <a:pt x="33" y="183"/>
                  <a:pt x="33" y="183"/>
                  <a:pt x="33" y="183"/>
                </a:cubicBezTo>
                <a:cubicBezTo>
                  <a:pt x="37" y="187"/>
                  <a:pt x="37" y="187"/>
                  <a:pt x="37" y="187"/>
                </a:cubicBezTo>
                <a:cubicBezTo>
                  <a:pt x="61" y="171"/>
                  <a:pt x="61" y="171"/>
                  <a:pt x="61" y="171"/>
                </a:cubicBezTo>
                <a:cubicBezTo>
                  <a:pt x="69" y="162"/>
                  <a:pt x="69" y="162"/>
                  <a:pt x="69" y="162"/>
                </a:cubicBezTo>
                <a:cubicBezTo>
                  <a:pt x="67" y="160"/>
                  <a:pt x="67" y="160"/>
                  <a:pt x="67" y="160"/>
                </a:cubicBezTo>
                <a:cubicBezTo>
                  <a:pt x="100" y="127"/>
                  <a:pt x="100" y="127"/>
                  <a:pt x="100" y="127"/>
                </a:cubicBezTo>
                <a:cubicBezTo>
                  <a:pt x="156" y="184"/>
                  <a:pt x="156" y="184"/>
                  <a:pt x="156" y="184"/>
                </a:cubicBezTo>
                <a:cubicBezTo>
                  <a:pt x="160" y="188"/>
                  <a:pt x="165" y="189"/>
                  <a:pt x="170" y="189"/>
                </a:cubicBezTo>
                <a:cubicBezTo>
                  <a:pt x="175" y="189"/>
                  <a:pt x="180" y="188"/>
                  <a:pt x="184" y="184"/>
                </a:cubicBezTo>
                <a:cubicBezTo>
                  <a:pt x="192" y="176"/>
                  <a:pt x="192" y="163"/>
                  <a:pt x="184" y="155"/>
                </a:cubicBezTo>
                <a:cubicBezTo>
                  <a:pt x="128" y="99"/>
                  <a:pt x="128" y="99"/>
                  <a:pt x="128" y="99"/>
                </a:cubicBezTo>
                <a:cubicBezTo>
                  <a:pt x="139" y="89"/>
                  <a:pt x="139" y="89"/>
                  <a:pt x="139" y="89"/>
                </a:cubicBezTo>
                <a:cubicBezTo>
                  <a:pt x="143" y="93"/>
                  <a:pt x="143" y="93"/>
                  <a:pt x="143" y="93"/>
                </a:cubicBezTo>
                <a:cubicBezTo>
                  <a:pt x="147" y="91"/>
                  <a:pt x="151" y="90"/>
                  <a:pt x="156" y="90"/>
                </a:cubicBezTo>
                <a:cubicBezTo>
                  <a:pt x="204" y="42"/>
                  <a:pt x="204" y="42"/>
                  <a:pt x="204" y="42"/>
                </a:cubicBezTo>
                <a:cubicBezTo>
                  <a:pt x="205" y="41"/>
                  <a:pt x="205" y="41"/>
                  <a:pt x="205" y="41"/>
                </a:cubicBezTo>
                <a:cubicBezTo>
                  <a:pt x="204" y="41"/>
                  <a:pt x="204" y="41"/>
                  <a:pt x="204" y="41"/>
                </a:cubicBezTo>
                <a:cubicBezTo>
                  <a:pt x="205" y="40"/>
                  <a:pt x="206" y="39"/>
                  <a:pt x="206" y="37"/>
                </a:cubicBezTo>
                <a:cubicBezTo>
                  <a:pt x="208" y="38"/>
                  <a:pt x="210" y="37"/>
                  <a:pt x="211" y="36"/>
                </a:cubicBezTo>
                <a:cubicBezTo>
                  <a:pt x="214" y="33"/>
                  <a:pt x="214" y="29"/>
                  <a:pt x="211" y="26"/>
                </a:cubicBezTo>
                <a:moveTo>
                  <a:pt x="172" y="165"/>
                </a:moveTo>
                <a:cubicBezTo>
                  <a:pt x="176" y="165"/>
                  <a:pt x="180" y="168"/>
                  <a:pt x="180" y="173"/>
                </a:cubicBezTo>
                <a:cubicBezTo>
                  <a:pt x="180" y="177"/>
                  <a:pt x="176" y="180"/>
                  <a:pt x="172" y="180"/>
                </a:cubicBezTo>
                <a:cubicBezTo>
                  <a:pt x="168" y="180"/>
                  <a:pt x="164" y="177"/>
                  <a:pt x="164" y="173"/>
                </a:cubicBezTo>
                <a:cubicBezTo>
                  <a:pt x="164" y="168"/>
                  <a:pt x="168" y="165"/>
                  <a:pt x="172" y="165"/>
                </a:cubicBezTo>
                <a:moveTo>
                  <a:pt x="145" y="66"/>
                </a:moveTo>
                <a:cubicBezTo>
                  <a:pt x="142" y="62"/>
                  <a:pt x="142" y="62"/>
                  <a:pt x="142" y="62"/>
                </a:cubicBezTo>
                <a:cubicBezTo>
                  <a:pt x="178" y="26"/>
                  <a:pt x="178" y="26"/>
                  <a:pt x="178" y="26"/>
                </a:cubicBezTo>
                <a:cubicBezTo>
                  <a:pt x="181" y="29"/>
                  <a:pt x="181" y="29"/>
                  <a:pt x="181" y="29"/>
                </a:cubicBezTo>
                <a:lnTo>
                  <a:pt x="145" y="66"/>
                </a:lnTo>
                <a:close/>
                <a:moveTo>
                  <a:pt x="156" y="77"/>
                </a:moveTo>
                <a:cubicBezTo>
                  <a:pt x="153" y="74"/>
                  <a:pt x="153" y="74"/>
                  <a:pt x="153" y="74"/>
                </a:cubicBezTo>
                <a:cubicBezTo>
                  <a:pt x="189" y="38"/>
                  <a:pt x="189" y="38"/>
                  <a:pt x="189" y="38"/>
                </a:cubicBezTo>
                <a:cubicBezTo>
                  <a:pt x="193" y="41"/>
                  <a:pt x="193" y="41"/>
                  <a:pt x="193" y="41"/>
                </a:cubicBezTo>
                <a:lnTo>
                  <a:pt x="156" y="7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nvGrpSpPr>
          <p:cNvPr id="31" name="Group 65"/>
          <p:cNvGrpSpPr/>
          <p:nvPr/>
        </p:nvGrpSpPr>
        <p:grpSpPr>
          <a:xfrm>
            <a:off x="6112525" y="3861267"/>
            <a:ext cx="652944" cy="611797"/>
            <a:chOff x="4763" y="0"/>
            <a:chExt cx="957262" cy="896938"/>
          </a:xfrm>
          <a:solidFill>
            <a:schemeClr val="bg1"/>
          </a:solidFill>
        </p:grpSpPr>
        <p:sp>
          <p:nvSpPr>
            <p:cNvPr id="32" name="Freeform 37"/>
            <p:cNvSpPr>
              <a:spLocks noEditPoints="1"/>
            </p:cNvSpPr>
            <p:nvPr/>
          </p:nvSpPr>
          <p:spPr bwMode="auto">
            <a:xfrm>
              <a:off x="244475" y="596900"/>
              <a:ext cx="477837" cy="300038"/>
            </a:xfrm>
            <a:custGeom>
              <a:avLst/>
              <a:gdLst>
                <a:gd name="T0" fmla="*/ 0 w 301"/>
                <a:gd name="T1" fmla="*/ 76 h 189"/>
                <a:gd name="T2" fmla="*/ 0 w 301"/>
                <a:gd name="T3" fmla="*/ 189 h 189"/>
                <a:gd name="T4" fmla="*/ 301 w 301"/>
                <a:gd name="T5" fmla="*/ 189 h 189"/>
                <a:gd name="T6" fmla="*/ 301 w 301"/>
                <a:gd name="T7" fmla="*/ 76 h 189"/>
                <a:gd name="T8" fmla="*/ 301 w 301"/>
                <a:gd name="T9" fmla="*/ 0 h 189"/>
                <a:gd name="T10" fmla="*/ 0 w 301"/>
                <a:gd name="T11" fmla="*/ 0 h 189"/>
                <a:gd name="T12" fmla="*/ 0 w 301"/>
                <a:gd name="T13" fmla="*/ 76 h 189"/>
                <a:gd name="T14" fmla="*/ 38 w 301"/>
                <a:gd name="T15" fmla="*/ 38 h 189"/>
                <a:gd name="T16" fmla="*/ 263 w 301"/>
                <a:gd name="T17" fmla="*/ 38 h 189"/>
                <a:gd name="T18" fmla="*/ 263 w 301"/>
                <a:gd name="T19" fmla="*/ 76 h 189"/>
                <a:gd name="T20" fmla="*/ 38 w 301"/>
                <a:gd name="T21" fmla="*/ 76 h 189"/>
                <a:gd name="T22" fmla="*/ 38 w 301"/>
                <a:gd name="T23" fmla="*/ 38 h 189"/>
                <a:gd name="T24" fmla="*/ 38 w 301"/>
                <a:gd name="T25" fmla="*/ 114 h 189"/>
                <a:gd name="T26" fmla="*/ 263 w 301"/>
                <a:gd name="T27" fmla="*/ 114 h 189"/>
                <a:gd name="T28" fmla="*/ 263 w 301"/>
                <a:gd name="T29" fmla="*/ 150 h 189"/>
                <a:gd name="T30" fmla="*/ 38 w 301"/>
                <a:gd name="T31" fmla="*/ 150 h 189"/>
                <a:gd name="T32" fmla="*/ 38 w 301"/>
                <a:gd name="T33" fmla="*/ 11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189">
                  <a:moveTo>
                    <a:pt x="0" y="76"/>
                  </a:moveTo>
                  <a:lnTo>
                    <a:pt x="0" y="189"/>
                  </a:lnTo>
                  <a:lnTo>
                    <a:pt x="301" y="189"/>
                  </a:lnTo>
                  <a:lnTo>
                    <a:pt x="301" y="76"/>
                  </a:lnTo>
                  <a:lnTo>
                    <a:pt x="301" y="0"/>
                  </a:lnTo>
                  <a:lnTo>
                    <a:pt x="0" y="0"/>
                  </a:lnTo>
                  <a:lnTo>
                    <a:pt x="0" y="76"/>
                  </a:lnTo>
                  <a:close/>
                  <a:moveTo>
                    <a:pt x="38" y="38"/>
                  </a:moveTo>
                  <a:lnTo>
                    <a:pt x="263" y="38"/>
                  </a:lnTo>
                  <a:lnTo>
                    <a:pt x="263" y="76"/>
                  </a:lnTo>
                  <a:lnTo>
                    <a:pt x="38" y="76"/>
                  </a:lnTo>
                  <a:lnTo>
                    <a:pt x="38" y="38"/>
                  </a:lnTo>
                  <a:close/>
                  <a:moveTo>
                    <a:pt x="38" y="114"/>
                  </a:moveTo>
                  <a:lnTo>
                    <a:pt x="263" y="114"/>
                  </a:lnTo>
                  <a:lnTo>
                    <a:pt x="263" y="150"/>
                  </a:lnTo>
                  <a:lnTo>
                    <a:pt x="38" y="150"/>
                  </a:lnTo>
                  <a:lnTo>
                    <a:pt x="38" y="1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33" name="Freeform 38"/>
            <p:cNvSpPr/>
            <p:nvPr/>
          </p:nvSpPr>
          <p:spPr bwMode="auto">
            <a:xfrm>
              <a:off x="244475" y="0"/>
              <a:ext cx="477837" cy="300038"/>
            </a:xfrm>
            <a:custGeom>
              <a:avLst/>
              <a:gdLst>
                <a:gd name="T0" fmla="*/ 301 w 301"/>
                <a:gd name="T1" fmla="*/ 112 h 189"/>
                <a:gd name="T2" fmla="*/ 301 w 301"/>
                <a:gd name="T3" fmla="*/ 0 h 189"/>
                <a:gd name="T4" fmla="*/ 0 w 301"/>
                <a:gd name="T5" fmla="*/ 0 h 189"/>
                <a:gd name="T6" fmla="*/ 0 w 301"/>
                <a:gd name="T7" fmla="*/ 112 h 189"/>
                <a:gd name="T8" fmla="*/ 0 w 301"/>
                <a:gd name="T9" fmla="*/ 189 h 189"/>
                <a:gd name="T10" fmla="*/ 301 w 301"/>
                <a:gd name="T11" fmla="*/ 189 h 189"/>
                <a:gd name="T12" fmla="*/ 301 w 301"/>
                <a:gd name="T13" fmla="*/ 112 h 189"/>
              </a:gdLst>
              <a:ahLst/>
              <a:cxnLst>
                <a:cxn ang="0">
                  <a:pos x="T0" y="T1"/>
                </a:cxn>
                <a:cxn ang="0">
                  <a:pos x="T2" y="T3"/>
                </a:cxn>
                <a:cxn ang="0">
                  <a:pos x="T4" y="T5"/>
                </a:cxn>
                <a:cxn ang="0">
                  <a:pos x="T6" y="T7"/>
                </a:cxn>
                <a:cxn ang="0">
                  <a:pos x="T8" y="T9"/>
                </a:cxn>
                <a:cxn ang="0">
                  <a:pos x="T10" y="T11"/>
                </a:cxn>
                <a:cxn ang="0">
                  <a:pos x="T12" y="T13"/>
                </a:cxn>
              </a:cxnLst>
              <a:rect l="0" t="0" r="r" b="b"/>
              <a:pathLst>
                <a:path w="301" h="189">
                  <a:moveTo>
                    <a:pt x="301" y="112"/>
                  </a:moveTo>
                  <a:lnTo>
                    <a:pt x="301" y="0"/>
                  </a:lnTo>
                  <a:lnTo>
                    <a:pt x="0" y="0"/>
                  </a:lnTo>
                  <a:lnTo>
                    <a:pt x="0" y="112"/>
                  </a:lnTo>
                  <a:lnTo>
                    <a:pt x="0" y="189"/>
                  </a:lnTo>
                  <a:lnTo>
                    <a:pt x="301" y="189"/>
                  </a:lnTo>
                  <a:lnTo>
                    <a:pt x="301" y="1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34" name="Freeform 39"/>
            <p:cNvSpPr/>
            <p:nvPr/>
          </p:nvSpPr>
          <p:spPr bwMode="auto">
            <a:xfrm>
              <a:off x="4763" y="177800"/>
              <a:ext cx="957262" cy="539750"/>
            </a:xfrm>
            <a:custGeom>
              <a:avLst/>
              <a:gdLst>
                <a:gd name="T0" fmla="*/ 220 w 252"/>
                <a:gd name="T1" fmla="*/ 0 h 142"/>
                <a:gd name="T2" fmla="*/ 205 w 252"/>
                <a:gd name="T3" fmla="*/ 0 h 142"/>
                <a:gd name="T4" fmla="*/ 205 w 252"/>
                <a:gd name="T5" fmla="*/ 32 h 142"/>
                <a:gd name="T6" fmla="*/ 205 w 252"/>
                <a:gd name="T7" fmla="*/ 48 h 142"/>
                <a:gd name="T8" fmla="*/ 47 w 252"/>
                <a:gd name="T9" fmla="*/ 48 h 142"/>
                <a:gd name="T10" fmla="*/ 47 w 252"/>
                <a:gd name="T11" fmla="*/ 32 h 142"/>
                <a:gd name="T12" fmla="*/ 47 w 252"/>
                <a:gd name="T13" fmla="*/ 0 h 142"/>
                <a:gd name="T14" fmla="*/ 32 w 252"/>
                <a:gd name="T15" fmla="*/ 0 h 142"/>
                <a:gd name="T16" fmla="*/ 0 w 252"/>
                <a:gd name="T17" fmla="*/ 32 h 142"/>
                <a:gd name="T18" fmla="*/ 0 w 252"/>
                <a:gd name="T19" fmla="*/ 110 h 142"/>
                <a:gd name="T20" fmla="*/ 32 w 252"/>
                <a:gd name="T21" fmla="*/ 142 h 142"/>
                <a:gd name="T22" fmla="*/ 47 w 252"/>
                <a:gd name="T23" fmla="*/ 142 h 142"/>
                <a:gd name="T24" fmla="*/ 47 w 252"/>
                <a:gd name="T25" fmla="*/ 110 h 142"/>
                <a:gd name="T26" fmla="*/ 47 w 252"/>
                <a:gd name="T27" fmla="*/ 95 h 142"/>
                <a:gd name="T28" fmla="*/ 205 w 252"/>
                <a:gd name="T29" fmla="*/ 95 h 142"/>
                <a:gd name="T30" fmla="*/ 205 w 252"/>
                <a:gd name="T31" fmla="*/ 110 h 142"/>
                <a:gd name="T32" fmla="*/ 205 w 252"/>
                <a:gd name="T33" fmla="*/ 142 h 142"/>
                <a:gd name="T34" fmla="*/ 220 w 252"/>
                <a:gd name="T35" fmla="*/ 142 h 142"/>
                <a:gd name="T36" fmla="*/ 252 w 252"/>
                <a:gd name="T37" fmla="*/ 110 h 142"/>
                <a:gd name="T38" fmla="*/ 252 w 252"/>
                <a:gd name="T39" fmla="*/ 32 h 142"/>
                <a:gd name="T40" fmla="*/ 220 w 252"/>
                <a:gd name="T4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 h="142">
                  <a:moveTo>
                    <a:pt x="220" y="0"/>
                  </a:moveTo>
                  <a:cubicBezTo>
                    <a:pt x="205" y="0"/>
                    <a:pt x="205" y="0"/>
                    <a:pt x="205" y="0"/>
                  </a:cubicBezTo>
                  <a:cubicBezTo>
                    <a:pt x="205" y="32"/>
                    <a:pt x="205" y="32"/>
                    <a:pt x="205" y="32"/>
                  </a:cubicBezTo>
                  <a:cubicBezTo>
                    <a:pt x="205" y="48"/>
                    <a:pt x="205" y="48"/>
                    <a:pt x="205" y="48"/>
                  </a:cubicBezTo>
                  <a:cubicBezTo>
                    <a:pt x="47" y="48"/>
                    <a:pt x="47" y="48"/>
                    <a:pt x="47" y="48"/>
                  </a:cubicBezTo>
                  <a:cubicBezTo>
                    <a:pt x="47" y="32"/>
                    <a:pt x="47" y="32"/>
                    <a:pt x="47" y="32"/>
                  </a:cubicBezTo>
                  <a:cubicBezTo>
                    <a:pt x="47" y="0"/>
                    <a:pt x="47" y="0"/>
                    <a:pt x="47" y="0"/>
                  </a:cubicBezTo>
                  <a:cubicBezTo>
                    <a:pt x="32" y="0"/>
                    <a:pt x="32" y="0"/>
                    <a:pt x="32" y="0"/>
                  </a:cubicBezTo>
                  <a:cubicBezTo>
                    <a:pt x="16" y="0"/>
                    <a:pt x="0" y="16"/>
                    <a:pt x="0" y="32"/>
                  </a:cubicBezTo>
                  <a:cubicBezTo>
                    <a:pt x="0" y="110"/>
                    <a:pt x="0" y="110"/>
                    <a:pt x="0" y="110"/>
                  </a:cubicBezTo>
                  <a:cubicBezTo>
                    <a:pt x="0" y="126"/>
                    <a:pt x="16" y="142"/>
                    <a:pt x="32" y="142"/>
                  </a:cubicBezTo>
                  <a:cubicBezTo>
                    <a:pt x="47" y="142"/>
                    <a:pt x="47" y="142"/>
                    <a:pt x="47" y="142"/>
                  </a:cubicBezTo>
                  <a:cubicBezTo>
                    <a:pt x="47" y="110"/>
                    <a:pt x="47" y="110"/>
                    <a:pt x="47" y="110"/>
                  </a:cubicBezTo>
                  <a:cubicBezTo>
                    <a:pt x="47" y="95"/>
                    <a:pt x="47" y="95"/>
                    <a:pt x="47" y="95"/>
                  </a:cubicBezTo>
                  <a:cubicBezTo>
                    <a:pt x="205" y="95"/>
                    <a:pt x="205" y="95"/>
                    <a:pt x="205" y="95"/>
                  </a:cubicBezTo>
                  <a:cubicBezTo>
                    <a:pt x="205" y="110"/>
                    <a:pt x="205" y="110"/>
                    <a:pt x="205" y="110"/>
                  </a:cubicBezTo>
                  <a:cubicBezTo>
                    <a:pt x="205" y="142"/>
                    <a:pt x="205" y="142"/>
                    <a:pt x="205" y="142"/>
                  </a:cubicBezTo>
                  <a:cubicBezTo>
                    <a:pt x="220" y="142"/>
                    <a:pt x="220" y="142"/>
                    <a:pt x="220" y="142"/>
                  </a:cubicBezTo>
                  <a:cubicBezTo>
                    <a:pt x="236" y="142"/>
                    <a:pt x="252" y="126"/>
                    <a:pt x="252" y="110"/>
                  </a:cubicBezTo>
                  <a:cubicBezTo>
                    <a:pt x="252" y="32"/>
                    <a:pt x="252" y="32"/>
                    <a:pt x="252" y="32"/>
                  </a:cubicBezTo>
                  <a:cubicBezTo>
                    <a:pt x="252" y="16"/>
                    <a:pt x="236" y="0"/>
                    <a:pt x="220" y="0"/>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grpSp>
      <p:sp>
        <p:nvSpPr>
          <p:cNvPr id="35" name="Freeform 43"/>
          <p:cNvSpPr>
            <a:spLocks noEditPoints="1"/>
          </p:cNvSpPr>
          <p:nvPr/>
        </p:nvSpPr>
        <p:spPr bwMode="auto">
          <a:xfrm>
            <a:off x="10000376" y="2415619"/>
            <a:ext cx="721273" cy="453704"/>
          </a:xfrm>
          <a:custGeom>
            <a:avLst/>
            <a:gdLst>
              <a:gd name="T0" fmla="*/ 211 w 260"/>
              <a:gd name="T1" fmla="*/ 65 h 162"/>
              <a:gd name="T2" fmla="*/ 146 w 260"/>
              <a:gd name="T3" fmla="*/ 0 h 162"/>
              <a:gd name="T4" fmla="*/ 90 w 260"/>
              <a:gd name="T5" fmla="*/ 33 h 162"/>
              <a:gd name="T6" fmla="*/ 81 w 260"/>
              <a:gd name="T7" fmla="*/ 32 h 162"/>
              <a:gd name="T8" fmla="*/ 35 w 260"/>
              <a:gd name="T9" fmla="*/ 67 h 162"/>
              <a:gd name="T10" fmla="*/ 0 w 260"/>
              <a:gd name="T11" fmla="*/ 114 h 162"/>
              <a:gd name="T12" fmla="*/ 49 w 260"/>
              <a:gd name="T13" fmla="*/ 162 h 162"/>
              <a:gd name="T14" fmla="*/ 211 w 260"/>
              <a:gd name="T15" fmla="*/ 162 h 162"/>
              <a:gd name="T16" fmla="*/ 260 w 260"/>
              <a:gd name="T17" fmla="*/ 114 h 162"/>
              <a:gd name="T18" fmla="*/ 211 w 260"/>
              <a:gd name="T19" fmla="*/ 65 h 162"/>
              <a:gd name="T20" fmla="*/ 130 w 260"/>
              <a:gd name="T21" fmla="*/ 146 h 162"/>
              <a:gd name="T22" fmla="*/ 81 w 260"/>
              <a:gd name="T23" fmla="*/ 81 h 162"/>
              <a:gd name="T24" fmla="*/ 114 w 260"/>
              <a:gd name="T25" fmla="*/ 81 h 162"/>
              <a:gd name="T26" fmla="*/ 114 w 260"/>
              <a:gd name="T27" fmla="*/ 32 h 162"/>
              <a:gd name="T28" fmla="*/ 146 w 260"/>
              <a:gd name="T29" fmla="*/ 32 h 162"/>
              <a:gd name="T30" fmla="*/ 146 w 260"/>
              <a:gd name="T31" fmla="*/ 81 h 162"/>
              <a:gd name="T32" fmla="*/ 179 w 260"/>
              <a:gd name="T33" fmla="*/ 81 h 162"/>
              <a:gd name="T34" fmla="*/ 130 w 260"/>
              <a:gd name="T35" fmla="*/ 14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0" h="162">
                <a:moveTo>
                  <a:pt x="211" y="65"/>
                </a:moveTo>
                <a:cubicBezTo>
                  <a:pt x="211" y="29"/>
                  <a:pt x="182" y="0"/>
                  <a:pt x="146" y="0"/>
                </a:cubicBezTo>
                <a:cubicBezTo>
                  <a:pt x="122" y="0"/>
                  <a:pt x="101" y="13"/>
                  <a:pt x="90" y="33"/>
                </a:cubicBezTo>
                <a:cubicBezTo>
                  <a:pt x="87" y="33"/>
                  <a:pt x="84" y="32"/>
                  <a:pt x="81" y="32"/>
                </a:cubicBezTo>
                <a:cubicBezTo>
                  <a:pt x="59" y="32"/>
                  <a:pt x="41" y="47"/>
                  <a:pt x="35" y="67"/>
                </a:cubicBezTo>
                <a:cubicBezTo>
                  <a:pt x="15" y="73"/>
                  <a:pt x="0" y="92"/>
                  <a:pt x="0" y="114"/>
                </a:cubicBezTo>
                <a:cubicBezTo>
                  <a:pt x="0" y="140"/>
                  <a:pt x="22" y="162"/>
                  <a:pt x="49" y="162"/>
                </a:cubicBezTo>
                <a:cubicBezTo>
                  <a:pt x="211" y="162"/>
                  <a:pt x="211" y="162"/>
                  <a:pt x="211" y="162"/>
                </a:cubicBezTo>
                <a:cubicBezTo>
                  <a:pt x="238" y="162"/>
                  <a:pt x="260" y="140"/>
                  <a:pt x="260" y="114"/>
                </a:cubicBezTo>
                <a:cubicBezTo>
                  <a:pt x="260" y="87"/>
                  <a:pt x="238" y="65"/>
                  <a:pt x="211" y="65"/>
                </a:cubicBezTo>
                <a:moveTo>
                  <a:pt x="130" y="146"/>
                </a:moveTo>
                <a:cubicBezTo>
                  <a:pt x="81" y="81"/>
                  <a:pt x="81" y="81"/>
                  <a:pt x="81" y="81"/>
                </a:cubicBezTo>
                <a:cubicBezTo>
                  <a:pt x="114" y="81"/>
                  <a:pt x="114" y="81"/>
                  <a:pt x="114" y="81"/>
                </a:cubicBezTo>
                <a:cubicBezTo>
                  <a:pt x="114" y="32"/>
                  <a:pt x="114" y="32"/>
                  <a:pt x="114" y="32"/>
                </a:cubicBezTo>
                <a:cubicBezTo>
                  <a:pt x="146" y="32"/>
                  <a:pt x="146" y="32"/>
                  <a:pt x="146" y="32"/>
                </a:cubicBezTo>
                <a:cubicBezTo>
                  <a:pt x="146" y="81"/>
                  <a:pt x="146" y="81"/>
                  <a:pt x="146" y="81"/>
                </a:cubicBezTo>
                <a:cubicBezTo>
                  <a:pt x="179" y="81"/>
                  <a:pt x="179" y="81"/>
                  <a:pt x="179" y="81"/>
                </a:cubicBezTo>
                <a:lnTo>
                  <a:pt x="130" y="14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cxnSp>
        <p:nvCxnSpPr>
          <p:cNvPr id="36" name="Straight Connector 11"/>
          <p:cNvCxnSpPr/>
          <p:nvPr/>
        </p:nvCxnSpPr>
        <p:spPr>
          <a:xfrm>
            <a:off x="1284041" y="4967917"/>
            <a:ext cx="0" cy="1289850"/>
          </a:xfrm>
          <a:prstGeom prst="line">
            <a:avLst/>
          </a:prstGeom>
          <a:noFill/>
          <a:ln>
            <a:solidFill>
              <a:srgbClr val="2D69A0"/>
            </a:solidFil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37" name="Elbow Connector 71"/>
          <p:cNvCxnSpPr>
            <a:stCxn id="5" idx="2"/>
          </p:cNvCxnSpPr>
          <p:nvPr/>
        </p:nvCxnSpPr>
        <p:spPr>
          <a:xfrm rot="10800000" flipV="1">
            <a:off x="1324358" y="2720695"/>
            <a:ext cx="545439" cy="823660"/>
          </a:xfrm>
          <a:prstGeom prst="bentConnector2">
            <a:avLst/>
          </a:prstGeom>
          <a:no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Elbow Connector 74"/>
          <p:cNvCxnSpPr/>
          <p:nvPr/>
        </p:nvCxnSpPr>
        <p:spPr>
          <a:xfrm rot="10800000" flipV="1">
            <a:off x="3871166" y="2716189"/>
            <a:ext cx="545441" cy="823661"/>
          </a:xfrm>
          <a:prstGeom prst="bentConnector2">
            <a:avLst/>
          </a:prstGeom>
          <a:no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Elbow Connector 75"/>
          <p:cNvCxnSpPr/>
          <p:nvPr/>
        </p:nvCxnSpPr>
        <p:spPr>
          <a:xfrm rot="16200000" flipV="1">
            <a:off x="2425038" y="3575002"/>
            <a:ext cx="809188" cy="547840"/>
          </a:xfrm>
          <a:prstGeom prst="bentConnector3">
            <a:avLst>
              <a:gd name="adj1" fmla="val 1739"/>
            </a:avLst>
          </a:prstGeom>
          <a:no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Elbow Connector 79"/>
          <p:cNvCxnSpPr/>
          <p:nvPr/>
        </p:nvCxnSpPr>
        <p:spPr>
          <a:xfrm rot="10800000" flipV="1">
            <a:off x="6471090" y="2716190"/>
            <a:ext cx="545441" cy="823661"/>
          </a:xfrm>
          <a:prstGeom prst="bentConnector2">
            <a:avLst/>
          </a:prstGeom>
          <a:no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Elbow Connector 80"/>
          <p:cNvCxnSpPr/>
          <p:nvPr/>
        </p:nvCxnSpPr>
        <p:spPr>
          <a:xfrm rot="16200000" flipV="1">
            <a:off x="5024962" y="3575003"/>
            <a:ext cx="809188" cy="547840"/>
          </a:xfrm>
          <a:prstGeom prst="bentConnector3">
            <a:avLst>
              <a:gd name="adj1" fmla="val 1739"/>
            </a:avLst>
          </a:prstGeom>
          <a:no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cxnSp>
      <p:cxnSp>
        <p:nvCxnSpPr>
          <p:cNvPr id="42" name="Elbow Connector 81"/>
          <p:cNvCxnSpPr/>
          <p:nvPr/>
        </p:nvCxnSpPr>
        <p:spPr>
          <a:xfrm rot="10800000" flipV="1">
            <a:off x="9068593" y="2701644"/>
            <a:ext cx="545441" cy="823661"/>
          </a:xfrm>
          <a:prstGeom prst="bentConnector2">
            <a:avLst/>
          </a:prstGeom>
          <a:no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Elbow Connector 82"/>
          <p:cNvCxnSpPr/>
          <p:nvPr/>
        </p:nvCxnSpPr>
        <p:spPr>
          <a:xfrm rot="16200000" flipV="1">
            <a:off x="7641515" y="3579507"/>
            <a:ext cx="809188" cy="547840"/>
          </a:xfrm>
          <a:prstGeom prst="bentConnector3">
            <a:avLst>
              <a:gd name="adj1" fmla="val 1739"/>
            </a:avLst>
          </a:prstGeom>
          <a:noFill/>
          <a:ln>
            <a:solidFill>
              <a:srgbClr val="2D69A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83"/>
          <p:cNvCxnSpPr/>
          <p:nvPr/>
        </p:nvCxnSpPr>
        <p:spPr>
          <a:xfrm>
            <a:off x="11068705" y="2703997"/>
            <a:ext cx="900000" cy="0"/>
          </a:xfrm>
          <a:prstGeom prst="line">
            <a:avLst/>
          </a:prstGeom>
          <a:noFill/>
          <a:ln>
            <a:solidFill>
              <a:srgbClr val="2D69A0"/>
            </a:solidFill>
            <a:tailEnd type="stealth"/>
          </a:ln>
        </p:spPr>
        <p:style>
          <a:lnRef idx="2">
            <a:schemeClr val="accent1">
              <a:shade val="50000"/>
            </a:schemeClr>
          </a:lnRef>
          <a:fillRef idx="1">
            <a:schemeClr val="accent1"/>
          </a:fillRef>
          <a:effectRef idx="0">
            <a:schemeClr val="accent1"/>
          </a:effectRef>
          <a:fontRef idx="minor">
            <a:schemeClr val="lt1"/>
          </a:fontRef>
        </p:style>
      </p:cxnSp>
      <p:sp>
        <p:nvSpPr>
          <p:cNvPr id="45" name="TextBox 13"/>
          <p:cNvSpPr txBox="1"/>
          <p:nvPr/>
        </p:nvSpPr>
        <p:spPr>
          <a:xfrm>
            <a:off x="843165" y="4486817"/>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6" name="TextBox 13"/>
          <p:cNvSpPr txBox="1"/>
          <p:nvPr/>
        </p:nvSpPr>
        <p:spPr>
          <a:xfrm>
            <a:off x="3391765" y="4486817"/>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7" name="TextBox 13"/>
          <p:cNvSpPr txBox="1"/>
          <p:nvPr/>
        </p:nvSpPr>
        <p:spPr>
          <a:xfrm>
            <a:off x="5982005" y="4486817"/>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8" name="TextBox 13"/>
          <p:cNvSpPr txBox="1"/>
          <p:nvPr/>
        </p:nvSpPr>
        <p:spPr>
          <a:xfrm>
            <a:off x="8615895" y="4486817"/>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9" name="TextBox 13"/>
          <p:cNvSpPr txBox="1"/>
          <p:nvPr/>
        </p:nvSpPr>
        <p:spPr>
          <a:xfrm>
            <a:off x="9904020" y="2985482"/>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0" name="TextBox 13"/>
          <p:cNvSpPr txBox="1"/>
          <p:nvPr/>
        </p:nvSpPr>
        <p:spPr>
          <a:xfrm>
            <a:off x="7305099" y="2985482"/>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1" name="TextBox 13"/>
          <p:cNvSpPr txBox="1"/>
          <p:nvPr/>
        </p:nvSpPr>
        <p:spPr>
          <a:xfrm>
            <a:off x="4697825" y="2985482"/>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2" name="TextBox 13"/>
          <p:cNvSpPr txBox="1"/>
          <p:nvPr/>
        </p:nvSpPr>
        <p:spPr>
          <a:xfrm>
            <a:off x="2131904" y="2985482"/>
            <a:ext cx="913984"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bg1"/>
                </a:solidFill>
                <a:latin typeface="Arial" panose="020B0604020202020204" pitchFamily="34" charset="0"/>
                <a:ea typeface="微软雅黑" panose="020B0503020204020204" charset="-122"/>
                <a:sym typeface="Arial" panose="020B0604020202020204" pitchFamily="34" charset="0"/>
              </a:rPr>
              <a:t>关键词</a:t>
            </a:r>
            <a:endParaRPr lang="en-US"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3" name="矩形 52"/>
          <p:cNvSpPr/>
          <p:nvPr/>
        </p:nvSpPr>
        <p:spPr>
          <a:xfrm>
            <a:off x="1510749" y="5581484"/>
            <a:ext cx="9383394" cy="495136"/>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p>
        </p:txBody>
      </p:sp>
      <p:sp>
        <p:nvSpPr>
          <p:cNvPr id="54" name="TextBox 13"/>
          <p:cNvSpPr txBox="1"/>
          <p:nvPr/>
        </p:nvSpPr>
        <p:spPr>
          <a:xfrm>
            <a:off x="1510748" y="5239445"/>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Tree>
  </p:cSld>
  <p:clrMapOvr>
    <a:masterClrMapping/>
  </p:clrMapOvr>
  <p:transition advTm="1685">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椭圆 3"/>
          <p:cNvSpPr/>
          <p:nvPr/>
        </p:nvSpPr>
        <p:spPr>
          <a:xfrm>
            <a:off x="1668976" y="3129331"/>
            <a:ext cx="889762" cy="889762"/>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5" name="椭圆 4"/>
          <p:cNvSpPr/>
          <p:nvPr/>
        </p:nvSpPr>
        <p:spPr>
          <a:xfrm>
            <a:off x="2113857" y="4173436"/>
            <a:ext cx="774050" cy="774050"/>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7" name="椭圆 6"/>
          <p:cNvSpPr/>
          <p:nvPr/>
        </p:nvSpPr>
        <p:spPr>
          <a:xfrm>
            <a:off x="2940303" y="4712423"/>
            <a:ext cx="657938" cy="657938"/>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9" name="椭圆 8"/>
          <p:cNvSpPr/>
          <p:nvPr/>
        </p:nvSpPr>
        <p:spPr>
          <a:xfrm>
            <a:off x="3788545" y="4983257"/>
            <a:ext cx="551227" cy="551227"/>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0" name="椭圆 9"/>
          <p:cNvSpPr/>
          <p:nvPr/>
        </p:nvSpPr>
        <p:spPr>
          <a:xfrm>
            <a:off x="4521977" y="4790066"/>
            <a:ext cx="449627" cy="449627"/>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1" name="椭圆 10"/>
          <p:cNvSpPr/>
          <p:nvPr/>
        </p:nvSpPr>
        <p:spPr>
          <a:xfrm>
            <a:off x="5076396" y="4405559"/>
            <a:ext cx="384507" cy="384507"/>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2" name="椭圆 11"/>
          <p:cNvSpPr/>
          <p:nvPr/>
        </p:nvSpPr>
        <p:spPr>
          <a:xfrm>
            <a:off x="5321045" y="4067709"/>
            <a:ext cx="279715" cy="279715"/>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3" name="椭圆 12"/>
          <p:cNvSpPr/>
          <p:nvPr/>
        </p:nvSpPr>
        <p:spPr>
          <a:xfrm>
            <a:off x="5447966" y="3774117"/>
            <a:ext cx="235457" cy="235457"/>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4" name="椭圆 13"/>
          <p:cNvSpPr/>
          <p:nvPr/>
        </p:nvSpPr>
        <p:spPr>
          <a:xfrm>
            <a:off x="5542418" y="3382693"/>
            <a:ext cx="279715" cy="279715"/>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5" name="椭圆 14"/>
          <p:cNvSpPr/>
          <p:nvPr/>
        </p:nvSpPr>
        <p:spPr>
          <a:xfrm>
            <a:off x="5682276" y="2878296"/>
            <a:ext cx="384507" cy="384507"/>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6" name="椭圆 15"/>
          <p:cNvSpPr/>
          <p:nvPr/>
        </p:nvSpPr>
        <p:spPr>
          <a:xfrm>
            <a:off x="6066783" y="2308733"/>
            <a:ext cx="449627" cy="449627"/>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7" name="椭圆 16"/>
          <p:cNvSpPr/>
          <p:nvPr/>
        </p:nvSpPr>
        <p:spPr>
          <a:xfrm>
            <a:off x="6653828" y="1732713"/>
            <a:ext cx="551227" cy="551227"/>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8" name="椭圆 17"/>
          <p:cNvSpPr/>
          <p:nvPr/>
        </p:nvSpPr>
        <p:spPr>
          <a:xfrm>
            <a:off x="7412121" y="1403744"/>
            <a:ext cx="657938" cy="657938"/>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19" name="椭圆 18"/>
          <p:cNvSpPr/>
          <p:nvPr/>
        </p:nvSpPr>
        <p:spPr>
          <a:xfrm>
            <a:off x="8395462" y="1621301"/>
            <a:ext cx="774050" cy="774050"/>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20" name="椭圆 19"/>
          <p:cNvSpPr/>
          <p:nvPr/>
        </p:nvSpPr>
        <p:spPr>
          <a:xfrm>
            <a:off x="9206011" y="2283940"/>
            <a:ext cx="889762" cy="889762"/>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21" name="椭圆 20"/>
          <p:cNvSpPr/>
          <p:nvPr/>
        </p:nvSpPr>
        <p:spPr>
          <a:xfrm>
            <a:off x="9824460" y="3284806"/>
            <a:ext cx="1062618" cy="1062618"/>
          </a:xfrm>
          <a:prstGeom prst="ellipse">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latin typeface="微软雅黑" panose="020B0503020204020204" charset="-122"/>
              <a:ea typeface="微软雅黑" panose="020B0503020204020204" charset="-122"/>
            </a:endParaRPr>
          </a:p>
        </p:txBody>
      </p:sp>
      <p:sp>
        <p:nvSpPr>
          <p:cNvPr id="22" name="矩形 21"/>
          <p:cNvSpPr/>
          <p:nvPr/>
        </p:nvSpPr>
        <p:spPr>
          <a:xfrm>
            <a:off x="2957236" y="3632915"/>
            <a:ext cx="1857025" cy="1061829"/>
          </a:xfrm>
          <a:prstGeom prst="rect">
            <a:avLst/>
          </a:prstGeom>
          <a:noFill/>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本模板的所有素材和逻辑图表，均可自由编辑替换和移动。</a:t>
            </a:r>
          </a:p>
        </p:txBody>
      </p:sp>
      <p:sp>
        <p:nvSpPr>
          <p:cNvPr id="23" name="矩形 22"/>
          <p:cNvSpPr/>
          <p:nvPr/>
        </p:nvSpPr>
        <p:spPr>
          <a:xfrm>
            <a:off x="5757975" y="3566582"/>
            <a:ext cx="1913303" cy="1061829"/>
          </a:xfrm>
          <a:prstGeom prst="rect">
            <a:avLst/>
          </a:prstGeom>
          <a:noFill/>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本模板的所有素材和逻辑图表，均可自由编辑替换和移动。</a:t>
            </a:r>
          </a:p>
        </p:txBody>
      </p:sp>
      <p:sp>
        <p:nvSpPr>
          <p:cNvPr id="24" name="矩形 23"/>
          <p:cNvSpPr/>
          <p:nvPr/>
        </p:nvSpPr>
        <p:spPr>
          <a:xfrm>
            <a:off x="3744651" y="2453739"/>
            <a:ext cx="1913303" cy="1023742"/>
          </a:xfrm>
          <a:prstGeom prst="rect">
            <a:avLst/>
          </a:prstGeom>
          <a:noFill/>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本模板的所有素材和逻辑图表，均可自由编辑替换和移动。</a:t>
            </a:r>
          </a:p>
        </p:txBody>
      </p:sp>
      <p:sp>
        <p:nvSpPr>
          <p:cNvPr id="25" name="矩形 24"/>
          <p:cNvSpPr/>
          <p:nvPr/>
        </p:nvSpPr>
        <p:spPr>
          <a:xfrm>
            <a:off x="7304241" y="2453739"/>
            <a:ext cx="1913303" cy="1023742"/>
          </a:xfrm>
          <a:prstGeom prst="rect">
            <a:avLst/>
          </a:prstGeom>
          <a:noFill/>
        </p:spPr>
        <p:txBody>
          <a:bodyPr wrap="square">
            <a:spAutoFit/>
          </a:bodyPr>
          <a:lstStyle/>
          <a:p>
            <a:pPr>
              <a:lnSpc>
                <a:spcPct val="15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本模板的所有素材和逻辑图表，均可自由编辑替换和移动。</a:t>
            </a:r>
          </a:p>
        </p:txBody>
      </p:sp>
    </p:spTree>
  </p:cSld>
  <p:clrMapOvr>
    <a:masterClrMapping/>
  </p:clrMapOvr>
  <p:transition advTm="4119">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单击此处添加标题</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TextBox 13"/>
          <p:cNvSpPr txBox="1"/>
          <p:nvPr/>
        </p:nvSpPr>
        <p:spPr>
          <a:xfrm>
            <a:off x="8120857" y="3529559"/>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5" name="TextBox 13"/>
          <p:cNvSpPr txBox="1"/>
          <p:nvPr/>
        </p:nvSpPr>
        <p:spPr>
          <a:xfrm>
            <a:off x="8120857" y="3815464"/>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7" name="TextBox 13"/>
          <p:cNvSpPr txBox="1"/>
          <p:nvPr/>
        </p:nvSpPr>
        <p:spPr>
          <a:xfrm>
            <a:off x="2675816" y="3539113"/>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9" name="TextBox 13"/>
          <p:cNvSpPr txBox="1"/>
          <p:nvPr/>
        </p:nvSpPr>
        <p:spPr>
          <a:xfrm>
            <a:off x="1741879" y="3825018"/>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0" name="TextBox 13"/>
          <p:cNvSpPr txBox="1"/>
          <p:nvPr/>
        </p:nvSpPr>
        <p:spPr>
          <a:xfrm>
            <a:off x="4570270" y="5103459"/>
            <a:ext cx="1400062" cy="27001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
        <p:nvSpPr>
          <p:cNvPr id="11" name="TextBox 13"/>
          <p:cNvSpPr txBox="1"/>
          <p:nvPr/>
        </p:nvSpPr>
        <p:spPr>
          <a:xfrm>
            <a:off x="3636333" y="5389364"/>
            <a:ext cx="2333999" cy="42409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2" name="TextBox 13"/>
          <p:cNvSpPr txBox="1"/>
          <p:nvPr/>
        </p:nvSpPr>
        <p:spPr>
          <a:xfrm>
            <a:off x="6084576" y="2240019"/>
            <a:ext cx="2333999" cy="42409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单击此处可编辑内容，根据您的需要自由拉伸文本框大小</a:t>
            </a:r>
          </a:p>
        </p:txBody>
      </p:sp>
      <p:sp>
        <p:nvSpPr>
          <p:cNvPr id="13" name="Shape 708"/>
          <p:cNvSpPr/>
          <p:nvPr/>
        </p:nvSpPr>
        <p:spPr>
          <a:xfrm>
            <a:off x="5034609" y="2003415"/>
            <a:ext cx="657256" cy="6572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14" name="Shape 709"/>
          <p:cNvSpPr/>
          <p:nvPr/>
        </p:nvSpPr>
        <p:spPr>
          <a:xfrm>
            <a:off x="5247719" y="2216525"/>
            <a:ext cx="231035" cy="231035"/>
          </a:xfrm>
          <a:custGeom>
            <a:avLst/>
            <a:gdLst/>
            <a:ahLst/>
            <a:cxnLst>
              <a:cxn ang="0">
                <a:pos x="wd2" y="hd2"/>
              </a:cxn>
              <a:cxn ang="5400000">
                <a:pos x="wd2" y="hd2"/>
              </a:cxn>
              <a:cxn ang="10800000">
                <a:pos x="wd2" y="hd2"/>
              </a:cxn>
              <a:cxn ang="16200000">
                <a:pos x="wd2" y="hd2"/>
              </a:cxn>
            </a:cxnLst>
            <a:rect l="0" t="0" r="r" b="b"/>
            <a:pathLst>
              <a:path w="21600" h="21600" extrusionOk="0">
                <a:moveTo>
                  <a:pt x="19033" y="10800"/>
                </a:moveTo>
                <a:lnTo>
                  <a:pt x="15429" y="7196"/>
                </a:lnTo>
                <a:lnTo>
                  <a:pt x="15429" y="10800"/>
                </a:lnTo>
                <a:cubicBezTo>
                  <a:pt x="15429" y="10800"/>
                  <a:pt x="19033" y="10800"/>
                  <a:pt x="19033" y="10800"/>
                </a:cubicBezTo>
                <a:close/>
                <a:moveTo>
                  <a:pt x="20057" y="20057"/>
                </a:moveTo>
                <a:lnTo>
                  <a:pt x="20057" y="12343"/>
                </a:lnTo>
                <a:lnTo>
                  <a:pt x="15043" y="12343"/>
                </a:lnTo>
                <a:cubicBezTo>
                  <a:pt x="14404" y="12343"/>
                  <a:pt x="13886" y="11825"/>
                  <a:pt x="13886" y="11186"/>
                </a:cubicBezTo>
                <a:lnTo>
                  <a:pt x="13886" y="6171"/>
                </a:lnTo>
                <a:lnTo>
                  <a:pt x="9257" y="6171"/>
                </a:lnTo>
                <a:lnTo>
                  <a:pt x="9257" y="20057"/>
                </a:lnTo>
                <a:cubicBezTo>
                  <a:pt x="9257" y="20057"/>
                  <a:pt x="20057" y="20057"/>
                  <a:pt x="20057" y="20057"/>
                </a:cubicBezTo>
                <a:close/>
                <a:moveTo>
                  <a:pt x="12343" y="1929"/>
                </a:moveTo>
                <a:cubicBezTo>
                  <a:pt x="12343" y="1724"/>
                  <a:pt x="12162" y="1543"/>
                  <a:pt x="11957" y="1543"/>
                </a:cubicBezTo>
                <a:lnTo>
                  <a:pt x="3471" y="1543"/>
                </a:lnTo>
                <a:cubicBezTo>
                  <a:pt x="3267" y="1543"/>
                  <a:pt x="3086" y="1724"/>
                  <a:pt x="3086" y="1929"/>
                </a:cubicBezTo>
                <a:lnTo>
                  <a:pt x="3086" y="2700"/>
                </a:lnTo>
                <a:cubicBezTo>
                  <a:pt x="3086" y="2905"/>
                  <a:pt x="3267" y="3086"/>
                  <a:pt x="3471" y="3086"/>
                </a:cubicBezTo>
                <a:lnTo>
                  <a:pt x="11957" y="3086"/>
                </a:lnTo>
                <a:cubicBezTo>
                  <a:pt x="12162" y="3086"/>
                  <a:pt x="12343" y="2905"/>
                  <a:pt x="12343" y="2700"/>
                </a:cubicBezTo>
                <a:cubicBezTo>
                  <a:pt x="12343" y="2700"/>
                  <a:pt x="12343" y="1929"/>
                  <a:pt x="12343" y="1929"/>
                </a:cubicBezTo>
                <a:close/>
                <a:moveTo>
                  <a:pt x="21600" y="20443"/>
                </a:moveTo>
                <a:cubicBezTo>
                  <a:pt x="21600" y="21082"/>
                  <a:pt x="21082" y="21600"/>
                  <a:pt x="20443" y="21600"/>
                </a:cubicBezTo>
                <a:lnTo>
                  <a:pt x="8871" y="21600"/>
                </a:lnTo>
                <a:cubicBezTo>
                  <a:pt x="8233" y="21600"/>
                  <a:pt x="7714" y="21082"/>
                  <a:pt x="7714" y="20443"/>
                </a:cubicBezTo>
                <a:lnTo>
                  <a:pt x="7714" y="18514"/>
                </a:lnTo>
                <a:lnTo>
                  <a:pt x="1157" y="18514"/>
                </a:lnTo>
                <a:cubicBezTo>
                  <a:pt x="518" y="18514"/>
                  <a:pt x="0" y="17996"/>
                  <a:pt x="0" y="17357"/>
                </a:cubicBezTo>
                <a:lnTo>
                  <a:pt x="0" y="1157"/>
                </a:lnTo>
                <a:cubicBezTo>
                  <a:pt x="0" y="518"/>
                  <a:pt x="518" y="0"/>
                  <a:pt x="1157" y="0"/>
                </a:cubicBezTo>
                <a:lnTo>
                  <a:pt x="14271" y="0"/>
                </a:lnTo>
                <a:cubicBezTo>
                  <a:pt x="14910" y="0"/>
                  <a:pt x="15429" y="518"/>
                  <a:pt x="15429" y="1157"/>
                </a:cubicBezTo>
                <a:lnTo>
                  <a:pt x="15429" y="5111"/>
                </a:lnTo>
                <a:cubicBezTo>
                  <a:pt x="15585" y="5207"/>
                  <a:pt x="15730" y="5316"/>
                  <a:pt x="15862" y="5448"/>
                </a:cubicBezTo>
                <a:lnTo>
                  <a:pt x="20780" y="10366"/>
                </a:lnTo>
                <a:cubicBezTo>
                  <a:pt x="21238" y="10824"/>
                  <a:pt x="21600" y="11704"/>
                  <a:pt x="21600" y="12343"/>
                </a:cubicBezTo>
                <a:cubicBezTo>
                  <a:pt x="21600" y="12343"/>
                  <a:pt x="21600" y="20443"/>
                  <a:pt x="21600" y="20443"/>
                </a:cubicBezTo>
                <a:close/>
              </a:path>
            </a:pathLst>
          </a:cu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15" name="Shape 712"/>
          <p:cNvSpPr/>
          <p:nvPr/>
        </p:nvSpPr>
        <p:spPr>
          <a:xfrm>
            <a:off x="5662747" y="3077373"/>
            <a:ext cx="978501" cy="1369782"/>
          </a:xfrm>
          <a:custGeom>
            <a:avLst/>
            <a:gdLst/>
            <a:ahLst/>
            <a:cxnLst>
              <a:cxn ang="0">
                <a:pos x="wd2" y="hd2"/>
              </a:cxn>
              <a:cxn ang="5400000">
                <a:pos x="wd2" y="hd2"/>
              </a:cxn>
              <a:cxn ang="10800000">
                <a:pos x="wd2" y="hd2"/>
              </a:cxn>
              <a:cxn ang="16200000">
                <a:pos x="wd2" y="hd2"/>
              </a:cxn>
            </a:cxnLst>
            <a:rect l="0" t="0" r="r" b="b"/>
            <a:pathLst>
              <a:path w="20957" h="21275" extrusionOk="0">
                <a:moveTo>
                  <a:pt x="1878" y="21022"/>
                </a:moveTo>
                <a:cubicBezTo>
                  <a:pt x="2337" y="19956"/>
                  <a:pt x="3030" y="18456"/>
                  <a:pt x="3960" y="16287"/>
                </a:cubicBezTo>
                <a:cubicBezTo>
                  <a:pt x="8012" y="15822"/>
                  <a:pt x="9688" y="16657"/>
                  <a:pt x="12261" y="13325"/>
                </a:cubicBezTo>
                <a:cubicBezTo>
                  <a:pt x="10173" y="13788"/>
                  <a:pt x="7655" y="12465"/>
                  <a:pt x="7790" y="11891"/>
                </a:cubicBezTo>
                <a:cubicBezTo>
                  <a:pt x="7926" y="11318"/>
                  <a:pt x="13647" y="12304"/>
                  <a:pt x="17394" y="8446"/>
                </a:cubicBezTo>
                <a:cubicBezTo>
                  <a:pt x="12672" y="9202"/>
                  <a:pt x="11161" y="7539"/>
                  <a:pt x="11770" y="7288"/>
                </a:cubicBezTo>
                <a:cubicBezTo>
                  <a:pt x="13176" y="6709"/>
                  <a:pt x="17348" y="7047"/>
                  <a:pt x="19572" y="5476"/>
                </a:cubicBezTo>
                <a:cubicBezTo>
                  <a:pt x="20719" y="4668"/>
                  <a:pt x="21256" y="2702"/>
                  <a:pt x="20789" y="2001"/>
                </a:cubicBezTo>
                <a:cubicBezTo>
                  <a:pt x="20229" y="1153"/>
                  <a:pt x="16813" y="-112"/>
                  <a:pt x="14930" y="8"/>
                </a:cubicBezTo>
                <a:cubicBezTo>
                  <a:pt x="13047" y="126"/>
                  <a:pt x="10094" y="5207"/>
                  <a:pt x="9217" y="5168"/>
                </a:cubicBezTo>
                <a:cubicBezTo>
                  <a:pt x="8342" y="5128"/>
                  <a:pt x="8164" y="2891"/>
                  <a:pt x="9694" y="812"/>
                </a:cubicBezTo>
                <a:cubicBezTo>
                  <a:pt x="8082" y="1330"/>
                  <a:pt x="5127" y="2939"/>
                  <a:pt x="4201" y="4314"/>
                </a:cubicBezTo>
                <a:cubicBezTo>
                  <a:pt x="2475" y="6872"/>
                  <a:pt x="4362" y="12744"/>
                  <a:pt x="3758" y="12953"/>
                </a:cubicBezTo>
                <a:cubicBezTo>
                  <a:pt x="3151" y="13162"/>
                  <a:pt x="1114" y="10259"/>
                  <a:pt x="506" y="8943"/>
                </a:cubicBezTo>
                <a:cubicBezTo>
                  <a:pt x="-325" y="10961"/>
                  <a:pt x="-344" y="12982"/>
                  <a:pt x="2083" y="15666"/>
                </a:cubicBezTo>
                <a:cubicBezTo>
                  <a:pt x="1168" y="17428"/>
                  <a:pt x="668" y="19456"/>
                  <a:pt x="592" y="20487"/>
                </a:cubicBezTo>
                <a:cubicBezTo>
                  <a:pt x="556" y="21311"/>
                  <a:pt x="1675" y="21488"/>
                  <a:pt x="1878" y="21022"/>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16" name="Shape 713"/>
          <p:cNvSpPr/>
          <p:nvPr/>
        </p:nvSpPr>
        <p:spPr>
          <a:xfrm>
            <a:off x="6475521" y="5129828"/>
            <a:ext cx="657256" cy="6572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17" name="Shape 714"/>
          <p:cNvSpPr/>
          <p:nvPr/>
        </p:nvSpPr>
        <p:spPr>
          <a:xfrm>
            <a:off x="6685793" y="5337216"/>
            <a:ext cx="243590" cy="243589"/>
          </a:xfrm>
          <a:custGeom>
            <a:avLst/>
            <a:gdLst/>
            <a:ahLst/>
            <a:cxnLst>
              <a:cxn ang="0">
                <a:pos x="wd2" y="hd2"/>
              </a:cxn>
              <a:cxn ang="5400000">
                <a:pos x="wd2" y="hd2"/>
              </a:cxn>
              <a:cxn ang="10800000">
                <a:pos x="wd2" y="hd2"/>
              </a:cxn>
              <a:cxn ang="16200000">
                <a:pos x="wd2" y="hd2"/>
              </a:cxn>
            </a:cxnLst>
            <a:rect l="0" t="0" r="r" b="b"/>
            <a:pathLst>
              <a:path w="21600" h="21600" extrusionOk="0">
                <a:moveTo>
                  <a:pt x="19938" y="14954"/>
                </a:moveTo>
                <a:lnTo>
                  <a:pt x="19938" y="6698"/>
                </a:lnTo>
                <a:lnTo>
                  <a:pt x="11631" y="9723"/>
                </a:lnTo>
                <a:lnTo>
                  <a:pt x="11631" y="19484"/>
                </a:lnTo>
                <a:cubicBezTo>
                  <a:pt x="11631" y="19484"/>
                  <a:pt x="19938" y="14954"/>
                  <a:pt x="19938" y="14954"/>
                </a:cubicBezTo>
                <a:close/>
                <a:moveTo>
                  <a:pt x="19861" y="4959"/>
                </a:moveTo>
                <a:lnTo>
                  <a:pt x="10800" y="1662"/>
                </a:lnTo>
                <a:lnTo>
                  <a:pt x="1739" y="4959"/>
                </a:lnTo>
                <a:lnTo>
                  <a:pt x="10800" y="8256"/>
                </a:lnTo>
                <a:cubicBezTo>
                  <a:pt x="10800" y="8256"/>
                  <a:pt x="19861" y="4959"/>
                  <a:pt x="19861" y="4959"/>
                </a:cubicBezTo>
                <a:close/>
                <a:moveTo>
                  <a:pt x="21600" y="14954"/>
                </a:moveTo>
                <a:cubicBezTo>
                  <a:pt x="21600" y="15564"/>
                  <a:pt x="21262" y="16122"/>
                  <a:pt x="20730" y="16408"/>
                </a:cubicBezTo>
                <a:lnTo>
                  <a:pt x="11592" y="21392"/>
                </a:lnTo>
                <a:cubicBezTo>
                  <a:pt x="11345" y="21535"/>
                  <a:pt x="11073" y="21600"/>
                  <a:pt x="10800" y="21600"/>
                </a:cubicBezTo>
                <a:cubicBezTo>
                  <a:pt x="10527" y="21600"/>
                  <a:pt x="10255" y="21535"/>
                  <a:pt x="10008" y="21392"/>
                </a:cubicBezTo>
                <a:lnTo>
                  <a:pt x="870" y="16408"/>
                </a:lnTo>
                <a:cubicBezTo>
                  <a:pt x="338" y="16122"/>
                  <a:pt x="0" y="15564"/>
                  <a:pt x="0" y="14954"/>
                </a:cubicBezTo>
                <a:lnTo>
                  <a:pt x="0" y="4985"/>
                </a:lnTo>
                <a:cubicBezTo>
                  <a:pt x="0" y="4284"/>
                  <a:pt x="441" y="3661"/>
                  <a:pt x="1090" y="3427"/>
                </a:cubicBezTo>
                <a:lnTo>
                  <a:pt x="10229" y="104"/>
                </a:lnTo>
                <a:cubicBezTo>
                  <a:pt x="10411" y="39"/>
                  <a:pt x="10605" y="0"/>
                  <a:pt x="10800" y="0"/>
                </a:cubicBezTo>
                <a:cubicBezTo>
                  <a:pt x="10995" y="0"/>
                  <a:pt x="11189" y="39"/>
                  <a:pt x="11371" y="104"/>
                </a:cubicBezTo>
                <a:lnTo>
                  <a:pt x="20510" y="3427"/>
                </a:lnTo>
                <a:cubicBezTo>
                  <a:pt x="21159" y="3661"/>
                  <a:pt x="21600" y="4284"/>
                  <a:pt x="21600" y="4985"/>
                </a:cubicBezTo>
                <a:cubicBezTo>
                  <a:pt x="21600" y="4985"/>
                  <a:pt x="21600" y="14954"/>
                  <a:pt x="21600" y="14954"/>
                </a:cubicBezTo>
                <a:close/>
              </a:path>
            </a:pathLst>
          </a:cu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18" name="Shape 716"/>
          <p:cNvSpPr/>
          <p:nvPr/>
        </p:nvSpPr>
        <p:spPr>
          <a:xfrm>
            <a:off x="4584320" y="3565482"/>
            <a:ext cx="657256" cy="6572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19" name="Shape 717"/>
          <p:cNvSpPr/>
          <p:nvPr/>
        </p:nvSpPr>
        <p:spPr>
          <a:xfrm>
            <a:off x="4803333" y="3772315"/>
            <a:ext cx="219231" cy="243589"/>
          </a:xfrm>
          <a:custGeom>
            <a:avLst/>
            <a:gdLst/>
            <a:ahLst/>
            <a:cxnLst>
              <a:cxn ang="0">
                <a:pos x="wd2" y="hd2"/>
              </a:cxn>
              <a:cxn ang="5400000">
                <a:pos x="wd2" y="hd2"/>
              </a:cxn>
              <a:cxn ang="10800000">
                <a:pos x="wd2" y="hd2"/>
              </a:cxn>
              <a:cxn ang="16200000">
                <a:pos x="wd2" y="hd2"/>
              </a:cxn>
            </a:cxnLst>
            <a:rect l="0" t="0" r="r" b="b"/>
            <a:pathLst>
              <a:path w="21600" h="21600" extrusionOk="0">
                <a:moveTo>
                  <a:pt x="20400" y="2160"/>
                </a:moveTo>
                <a:lnTo>
                  <a:pt x="12600" y="2160"/>
                </a:lnTo>
                <a:lnTo>
                  <a:pt x="12000" y="0"/>
                </a:lnTo>
                <a:lnTo>
                  <a:pt x="9600" y="0"/>
                </a:lnTo>
                <a:lnTo>
                  <a:pt x="9000" y="2160"/>
                </a:lnTo>
                <a:lnTo>
                  <a:pt x="1200" y="2160"/>
                </a:lnTo>
                <a:cubicBezTo>
                  <a:pt x="536" y="2160"/>
                  <a:pt x="0" y="2642"/>
                  <a:pt x="0" y="3240"/>
                </a:cubicBezTo>
                <a:lnTo>
                  <a:pt x="0" y="15120"/>
                </a:lnTo>
                <a:cubicBezTo>
                  <a:pt x="0" y="15716"/>
                  <a:pt x="536" y="16200"/>
                  <a:pt x="1200" y="16200"/>
                </a:cubicBezTo>
                <a:lnTo>
                  <a:pt x="20400" y="16200"/>
                </a:lnTo>
                <a:cubicBezTo>
                  <a:pt x="21064" y="16200"/>
                  <a:pt x="21600" y="15716"/>
                  <a:pt x="21600" y="15120"/>
                </a:cubicBezTo>
                <a:lnTo>
                  <a:pt x="21600" y="3240"/>
                </a:lnTo>
                <a:cubicBezTo>
                  <a:pt x="21600" y="2644"/>
                  <a:pt x="21064" y="2160"/>
                  <a:pt x="20400" y="2160"/>
                </a:cubicBezTo>
                <a:close/>
                <a:moveTo>
                  <a:pt x="13913" y="17606"/>
                </a:moveTo>
                <a:lnTo>
                  <a:pt x="15600" y="21600"/>
                </a:lnTo>
                <a:lnTo>
                  <a:pt x="19753" y="21600"/>
                </a:lnTo>
                <a:lnTo>
                  <a:pt x="17472" y="16522"/>
                </a:lnTo>
                <a:cubicBezTo>
                  <a:pt x="17472" y="16522"/>
                  <a:pt x="13913" y="17606"/>
                  <a:pt x="13913" y="17606"/>
                </a:cubicBezTo>
                <a:close/>
                <a:moveTo>
                  <a:pt x="1847" y="21600"/>
                </a:moveTo>
                <a:lnTo>
                  <a:pt x="6000" y="21600"/>
                </a:lnTo>
                <a:lnTo>
                  <a:pt x="7687" y="17606"/>
                </a:lnTo>
                <a:lnTo>
                  <a:pt x="4128" y="16522"/>
                </a:lnTo>
                <a:cubicBezTo>
                  <a:pt x="4128" y="16522"/>
                  <a:pt x="1847" y="21600"/>
                  <a:pt x="1847" y="21600"/>
                </a:cubicBezTo>
                <a:close/>
              </a:path>
            </a:pathLst>
          </a:cu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0" name="Shape 719"/>
          <p:cNvSpPr/>
          <p:nvPr/>
        </p:nvSpPr>
        <p:spPr>
          <a:xfrm>
            <a:off x="6933632" y="3565482"/>
            <a:ext cx="657256" cy="6572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1" name="Shape 720"/>
          <p:cNvSpPr/>
          <p:nvPr/>
        </p:nvSpPr>
        <p:spPr>
          <a:xfrm>
            <a:off x="7159221" y="3772315"/>
            <a:ext cx="206077" cy="243589"/>
          </a:xfrm>
          <a:custGeom>
            <a:avLst/>
            <a:gdLst/>
            <a:ahLst/>
            <a:cxnLst>
              <a:cxn ang="0">
                <a:pos x="wd2" y="hd2"/>
              </a:cxn>
              <a:cxn ang="5400000">
                <a:pos x="wd2" y="hd2"/>
              </a:cxn>
              <a:cxn ang="10800000">
                <a:pos x="wd2" y="hd2"/>
              </a:cxn>
              <a:cxn ang="16200000">
                <a:pos x="wd2" y="hd2"/>
              </a:cxn>
            </a:cxnLst>
            <a:rect l="0" t="0" r="r" b="b"/>
            <a:pathLst>
              <a:path w="21600" h="21600" extrusionOk="0">
                <a:moveTo>
                  <a:pt x="20385" y="128"/>
                </a:moveTo>
                <a:cubicBezTo>
                  <a:pt x="21128" y="371"/>
                  <a:pt x="21600" y="957"/>
                  <a:pt x="21600" y="1599"/>
                </a:cubicBezTo>
                <a:lnTo>
                  <a:pt x="21600" y="20001"/>
                </a:lnTo>
                <a:cubicBezTo>
                  <a:pt x="21600" y="20643"/>
                  <a:pt x="21128" y="21229"/>
                  <a:pt x="20385" y="21472"/>
                </a:cubicBezTo>
                <a:cubicBezTo>
                  <a:pt x="20149" y="21557"/>
                  <a:pt x="19896" y="21586"/>
                  <a:pt x="19643" y="21586"/>
                </a:cubicBezTo>
                <a:cubicBezTo>
                  <a:pt x="19119" y="21586"/>
                  <a:pt x="18630" y="21429"/>
                  <a:pt x="18242" y="21129"/>
                </a:cubicBezTo>
                <a:lnTo>
                  <a:pt x="10800" y="15076"/>
                </a:lnTo>
                <a:lnTo>
                  <a:pt x="3358" y="21129"/>
                </a:lnTo>
                <a:cubicBezTo>
                  <a:pt x="2970" y="21429"/>
                  <a:pt x="2481" y="21600"/>
                  <a:pt x="1957" y="21600"/>
                </a:cubicBezTo>
                <a:cubicBezTo>
                  <a:pt x="1704" y="21600"/>
                  <a:pt x="1451" y="21557"/>
                  <a:pt x="1215" y="21472"/>
                </a:cubicBezTo>
                <a:cubicBezTo>
                  <a:pt x="472" y="21229"/>
                  <a:pt x="0" y="20643"/>
                  <a:pt x="0" y="20001"/>
                </a:cubicBezTo>
                <a:lnTo>
                  <a:pt x="0" y="1599"/>
                </a:lnTo>
                <a:cubicBezTo>
                  <a:pt x="0" y="957"/>
                  <a:pt x="472" y="371"/>
                  <a:pt x="1215" y="128"/>
                </a:cubicBezTo>
                <a:cubicBezTo>
                  <a:pt x="1451" y="43"/>
                  <a:pt x="1704" y="0"/>
                  <a:pt x="1957" y="0"/>
                </a:cubicBezTo>
                <a:cubicBezTo>
                  <a:pt x="2481" y="0"/>
                  <a:pt x="19119" y="0"/>
                  <a:pt x="19643" y="0"/>
                </a:cubicBezTo>
                <a:cubicBezTo>
                  <a:pt x="19896" y="0"/>
                  <a:pt x="20149" y="43"/>
                  <a:pt x="20385" y="128"/>
                </a:cubicBezTo>
                <a:close/>
              </a:path>
            </a:pathLst>
          </a:cu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5">
              <a:solidFill>
                <a:schemeClr val="tx1">
                  <a:lumMod val="75000"/>
                  <a:lumOff val="25000"/>
                </a:schemeClr>
              </a:solidFill>
              <a:latin typeface="微软雅黑" panose="020B0503020204020204" charset="-122"/>
              <a:ea typeface="微软雅黑" panose="020B0503020204020204" charset="-122"/>
            </a:endParaRPr>
          </a:p>
        </p:txBody>
      </p:sp>
      <p:sp>
        <p:nvSpPr>
          <p:cNvPr id="22" name="TextBox 13"/>
          <p:cNvSpPr txBox="1"/>
          <p:nvPr/>
        </p:nvSpPr>
        <p:spPr>
          <a:xfrm>
            <a:off x="6104118" y="1921059"/>
            <a:ext cx="1400062" cy="27001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单击编辑标题</a:t>
            </a:r>
          </a:p>
        </p:txBody>
      </p:sp>
    </p:spTree>
  </p:cSld>
  <p:clrMapOvr>
    <a:masterClrMapping/>
  </p:clrMapOvr>
  <p:transition advTm="1591">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84930" y="2109039"/>
            <a:ext cx="9686886" cy="1630045"/>
          </a:xfrm>
          <a:prstGeom prst="rect">
            <a:avLst/>
          </a:prstGeom>
          <a:noFill/>
        </p:spPr>
        <p:txBody>
          <a:bodyPr wrap="square" rtlCol="0">
            <a:spAutoFit/>
          </a:bodyPr>
          <a:lstStyle/>
          <a:p>
            <a:pPr algn="ctr"/>
            <a:r>
              <a:rPr lang="en-US" altLang="zh-CN" sz="10000" b="1" dirty="0">
                <a:solidFill>
                  <a:schemeClr val="bg1"/>
                </a:solidFill>
                <a:effectLst>
                  <a:outerShdw blurRad="38100" dist="38100" dir="2700000" algn="tl">
                    <a:srgbClr val="000000">
                      <a:alpha val="43137"/>
                    </a:srgbClr>
                  </a:outerShdw>
                </a:effectLst>
                <a:latin typeface="Impact" panose="020B0806030902050204" pitchFamily="34" charset="0"/>
                <a:ea typeface="华康俪金黑W8(P)" panose="020B0800000000000000" pitchFamily="34" charset="-122"/>
              </a:rPr>
              <a:t>THANK YOU</a:t>
            </a:r>
            <a:endParaRPr lang="zh-CN" altLang="en-US" sz="10000" b="1" dirty="0">
              <a:solidFill>
                <a:schemeClr val="bg1"/>
              </a:solidFill>
              <a:effectLst>
                <a:outerShdw blurRad="38100" dist="38100" dir="2700000" algn="tl">
                  <a:srgbClr val="000000">
                    <a:alpha val="43137"/>
                  </a:srgbClr>
                </a:outerShdw>
              </a:effectLst>
              <a:latin typeface="Impact" panose="020B0806030902050204" pitchFamily="34" charset="0"/>
              <a:ea typeface="华康俪金黑W8(P)" panose="020B0800000000000000" pitchFamily="34" charset="-122"/>
            </a:endParaRPr>
          </a:p>
        </p:txBody>
      </p:sp>
      <p:sp>
        <p:nvSpPr>
          <p:cNvPr id="9" name="文本框 8"/>
          <p:cNvSpPr txBox="1"/>
          <p:nvPr/>
        </p:nvSpPr>
        <p:spPr>
          <a:xfrm>
            <a:off x="92031" y="3451614"/>
            <a:ext cx="11872684" cy="1014730"/>
          </a:xfrm>
          <a:prstGeom prst="rect">
            <a:avLst/>
          </a:prstGeom>
          <a:noFill/>
        </p:spPr>
        <p:txBody>
          <a:bodyPr wrap="square" rtlCol="0">
            <a:spAutoFit/>
          </a:bodyPr>
          <a:lstStyle/>
          <a:p>
            <a:pPr algn="ctr"/>
            <a:r>
              <a:rPr lang="zh-CN" altLang="en-US" sz="6000" b="1" dirty="0">
                <a:solidFill>
                  <a:schemeClr val="bg1"/>
                </a:solidFill>
                <a:effectLst>
                  <a:outerShdw blurRad="38100" dist="38100" dir="2700000" algn="tl">
                    <a:srgbClr val="000000">
                      <a:alpha val="43137"/>
                    </a:srgbClr>
                  </a:outerShdw>
                </a:effectLst>
                <a:latin typeface="华康俪金黑W8(P)" panose="020B0800000000000000" pitchFamily="34" charset="-122"/>
                <a:ea typeface="华康俪金黑W8(P)" panose="020B0800000000000000" pitchFamily="34" charset="-122"/>
              </a:rPr>
              <a:t>谢谢您的聆听</a:t>
            </a:r>
          </a:p>
        </p:txBody>
      </p:sp>
    </p:spTree>
  </p:cSld>
  <p:clrMapOvr>
    <a:masterClrMapping/>
  </p:clrMapOvr>
  <p:transition advTm="2855">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730665" y="1028953"/>
            <a:ext cx="8730671" cy="4800093"/>
          </a:xfrm>
          <a:prstGeom prst="rect">
            <a:avLst/>
          </a:prstGeom>
          <a:noFill/>
          <a:ln>
            <a:noFill/>
          </a:ln>
        </p:spPr>
      </p:pic>
      <p:sp>
        <p:nvSpPr>
          <p:cNvPr id="13" name="文本框 12"/>
          <p:cNvSpPr txBox="1"/>
          <p:nvPr/>
        </p:nvSpPr>
        <p:spPr>
          <a:xfrm>
            <a:off x="4339770" y="1920447"/>
            <a:ext cx="3512458" cy="1862048"/>
          </a:xfrm>
          <a:prstGeom prst="rect">
            <a:avLst/>
          </a:prstGeom>
          <a:noFill/>
        </p:spPr>
        <p:txBody>
          <a:bodyPr wrap="square" rtlCol="0">
            <a:spAutoFit/>
          </a:bodyPr>
          <a:lstStyle/>
          <a:p>
            <a:pPr algn="ctr"/>
            <a:r>
              <a:rPr lang="zh-CN" altLang="en-US" sz="11500" dirty="0">
                <a:solidFill>
                  <a:schemeClr val="bg1"/>
                </a:solidFill>
                <a:effectLst>
                  <a:outerShdw blurRad="38100" dist="38100" dir="2700000" algn="tl">
                    <a:srgbClr val="000000">
                      <a:alpha val="43137"/>
                    </a:srgbClr>
                  </a:outerShdw>
                </a:effectLst>
              </a:rPr>
              <a:t>壹</a:t>
            </a:r>
          </a:p>
        </p:txBody>
      </p:sp>
      <p:sp>
        <p:nvSpPr>
          <p:cNvPr id="14" name="文本框 13"/>
          <p:cNvSpPr txBox="1"/>
          <p:nvPr/>
        </p:nvSpPr>
        <p:spPr>
          <a:xfrm>
            <a:off x="3693381" y="4092931"/>
            <a:ext cx="4805236" cy="338554"/>
          </a:xfrm>
          <a:prstGeom prst="rect">
            <a:avLst/>
          </a:prstGeom>
          <a:noFill/>
        </p:spPr>
        <p:txBody>
          <a:bodyPr wrap="square" rtlCol="0">
            <a:spAutoFit/>
          </a:bodyPr>
          <a:lstStyle/>
          <a:p>
            <a:pPr algn="ctr"/>
            <a:r>
              <a:rPr lang="en-US" altLang="zh-CN" sz="1600" b="1" dirty="0">
                <a:solidFill>
                  <a:schemeClr val="bg1"/>
                </a:solidFill>
                <a:latin typeface="华文仿宋" panose="02010600040101010101" pitchFamily="2" charset="-122"/>
                <a:ea typeface="华文仿宋" panose="02010600040101010101" pitchFamily="2" charset="-122"/>
              </a:rPr>
              <a:t>Topic analysis</a:t>
            </a:r>
            <a:endParaRPr lang="zh-CN" altLang="en-US" sz="1600" b="1" dirty="0">
              <a:solidFill>
                <a:schemeClr val="bg1"/>
              </a:solidFill>
              <a:latin typeface="华文仿宋" panose="02010600040101010101" pitchFamily="2" charset="-122"/>
              <a:ea typeface="华文仿宋" panose="02010600040101010101" pitchFamily="2" charset="-122"/>
            </a:endParaRPr>
          </a:p>
        </p:txBody>
      </p:sp>
      <p:sp>
        <p:nvSpPr>
          <p:cNvPr id="15" name="文本框 14"/>
          <p:cNvSpPr txBox="1"/>
          <p:nvPr/>
        </p:nvSpPr>
        <p:spPr>
          <a:xfrm>
            <a:off x="4093152" y="3511874"/>
            <a:ext cx="4005695" cy="581057"/>
          </a:xfrm>
          <a:prstGeom prst="rect">
            <a:avLst/>
          </a:prstGeom>
          <a:noFill/>
        </p:spPr>
        <p:txBody>
          <a:bodyPr wrap="square" rtlCol="0">
            <a:spAutoFit/>
          </a:bodyPr>
          <a:lstStyle/>
          <a:p>
            <a:pPr lvl="0" algn="ctr">
              <a:lnSpc>
                <a:spcPct val="150000"/>
              </a:lnSpc>
              <a:spcBef>
                <a:spcPts val="1000"/>
              </a:spcBef>
              <a:defRPr/>
            </a:pPr>
            <a:r>
              <a:rPr lang="zh-CN"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题目分析</a:t>
            </a:r>
            <a:endParaRPr lang="en-US" altLang="zh-CN"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p:txBody>
      </p:sp>
    </p:spTree>
  </p:cSld>
  <p:clrMapOvr>
    <a:masterClrMapping/>
  </p:clrMapOvr>
  <p:transition advTm="1731">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工作原理</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10" name="TextBox 13"/>
          <p:cNvSpPr txBox="1"/>
          <p:nvPr/>
        </p:nvSpPr>
        <p:spPr>
          <a:xfrm>
            <a:off x="573619" y="973660"/>
            <a:ext cx="11044761" cy="1363578"/>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dirty="0">
                <a:solidFill>
                  <a:schemeClr val="tx1">
                    <a:lumMod val="75000"/>
                    <a:lumOff val="25000"/>
                  </a:schemeClr>
                </a:solidFill>
                <a:latin typeface="宋体" panose="02010600030101010101" pitchFamily="2" charset="-122"/>
                <a:ea typeface="宋体" panose="02010600030101010101" pitchFamily="2" charset="-122"/>
                <a:sym typeface="Arial" panose="020B0604020202020204" pitchFamily="34" charset="0"/>
              </a:rPr>
              <a:t>· </a:t>
            </a:r>
            <a:r>
              <a:rPr lang="zh-CN" altLang="en-US"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惯性筛是利用物体在没有受到外界作用力下保持静止状态或匀速直线运动状态的性质，来分离不同大小的物体。</a:t>
            </a:r>
            <a:endParaRPr lang="en-US" altLang="zh-CN"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endParaRPr>
          </a:p>
          <a:p>
            <a:pPr defTabSz="1216660">
              <a:lnSpc>
                <a:spcPct val="120000"/>
              </a:lnSpc>
              <a:spcBef>
                <a:spcPct val="20000"/>
              </a:spcBef>
              <a:defRPr/>
            </a:pPr>
            <a:r>
              <a:rPr lang="en-US" altLang="zh-CN" dirty="0">
                <a:solidFill>
                  <a:schemeClr val="tx1">
                    <a:lumMod val="75000"/>
                    <a:lumOff val="25000"/>
                  </a:schemeClr>
                </a:solidFill>
                <a:latin typeface="宋体" panose="02010600030101010101" pitchFamily="2" charset="-122"/>
                <a:ea typeface="宋体" panose="02010600030101010101" pitchFamily="2" charset="-122"/>
                <a:sym typeface="Arial" panose="020B0604020202020204" pitchFamily="34" charset="0"/>
              </a:rPr>
              <a:t>· </a:t>
            </a:r>
            <a:r>
              <a:rPr lang="zh-CN" altLang="en-US"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惯性筛的传动轴在电动机的带动下高速旋转，轴上的圆盘及配重物在旋转过程中产生较大的惯性力，筛子在惯性力的作用下高速来回运动，将中、小物料进行筛分。</a:t>
            </a:r>
          </a:p>
        </p:txBody>
      </p:sp>
      <p:pic>
        <p:nvPicPr>
          <p:cNvPr id="21" name="Picture 2">
            <a:extLst>
              <a:ext uri="{FF2B5EF4-FFF2-40B4-BE49-F238E27FC236}">
                <a16:creationId xmlns:a16="http://schemas.microsoft.com/office/drawing/2014/main" id="{0CDA91F1-9775-832B-4BE4-731E69B267D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8953" y="2688194"/>
            <a:ext cx="2711447" cy="2033586"/>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a:extLst>
              <a:ext uri="{FF2B5EF4-FFF2-40B4-BE49-F238E27FC236}">
                <a16:creationId xmlns:a16="http://schemas.microsoft.com/office/drawing/2014/main" id="{1AAB4E75-A5BD-5E1E-5450-8AACF76C42F7}"/>
              </a:ext>
            </a:extLst>
          </p:cNvPr>
          <p:cNvPicPr>
            <a:picLocks noChangeAspect="1"/>
          </p:cNvPicPr>
          <p:nvPr/>
        </p:nvPicPr>
        <p:blipFill>
          <a:blip r:embed="rId5"/>
          <a:stretch>
            <a:fillRect/>
          </a:stretch>
        </p:blipFill>
        <p:spPr>
          <a:xfrm>
            <a:off x="1758953" y="4948794"/>
            <a:ext cx="2711447" cy="1433890"/>
          </a:xfrm>
          <a:prstGeom prst="rect">
            <a:avLst/>
          </a:prstGeom>
        </p:spPr>
      </p:pic>
      <p:pic>
        <p:nvPicPr>
          <p:cNvPr id="23" name="图片 22">
            <a:extLst>
              <a:ext uri="{FF2B5EF4-FFF2-40B4-BE49-F238E27FC236}">
                <a16:creationId xmlns:a16="http://schemas.microsoft.com/office/drawing/2014/main" id="{F8DF6B45-C8DC-E928-BF49-3F3FE75A895B}"/>
              </a:ext>
            </a:extLst>
          </p:cNvPr>
          <p:cNvPicPr>
            <a:picLocks noChangeAspect="1"/>
          </p:cNvPicPr>
          <p:nvPr/>
        </p:nvPicPr>
        <p:blipFill>
          <a:blip r:embed="rId6"/>
          <a:srcRect/>
          <a:stretch>
            <a:fillRect/>
          </a:stretch>
        </p:blipFill>
        <p:spPr bwMode="auto">
          <a:xfrm>
            <a:off x="5923491" y="2838550"/>
            <a:ext cx="4857750" cy="3409950"/>
          </a:xfrm>
          <a:prstGeom prst="rect">
            <a:avLst/>
          </a:prstGeom>
          <a:noFill/>
          <a:ln w="9525">
            <a:noFill/>
            <a:miter lim="800000"/>
            <a:headEnd/>
            <a:tailEnd/>
          </a:ln>
        </p:spPr>
      </p:pic>
    </p:spTree>
    <p:extLst>
      <p:ext uri="{BB962C8B-B14F-4D97-AF65-F5344CB8AC3E}">
        <p14:creationId xmlns:p14="http://schemas.microsoft.com/office/powerpoint/2010/main" val="385653824"/>
      </p:ext>
    </p:extLst>
  </p:cSld>
  <p:clrMapOvr>
    <a:masterClrMapping/>
  </p:clrMapOvr>
  <p:transition advTm="1638">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传动方案对比</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4" name="任意多边形 3"/>
          <p:cNvSpPr/>
          <p:nvPr/>
        </p:nvSpPr>
        <p:spPr>
          <a:xfrm>
            <a:off x="5677030" y="4377931"/>
            <a:ext cx="1628824" cy="1564584"/>
          </a:xfrm>
          <a:custGeom>
            <a:avLst/>
            <a:gdLst>
              <a:gd name="connsiteX0" fmla="*/ 846532 w 1628824"/>
              <a:gd name="connsiteY0" fmla="*/ 101260 h 1564584"/>
              <a:gd name="connsiteX1" fmla="*/ 165500 w 1628824"/>
              <a:gd name="connsiteY1" fmla="*/ 782292 h 1564584"/>
              <a:gd name="connsiteX2" fmla="*/ 846532 w 1628824"/>
              <a:gd name="connsiteY2" fmla="*/ 1463324 h 1564584"/>
              <a:gd name="connsiteX3" fmla="*/ 1527564 w 1628824"/>
              <a:gd name="connsiteY3" fmla="*/ 782292 h 1564584"/>
              <a:gd name="connsiteX4" fmla="*/ 846532 w 1628824"/>
              <a:gd name="connsiteY4" fmla="*/ 101260 h 1564584"/>
              <a:gd name="connsiteX5" fmla="*/ 846532 w 1628824"/>
              <a:gd name="connsiteY5" fmla="*/ 0 h 1564584"/>
              <a:gd name="connsiteX6" fmla="*/ 1628824 w 1628824"/>
              <a:gd name="connsiteY6" fmla="*/ 782292 h 1564584"/>
              <a:gd name="connsiteX7" fmla="*/ 846532 w 1628824"/>
              <a:gd name="connsiteY7" fmla="*/ 1564584 h 1564584"/>
              <a:gd name="connsiteX8" fmla="*/ 64240 w 1628824"/>
              <a:gd name="connsiteY8" fmla="*/ 782292 h 1564584"/>
              <a:gd name="connsiteX9" fmla="*/ 125717 w 1628824"/>
              <a:gd name="connsiteY9" fmla="*/ 477789 h 1564584"/>
              <a:gd name="connsiteX10" fmla="*/ 127755 w 1628824"/>
              <a:gd name="connsiteY10" fmla="*/ 474034 h 1564584"/>
              <a:gd name="connsiteX11" fmla="*/ 0 w 1628824"/>
              <a:gd name="connsiteY11" fmla="*/ 198731 h 1564584"/>
              <a:gd name="connsiteX12" fmla="*/ 300909 w 1628824"/>
              <a:gd name="connsiteY12" fmla="*/ 222906 h 1564584"/>
              <a:gd name="connsiteX13" fmla="*/ 409145 w 1628824"/>
              <a:gd name="connsiteY13" fmla="*/ 133603 h 1564584"/>
              <a:gd name="connsiteX14" fmla="*/ 846532 w 1628824"/>
              <a:gd name="connsiteY14" fmla="*/ 0 h 1564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28824" h="1564584">
                <a:moveTo>
                  <a:pt x="846532" y="101260"/>
                </a:moveTo>
                <a:cubicBezTo>
                  <a:pt x="470408" y="101260"/>
                  <a:pt x="165500" y="406168"/>
                  <a:pt x="165500" y="782292"/>
                </a:cubicBezTo>
                <a:cubicBezTo>
                  <a:pt x="165500" y="1158416"/>
                  <a:pt x="470408" y="1463324"/>
                  <a:pt x="846532" y="1463324"/>
                </a:cubicBezTo>
                <a:cubicBezTo>
                  <a:pt x="1222656" y="1463324"/>
                  <a:pt x="1527564" y="1158416"/>
                  <a:pt x="1527564" y="782292"/>
                </a:cubicBezTo>
                <a:cubicBezTo>
                  <a:pt x="1527564" y="406168"/>
                  <a:pt x="1222656" y="101260"/>
                  <a:pt x="846532" y="101260"/>
                </a:cubicBezTo>
                <a:close/>
                <a:moveTo>
                  <a:pt x="846532" y="0"/>
                </a:moveTo>
                <a:cubicBezTo>
                  <a:pt x="1278580" y="0"/>
                  <a:pt x="1628824" y="350244"/>
                  <a:pt x="1628824" y="782292"/>
                </a:cubicBezTo>
                <a:cubicBezTo>
                  <a:pt x="1628824" y="1214340"/>
                  <a:pt x="1278580" y="1564584"/>
                  <a:pt x="846532" y="1564584"/>
                </a:cubicBezTo>
                <a:cubicBezTo>
                  <a:pt x="414484" y="1564584"/>
                  <a:pt x="64240" y="1214340"/>
                  <a:pt x="64240" y="782292"/>
                </a:cubicBezTo>
                <a:cubicBezTo>
                  <a:pt x="64240" y="674280"/>
                  <a:pt x="86130" y="571381"/>
                  <a:pt x="125717" y="477789"/>
                </a:cubicBezTo>
                <a:lnTo>
                  <a:pt x="127755" y="474034"/>
                </a:lnTo>
                <a:lnTo>
                  <a:pt x="0" y="198731"/>
                </a:lnTo>
                <a:lnTo>
                  <a:pt x="300909" y="222906"/>
                </a:lnTo>
                <a:lnTo>
                  <a:pt x="409145" y="133603"/>
                </a:lnTo>
                <a:cubicBezTo>
                  <a:pt x="534000" y="49253"/>
                  <a:pt x="684514" y="0"/>
                  <a:pt x="846532" y="0"/>
                </a:cubicBezTo>
                <a:close/>
              </a:path>
            </a:pathLst>
          </a:custGeom>
          <a:blipFill rotWithShape="1">
            <a:blip r:embed="rId4"/>
            <a:stretch>
              <a:fillRect/>
            </a:stretch>
          </a:blipFill>
          <a:ln w="139700" cap="flat" cmpd="sng" algn="ctr">
            <a:noFill/>
            <a:prstDash val="solid"/>
          </a:ln>
          <a:effectLst/>
        </p:spPr>
        <p:txBody>
          <a:bodyPr wrap="square" lIns="216000" tIns="180000" rIns="180000" bIns="0" rtlCol="0" anchor="ctr">
            <a:noAutofit/>
          </a:bodyPr>
          <a:lstStyle/>
          <a:p>
            <a:pPr algn="ctr">
              <a:lnSpc>
                <a:spcPts val="1200"/>
              </a:lnSpc>
              <a:defRPr/>
            </a:pPr>
            <a:r>
              <a:rPr lang="en-US" altLang="zh-CN" sz="3300" b="1"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01</a:t>
            </a:r>
          </a:p>
          <a:p>
            <a:pPr algn="ctr">
              <a:lnSpc>
                <a:spcPct val="130000"/>
              </a:lnSpc>
              <a:defRPr/>
            </a:pPr>
            <a:r>
              <a:rPr lang="zh-CN" altLang="en-US" sz="1400"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曲柄摇杆</a:t>
            </a:r>
          </a:p>
        </p:txBody>
      </p:sp>
      <p:sp>
        <p:nvSpPr>
          <p:cNvPr id="5" name="任意多边形 4"/>
          <p:cNvSpPr/>
          <p:nvPr/>
        </p:nvSpPr>
        <p:spPr>
          <a:xfrm>
            <a:off x="4240595" y="3273621"/>
            <a:ext cx="1712374" cy="1524116"/>
          </a:xfrm>
          <a:custGeom>
            <a:avLst/>
            <a:gdLst>
              <a:gd name="connsiteX0" fmla="*/ 762058 w 1712374"/>
              <a:gd name="connsiteY0" fmla="*/ 118591 h 1524116"/>
              <a:gd name="connsiteX1" fmla="*/ 118591 w 1712374"/>
              <a:gd name="connsiteY1" fmla="*/ 762058 h 1524116"/>
              <a:gd name="connsiteX2" fmla="*/ 762058 w 1712374"/>
              <a:gd name="connsiteY2" fmla="*/ 1405525 h 1524116"/>
              <a:gd name="connsiteX3" fmla="*/ 1405525 w 1712374"/>
              <a:gd name="connsiteY3" fmla="*/ 762058 h 1524116"/>
              <a:gd name="connsiteX4" fmla="*/ 762058 w 1712374"/>
              <a:gd name="connsiteY4" fmla="*/ 118591 h 1524116"/>
              <a:gd name="connsiteX5" fmla="*/ 762058 w 1712374"/>
              <a:gd name="connsiteY5" fmla="*/ 0 h 1524116"/>
              <a:gd name="connsiteX6" fmla="*/ 1393969 w 1712374"/>
              <a:gd name="connsiteY6" fmla="*/ 335984 h 1524116"/>
              <a:gd name="connsiteX7" fmla="*/ 1422382 w 1712374"/>
              <a:gd name="connsiteY7" fmla="*/ 388332 h 1524116"/>
              <a:gd name="connsiteX8" fmla="*/ 1712374 w 1712374"/>
              <a:gd name="connsiteY8" fmla="*/ 448357 h 1524116"/>
              <a:gd name="connsiteX9" fmla="*/ 1515211 w 1712374"/>
              <a:gd name="connsiteY9" fmla="*/ 673721 h 1524116"/>
              <a:gd name="connsiteX10" fmla="*/ 1524116 w 1712374"/>
              <a:gd name="connsiteY10" fmla="*/ 762058 h 1524116"/>
              <a:gd name="connsiteX11" fmla="*/ 762058 w 1712374"/>
              <a:gd name="connsiteY11" fmla="*/ 1524116 h 1524116"/>
              <a:gd name="connsiteX12" fmla="*/ 0 w 1712374"/>
              <a:gd name="connsiteY12" fmla="*/ 762058 h 1524116"/>
              <a:gd name="connsiteX13" fmla="*/ 762058 w 1712374"/>
              <a:gd name="connsiteY13" fmla="*/ 0 h 1524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2374" h="1524116">
                <a:moveTo>
                  <a:pt x="762058" y="118591"/>
                </a:moveTo>
                <a:cubicBezTo>
                  <a:pt x="406681" y="118591"/>
                  <a:pt x="118591" y="406681"/>
                  <a:pt x="118591" y="762058"/>
                </a:cubicBezTo>
                <a:cubicBezTo>
                  <a:pt x="118591" y="1117435"/>
                  <a:pt x="406681" y="1405525"/>
                  <a:pt x="762058" y="1405525"/>
                </a:cubicBezTo>
                <a:cubicBezTo>
                  <a:pt x="1117435" y="1405525"/>
                  <a:pt x="1405525" y="1117435"/>
                  <a:pt x="1405525" y="762058"/>
                </a:cubicBezTo>
                <a:cubicBezTo>
                  <a:pt x="1405525" y="406681"/>
                  <a:pt x="1117435" y="118591"/>
                  <a:pt x="762058" y="118591"/>
                </a:cubicBezTo>
                <a:close/>
                <a:moveTo>
                  <a:pt x="762058" y="0"/>
                </a:moveTo>
                <a:cubicBezTo>
                  <a:pt x="1025104" y="0"/>
                  <a:pt x="1257021" y="133276"/>
                  <a:pt x="1393969" y="335984"/>
                </a:cubicBezTo>
                <a:lnTo>
                  <a:pt x="1422382" y="388332"/>
                </a:lnTo>
                <a:lnTo>
                  <a:pt x="1712374" y="448357"/>
                </a:lnTo>
                <a:lnTo>
                  <a:pt x="1515211" y="673721"/>
                </a:lnTo>
                <a:lnTo>
                  <a:pt x="1524116" y="762058"/>
                </a:lnTo>
                <a:cubicBezTo>
                  <a:pt x="1524116" y="1182931"/>
                  <a:pt x="1182931" y="1524116"/>
                  <a:pt x="762058" y="1524116"/>
                </a:cubicBezTo>
                <a:cubicBezTo>
                  <a:pt x="341185" y="1524116"/>
                  <a:pt x="0" y="1182931"/>
                  <a:pt x="0" y="762058"/>
                </a:cubicBezTo>
                <a:cubicBezTo>
                  <a:pt x="0" y="341185"/>
                  <a:pt x="341185" y="0"/>
                  <a:pt x="762058" y="0"/>
                </a:cubicBezTo>
                <a:close/>
              </a:path>
            </a:pathLst>
          </a:custGeom>
          <a:blipFill rotWithShape="1">
            <a:blip r:embed="rId4"/>
            <a:stretch>
              <a:fillRect/>
            </a:stretch>
          </a:blipFill>
          <a:ln w="139700" cap="flat" cmpd="sng" algn="ctr">
            <a:noFill/>
            <a:prstDash val="solid"/>
          </a:ln>
          <a:effectLst/>
        </p:spPr>
        <p:txBody>
          <a:bodyPr wrap="square" lIns="108000" tIns="216000" rIns="288000" bIns="0" rtlCol="0" anchor="ctr">
            <a:noAutofit/>
          </a:bodyPr>
          <a:lstStyle/>
          <a:p>
            <a:pPr algn="ctr">
              <a:lnSpc>
                <a:spcPts val="1200"/>
              </a:lnSpc>
              <a:defRPr/>
            </a:pPr>
            <a:r>
              <a:rPr lang="en-US" altLang="zh-CN" sz="3300" b="1"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02</a:t>
            </a:r>
          </a:p>
          <a:p>
            <a:pPr algn="ctr">
              <a:lnSpc>
                <a:spcPct val="130000"/>
              </a:lnSpc>
              <a:defRPr/>
            </a:pPr>
            <a:r>
              <a:rPr lang="zh-CN" altLang="en-US" sz="1400"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凸轮机构</a:t>
            </a:r>
          </a:p>
        </p:txBody>
      </p:sp>
      <p:sp>
        <p:nvSpPr>
          <p:cNvPr id="7" name="同心圆 6"/>
          <p:cNvSpPr/>
          <p:nvPr/>
        </p:nvSpPr>
        <p:spPr>
          <a:xfrm>
            <a:off x="4530551" y="1721436"/>
            <a:ext cx="1457906" cy="1457906"/>
          </a:xfrm>
          <a:prstGeom prst="donut">
            <a:avLst>
              <a:gd name="adj" fmla="val 6792"/>
            </a:avLst>
          </a:prstGeom>
          <a:blipFill rotWithShape="1">
            <a:blip r:embed="rId4"/>
            <a:stretch>
              <a:fillRect/>
            </a:stretch>
          </a:blipFill>
          <a:ln w="139700" cap="flat" cmpd="sng" algn="ctr">
            <a:noFill/>
            <a:prstDash val="solid"/>
          </a:ln>
          <a:effectLst/>
        </p:spPr>
        <p:txBody>
          <a:bodyPr tIns="180000" bIns="0" rtlCol="0" anchor="ctr"/>
          <a:lstStyle/>
          <a:p>
            <a:pPr algn="ctr">
              <a:lnSpc>
                <a:spcPts val="1200"/>
              </a:lnSpc>
              <a:defRPr/>
            </a:pPr>
            <a:r>
              <a:rPr lang="en-US" altLang="zh-CN" sz="3300" b="1"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sym typeface="Arial" panose="020B0604020202020204" pitchFamily="34" charset="0"/>
              </a:rPr>
              <a:t>04</a:t>
            </a:r>
          </a:p>
          <a:p>
            <a:pPr algn="ctr">
              <a:lnSpc>
                <a:spcPct val="130000"/>
              </a:lnSpc>
              <a:defRPr/>
            </a:pPr>
            <a:r>
              <a:rPr lang="zh-CN" altLang="en-US" sz="1400"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sym typeface="Arial" panose="020B0604020202020204" pitchFamily="34" charset="0"/>
              </a:rPr>
              <a:t>曲柄滑块</a:t>
            </a:r>
          </a:p>
        </p:txBody>
      </p:sp>
      <p:sp>
        <p:nvSpPr>
          <p:cNvPr id="9" name="任意多边形 8"/>
          <p:cNvSpPr/>
          <p:nvPr/>
        </p:nvSpPr>
        <p:spPr>
          <a:xfrm>
            <a:off x="5957618" y="2506075"/>
            <a:ext cx="1993787" cy="1920170"/>
          </a:xfrm>
          <a:custGeom>
            <a:avLst/>
            <a:gdLst>
              <a:gd name="connsiteX0" fmla="*/ 1033702 w 1993787"/>
              <a:gd name="connsiteY0" fmla="*/ 112234 h 1920170"/>
              <a:gd name="connsiteX1" fmla="*/ 185851 w 1993787"/>
              <a:gd name="connsiteY1" fmla="*/ 960085 h 1920170"/>
              <a:gd name="connsiteX2" fmla="*/ 1033702 w 1993787"/>
              <a:gd name="connsiteY2" fmla="*/ 1807936 h 1920170"/>
              <a:gd name="connsiteX3" fmla="*/ 1881553 w 1993787"/>
              <a:gd name="connsiteY3" fmla="*/ 960085 h 1920170"/>
              <a:gd name="connsiteX4" fmla="*/ 1033702 w 1993787"/>
              <a:gd name="connsiteY4" fmla="*/ 112234 h 1920170"/>
              <a:gd name="connsiteX5" fmla="*/ 1033702 w 1993787"/>
              <a:gd name="connsiteY5" fmla="*/ 0 h 1920170"/>
              <a:gd name="connsiteX6" fmla="*/ 1993787 w 1993787"/>
              <a:gd name="connsiteY6" fmla="*/ 960085 h 1920170"/>
              <a:gd name="connsiteX7" fmla="*/ 1033702 w 1993787"/>
              <a:gd name="connsiteY7" fmla="*/ 1920170 h 1920170"/>
              <a:gd name="connsiteX8" fmla="*/ 73617 w 1993787"/>
              <a:gd name="connsiteY8" fmla="*/ 960085 h 1920170"/>
              <a:gd name="connsiteX9" fmla="*/ 116781 w 1993787"/>
              <a:gd name="connsiteY9" fmla="*/ 674585 h 1920170"/>
              <a:gd name="connsiteX10" fmla="*/ 135321 w 1993787"/>
              <a:gd name="connsiteY10" fmla="*/ 623930 h 1920170"/>
              <a:gd name="connsiteX11" fmla="*/ 0 w 1993787"/>
              <a:gd name="connsiteY11" fmla="*/ 394957 h 1920170"/>
              <a:gd name="connsiteX12" fmla="*/ 265147 w 1993787"/>
              <a:gd name="connsiteY12" fmla="*/ 389887 h 1920170"/>
              <a:gd name="connsiteX13" fmla="*/ 354820 w 1993787"/>
              <a:gd name="connsiteY13" fmla="*/ 281203 h 1920170"/>
              <a:gd name="connsiteX14" fmla="*/ 1033702 w 1993787"/>
              <a:gd name="connsiteY14" fmla="*/ 0 h 192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93787" h="1920170">
                <a:moveTo>
                  <a:pt x="1033702" y="112234"/>
                </a:moveTo>
                <a:cubicBezTo>
                  <a:pt x="565447" y="112234"/>
                  <a:pt x="185851" y="491830"/>
                  <a:pt x="185851" y="960085"/>
                </a:cubicBezTo>
                <a:cubicBezTo>
                  <a:pt x="185851" y="1428340"/>
                  <a:pt x="565447" y="1807936"/>
                  <a:pt x="1033702" y="1807936"/>
                </a:cubicBezTo>
                <a:cubicBezTo>
                  <a:pt x="1501957" y="1807936"/>
                  <a:pt x="1881553" y="1428340"/>
                  <a:pt x="1881553" y="960085"/>
                </a:cubicBezTo>
                <a:cubicBezTo>
                  <a:pt x="1881553" y="491830"/>
                  <a:pt x="1501957" y="112234"/>
                  <a:pt x="1033702" y="112234"/>
                </a:cubicBezTo>
                <a:close/>
                <a:moveTo>
                  <a:pt x="1033702" y="0"/>
                </a:moveTo>
                <a:cubicBezTo>
                  <a:pt x="1563942" y="0"/>
                  <a:pt x="1993787" y="429845"/>
                  <a:pt x="1993787" y="960085"/>
                </a:cubicBezTo>
                <a:cubicBezTo>
                  <a:pt x="1993787" y="1490325"/>
                  <a:pt x="1563942" y="1920170"/>
                  <a:pt x="1033702" y="1920170"/>
                </a:cubicBezTo>
                <a:cubicBezTo>
                  <a:pt x="503462" y="1920170"/>
                  <a:pt x="73617" y="1490325"/>
                  <a:pt x="73617" y="960085"/>
                </a:cubicBezTo>
                <a:cubicBezTo>
                  <a:pt x="73617" y="860665"/>
                  <a:pt x="88729" y="764775"/>
                  <a:pt x="116781" y="674585"/>
                </a:cubicBezTo>
                <a:lnTo>
                  <a:pt x="135321" y="623930"/>
                </a:lnTo>
                <a:lnTo>
                  <a:pt x="0" y="394957"/>
                </a:lnTo>
                <a:lnTo>
                  <a:pt x="265147" y="389887"/>
                </a:lnTo>
                <a:lnTo>
                  <a:pt x="354820" y="281203"/>
                </a:lnTo>
                <a:cubicBezTo>
                  <a:pt x="528561" y="107461"/>
                  <a:pt x="768582" y="0"/>
                  <a:pt x="1033702" y="0"/>
                </a:cubicBezTo>
                <a:close/>
              </a:path>
            </a:pathLst>
          </a:custGeom>
          <a:blipFill rotWithShape="1">
            <a:blip r:embed="rId4"/>
            <a:stretch>
              <a:fillRect/>
            </a:stretch>
          </a:blipFill>
          <a:ln w="158750" cap="flat" cmpd="sng" algn="ctr">
            <a:noFill/>
            <a:prstDash val="solid"/>
          </a:ln>
          <a:effectLst/>
        </p:spPr>
        <p:txBody>
          <a:bodyPr wrap="square" lIns="144000" tIns="108000" rIns="144000" bIns="0" rtlCol="0" anchor="ctr">
            <a:noAutofit/>
          </a:bodyPr>
          <a:lstStyle/>
          <a:p>
            <a:pPr algn="ctr">
              <a:lnSpc>
                <a:spcPts val="1200"/>
              </a:lnSpc>
              <a:defRPr/>
            </a:pPr>
            <a:r>
              <a:rPr lang="en-US" altLang="zh-CN" sz="3300" b="1"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03</a:t>
            </a:r>
            <a:endParaRPr lang="en-US" altLang="zh-CN" sz="1400"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endParaRPr>
          </a:p>
          <a:p>
            <a:pPr algn="ctr">
              <a:lnSpc>
                <a:spcPct val="130000"/>
              </a:lnSpc>
              <a:defRPr/>
            </a:pPr>
            <a:r>
              <a:rPr lang="zh-CN" altLang="en-US" sz="1400"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偏置双曲柄</a:t>
            </a:r>
            <a:br>
              <a:rPr lang="zh-CN" altLang="en-US" sz="1400"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br>
            <a:r>
              <a:rPr lang="zh-CN" altLang="en-US" sz="1400" kern="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rPr>
              <a:t>滑块</a:t>
            </a:r>
          </a:p>
        </p:txBody>
      </p:sp>
      <p:grpSp>
        <p:nvGrpSpPr>
          <p:cNvPr id="55" name="组合 54">
            <a:extLst>
              <a:ext uri="{FF2B5EF4-FFF2-40B4-BE49-F238E27FC236}">
                <a16:creationId xmlns:a16="http://schemas.microsoft.com/office/drawing/2014/main" id="{0864B7D8-F5B6-EA24-100C-CC68ACD8734C}"/>
              </a:ext>
            </a:extLst>
          </p:cNvPr>
          <p:cNvGrpSpPr/>
          <p:nvPr/>
        </p:nvGrpSpPr>
        <p:grpSpPr>
          <a:xfrm>
            <a:off x="401344" y="1060153"/>
            <a:ext cx="3674143" cy="951771"/>
            <a:chOff x="660225" y="1721436"/>
            <a:chExt cx="4796203" cy="1813749"/>
          </a:xfrm>
        </p:grpSpPr>
        <p:grpSp>
          <p:nvGrpSpPr>
            <p:cNvPr id="34" name="Group 344">
              <a:extLst>
                <a:ext uri="{FF2B5EF4-FFF2-40B4-BE49-F238E27FC236}">
                  <a16:creationId xmlns:a16="http://schemas.microsoft.com/office/drawing/2014/main" id="{2058C902-063F-0EDA-9F4A-B3933D7FD485}"/>
                </a:ext>
              </a:extLst>
            </p:cNvPr>
            <p:cNvGrpSpPr/>
            <p:nvPr/>
          </p:nvGrpSpPr>
          <p:grpSpPr>
            <a:xfrm>
              <a:off x="660225" y="1721436"/>
              <a:ext cx="4796203" cy="527865"/>
              <a:chOff x="4735506" y="2786064"/>
              <a:chExt cx="4796203" cy="527865"/>
            </a:xfrm>
          </p:grpSpPr>
          <p:sp>
            <p:nvSpPr>
              <p:cNvPr id="35" name="Rectangle 330">
                <a:extLst>
                  <a:ext uri="{FF2B5EF4-FFF2-40B4-BE49-F238E27FC236}">
                    <a16:creationId xmlns:a16="http://schemas.microsoft.com/office/drawing/2014/main" id="{352E01AF-E32B-BC3A-0507-A79131859FF4}"/>
                  </a:ext>
                </a:extLst>
              </p:cNvPr>
              <p:cNvSpPr/>
              <p:nvPr/>
            </p:nvSpPr>
            <p:spPr>
              <a:xfrm>
                <a:off x="5072067" y="2786064"/>
                <a:ext cx="4459642" cy="527865"/>
              </a:xfrm>
              <a:prstGeom prst="rect">
                <a:avLst/>
              </a:prstGeom>
            </p:spPr>
            <p:txBody>
              <a:bodyPr wrap="none">
                <a:spAutoFit/>
              </a:bodyPr>
              <a:lstStyle/>
              <a:p>
                <a:r>
                  <a:rPr lang="zh-CN" altLang="en-US" sz="1200" i="0" dirty="0">
                    <a:solidFill>
                      <a:srgbClr val="333333"/>
                    </a:solidFill>
                    <a:effectLst/>
                    <a:latin typeface="+mn-ea"/>
                  </a:rPr>
                  <a:t>由曲柄和滑块的组合来实现</a:t>
                </a:r>
                <a:r>
                  <a:rPr lang="zh-CN" altLang="en-US" sz="1200" b="1" i="0" dirty="0">
                    <a:solidFill>
                      <a:srgbClr val="333333"/>
                    </a:solidFill>
                    <a:effectLst/>
                    <a:latin typeface="+mn-ea"/>
                  </a:rPr>
                  <a:t>转动和移动</a:t>
                </a:r>
                <a:r>
                  <a:rPr lang="zh-CN" altLang="en-US" sz="1200" i="0" dirty="0">
                    <a:solidFill>
                      <a:srgbClr val="333333"/>
                    </a:solidFill>
                    <a:effectLst/>
                    <a:latin typeface="+mn-ea"/>
                  </a:rPr>
                  <a:t>相互转换</a:t>
                </a:r>
                <a:endParaRPr lang="en-US" sz="1200" dirty="0">
                  <a:solidFill>
                    <a:schemeClr val="bg1">
                      <a:lumMod val="65000"/>
                    </a:schemeClr>
                  </a:solidFill>
                  <a:latin typeface="+mn-ea"/>
                  <a:cs typeface="Open Sans" pitchFamily="34" charset="0"/>
                </a:endParaRPr>
              </a:p>
            </p:txBody>
          </p:sp>
          <p:sp>
            <p:nvSpPr>
              <p:cNvPr id="38" name="Freeform 26">
                <a:extLst>
                  <a:ext uri="{FF2B5EF4-FFF2-40B4-BE49-F238E27FC236}">
                    <a16:creationId xmlns:a16="http://schemas.microsoft.com/office/drawing/2014/main" id="{BDC844B4-3903-0C2A-EE59-B644CCA67653}"/>
                  </a:ext>
                </a:extLst>
              </p:cNvPr>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400" dirty="0"/>
              </a:p>
            </p:txBody>
          </p:sp>
        </p:grpSp>
        <p:grpSp>
          <p:nvGrpSpPr>
            <p:cNvPr id="39" name="Group 347">
              <a:extLst>
                <a:ext uri="{FF2B5EF4-FFF2-40B4-BE49-F238E27FC236}">
                  <a16:creationId xmlns:a16="http://schemas.microsoft.com/office/drawing/2014/main" id="{DB6AC986-2AEA-1096-7420-AB2DFB6BEEA9}"/>
                </a:ext>
              </a:extLst>
            </p:cNvPr>
            <p:cNvGrpSpPr/>
            <p:nvPr/>
          </p:nvGrpSpPr>
          <p:grpSpPr>
            <a:xfrm>
              <a:off x="666798" y="3007320"/>
              <a:ext cx="1977241" cy="527865"/>
              <a:chOff x="4742079" y="4071948"/>
              <a:chExt cx="1977241" cy="527865"/>
            </a:xfrm>
          </p:grpSpPr>
          <p:sp>
            <p:nvSpPr>
              <p:cNvPr id="40" name="Rectangle 336">
                <a:extLst>
                  <a:ext uri="{FF2B5EF4-FFF2-40B4-BE49-F238E27FC236}">
                    <a16:creationId xmlns:a16="http://schemas.microsoft.com/office/drawing/2014/main" id="{93BD77EF-EBCC-F90A-933B-EED151A1B7BA}"/>
                  </a:ext>
                </a:extLst>
              </p:cNvPr>
              <p:cNvSpPr/>
              <p:nvPr/>
            </p:nvSpPr>
            <p:spPr>
              <a:xfrm>
                <a:off x="5072065" y="4071948"/>
                <a:ext cx="1647255" cy="527865"/>
              </a:xfrm>
              <a:prstGeom prst="rect">
                <a:avLst/>
              </a:prstGeom>
            </p:spPr>
            <p:txBody>
              <a:bodyPr wrap="none">
                <a:spAutoFit/>
              </a:bodyPr>
              <a:lstStyle/>
              <a:p>
                <a:r>
                  <a:rPr lang="zh-CN" altLang="en-US" sz="1200" dirty="0">
                    <a:solidFill>
                      <a:srgbClr val="333333"/>
                    </a:solidFill>
                    <a:latin typeface="+mn-ea"/>
                  </a:rPr>
                  <a:t>缺点：</a:t>
                </a:r>
                <a:r>
                  <a:rPr lang="zh-CN" altLang="en-US" sz="1200" b="1" dirty="0">
                    <a:solidFill>
                      <a:srgbClr val="333333"/>
                    </a:solidFill>
                    <a:latin typeface="+mn-ea"/>
                  </a:rPr>
                  <a:t>体积较大</a:t>
                </a:r>
                <a:endParaRPr lang="en-US" sz="1200" b="1" dirty="0">
                  <a:solidFill>
                    <a:srgbClr val="333333"/>
                  </a:solidFill>
                  <a:latin typeface="+mn-ea"/>
                </a:endParaRPr>
              </a:p>
            </p:txBody>
          </p:sp>
          <p:sp>
            <p:nvSpPr>
              <p:cNvPr id="43" name="Freeform 105">
                <a:extLst>
                  <a:ext uri="{FF2B5EF4-FFF2-40B4-BE49-F238E27FC236}">
                    <a16:creationId xmlns:a16="http://schemas.microsoft.com/office/drawing/2014/main" id="{2338E059-2500-03BF-E75F-03111D3373C9}"/>
                  </a:ext>
                </a:extLst>
              </p:cNvPr>
              <p:cNvSpPr>
                <a:spLocks/>
              </p:cNvSpPr>
              <p:nvPr/>
            </p:nvSpPr>
            <p:spPr bwMode="auto">
              <a:xfrm>
                <a:off x="4742079" y="4165806"/>
                <a:ext cx="105018" cy="105018"/>
              </a:xfrm>
              <a:custGeom>
                <a:avLst/>
                <a:gdLst/>
                <a:ahLst/>
                <a:cxnLst>
                  <a:cxn ang="0">
                    <a:pos x="255" y="58"/>
                  </a:cxn>
                  <a:cxn ang="0">
                    <a:pos x="257" y="53"/>
                  </a:cxn>
                  <a:cxn ang="0">
                    <a:pos x="262" y="38"/>
                  </a:cxn>
                  <a:cxn ang="0">
                    <a:pos x="257" y="24"/>
                  </a:cxn>
                  <a:cxn ang="0">
                    <a:pos x="244" y="9"/>
                  </a:cxn>
                  <a:cxn ang="0">
                    <a:pos x="241" y="5"/>
                  </a:cxn>
                  <a:cxn ang="0">
                    <a:pos x="224" y="0"/>
                  </a:cxn>
                  <a:cxn ang="0">
                    <a:pos x="210" y="5"/>
                  </a:cxn>
                  <a:cxn ang="0">
                    <a:pos x="132" y="82"/>
                  </a:cxn>
                  <a:cxn ang="0">
                    <a:pos x="58" y="9"/>
                  </a:cxn>
                  <a:cxn ang="0">
                    <a:pos x="49" y="2"/>
                  </a:cxn>
                  <a:cxn ang="0">
                    <a:pos x="27" y="2"/>
                  </a:cxn>
                  <a:cxn ang="0">
                    <a:pos x="18" y="9"/>
                  </a:cxn>
                  <a:cxn ang="0">
                    <a:pos x="9" y="18"/>
                  </a:cxn>
                  <a:cxn ang="0">
                    <a:pos x="3" y="27"/>
                  </a:cxn>
                  <a:cxn ang="0">
                    <a:pos x="3" y="49"/>
                  </a:cxn>
                  <a:cxn ang="0">
                    <a:pos x="9" y="58"/>
                  </a:cxn>
                  <a:cxn ang="0">
                    <a:pos x="9" y="205"/>
                  </a:cxn>
                  <a:cxn ang="0">
                    <a:pos x="5" y="210"/>
                  </a:cxn>
                  <a:cxn ang="0">
                    <a:pos x="0" y="225"/>
                  </a:cxn>
                  <a:cxn ang="0">
                    <a:pos x="5" y="241"/>
                  </a:cxn>
                  <a:cxn ang="0">
                    <a:pos x="18" y="254"/>
                  </a:cxn>
                  <a:cxn ang="0">
                    <a:pos x="23" y="257"/>
                  </a:cxn>
                  <a:cxn ang="0">
                    <a:pos x="38" y="263"/>
                  </a:cxn>
                  <a:cxn ang="0">
                    <a:pos x="54" y="257"/>
                  </a:cxn>
                  <a:cxn ang="0">
                    <a:pos x="132" y="181"/>
                  </a:cxn>
                  <a:cxn ang="0">
                    <a:pos x="204" y="254"/>
                  </a:cxn>
                  <a:cxn ang="0">
                    <a:pos x="214" y="261"/>
                  </a:cxn>
                  <a:cxn ang="0">
                    <a:pos x="235" y="261"/>
                  </a:cxn>
                  <a:cxn ang="0">
                    <a:pos x="244" y="254"/>
                  </a:cxn>
                  <a:cxn ang="0">
                    <a:pos x="255" y="245"/>
                  </a:cxn>
                  <a:cxn ang="0">
                    <a:pos x="261" y="236"/>
                  </a:cxn>
                  <a:cxn ang="0">
                    <a:pos x="261" y="214"/>
                  </a:cxn>
                  <a:cxn ang="0">
                    <a:pos x="255" y="205"/>
                  </a:cxn>
                </a:cxnLst>
                <a:rect l="0" t="0" r="r" b="b"/>
                <a:pathLst>
                  <a:path w="262" h="263">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400"/>
              </a:p>
            </p:txBody>
          </p:sp>
        </p:grpSp>
        <p:grpSp>
          <p:nvGrpSpPr>
            <p:cNvPr id="44" name="Group 346">
              <a:extLst>
                <a:ext uri="{FF2B5EF4-FFF2-40B4-BE49-F238E27FC236}">
                  <a16:creationId xmlns:a16="http://schemas.microsoft.com/office/drawing/2014/main" id="{53E0F4C0-E9DC-D2E4-67B8-9AEB4E83BFE4}"/>
                </a:ext>
              </a:extLst>
            </p:cNvPr>
            <p:cNvGrpSpPr/>
            <p:nvPr/>
          </p:nvGrpSpPr>
          <p:grpSpPr>
            <a:xfrm>
              <a:off x="660225" y="2578692"/>
              <a:ext cx="4394432" cy="527865"/>
              <a:chOff x="4735506" y="3643320"/>
              <a:chExt cx="4394432" cy="527865"/>
            </a:xfrm>
          </p:grpSpPr>
          <p:sp>
            <p:nvSpPr>
              <p:cNvPr id="45" name="Rectangle 335">
                <a:extLst>
                  <a:ext uri="{FF2B5EF4-FFF2-40B4-BE49-F238E27FC236}">
                    <a16:creationId xmlns:a16="http://schemas.microsoft.com/office/drawing/2014/main" id="{E4B809D7-F3A6-28E2-7421-288187F8D427}"/>
                  </a:ext>
                </a:extLst>
              </p:cNvPr>
              <p:cNvSpPr/>
              <p:nvPr/>
            </p:nvSpPr>
            <p:spPr>
              <a:xfrm>
                <a:off x="5072066" y="3643320"/>
                <a:ext cx="4057872" cy="527865"/>
              </a:xfrm>
              <a:prstGeom prst="rect">
                <a:avLst/>
              </a:prstGeom>
            </p:spPr>
            <p:txBody>
              <a:bodyPr wrap="none">
                <a:spAutoFit/>
              </a:bodyPr>
              <a:lstStyle/>
              <a:p>
                <a:r>
                  <a:rPr lang="zh-CN" altLang="en-US" sz="1200" dirty="0">
                    <a:solidFill>
                      <a:srgbClr val="333333"/>
                    </a:solidFill>
                    <a:latin typeface="+mn-ea"/>
                  </a:rPr>
                  <a:t>优点：设置为偏置曲柄滑块则具有</a:t>
                </a:r>
                <a:r>
                  <a:rPr lang="zh-CN" altLang="en-US" sz="1200" b="1" dirty="0">
                    <a:solidFill>
                      <a:srgbClr val="333333"/>
                    </a:solidFill>
                    <a:latin typeface="+mn-ea"/>
                  </a:rPr>
                  <a:t>急回特性</a:t>
                </a:r>
                <a:endParaRPr lang="en-US" sz="1200" b="1" dirty="0">
                  <a:solidFill>
                    <a:srgbClr val="333333"/>
                  </a:solidFill>
                  <a:latin typeface="+mn-ea"/>
                </a:endParaRPr>
              </a:p>
            </p:txBody>
          </p:sp>
          <p:sp>
            <p:nvSpPr>
              <p:cNvPr id="48" name="Freeform 26">
                <a:extLst>
                  <a:ext uri="{FF2B5EF4-FFF2-40B4-BE49-F238E27FC236}">
                    <a16:creationId xmlns:a16="http://schemas.microsoft.com/office/drawing/2014/main" id="{B6203FBC-5406-5E8C-0749-1E28B3332177}"/>
                  </a:ext>
                </a:extLst>
              </p:cNvPr>
              <p:cNvSpPr>
                <a:spLocks/>
              </p:cNvSpPr>
              <p:nvPr/>
            </p:nvSpPr>
            <p:spPr bwMode="auto">
              <a:xfrm>
                <a:off x="4735506" y="3729002"/>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400" dirty="0"/>
              </a:p>
            </p:txBody>
          </p:sp>
        </p:grpSp>
        <p:grpSp>
          <p:nvGrpSpPr>
            <p:cNvPr id="49" name="Group 345">
              <a:extLst>
                <a:ext uri="{FF2B5EF4-FFF2-40B4-BE49-F238E27FC236}">
                  <a16:creationId xmlns:a16="http://schemas.microsoft.com/office/drawing/2014/main" id="{8C51E383-880D-51ED-7378-700735F0E911}"/>
                </a:ext>
              </a:extLst>
            </p:cNvPr>
            <p:cNvGrpSpPr/>
            <p:nvPr/>
          </p:nvGrpSpPr>
          <p:grpSpPr>
            <a:xfrm>
              <a:off x="664407" y="2150064"/>
              <a:ext cx="4591136" cy="527865"/>
              <a:chOff x="4739688" y="3214692"/>
              <a:chExt cx="4591136" cy="527865"/>
            </a:xfrm>
          </p:grpSpPr>
          <p:sp>
            <p:nvSpPr>
              <p:cNvPr id="50" name="Rectangle 334">
                <a:extLst>
                  <a:ext uri="{FF2B5EF4-FFF2-40B4-BE49-F238E27FC236}">
                    <a16:creationId xmlns:a16="http://schemas.microsoft.com/office/drawing/2014/main" id="{BC216788-017F-FD1A-184E-06885FE66BE3}"/>
                  </a:ext>
                </a:extLst>
              </p:cNvPr>
              <p:cNvSpPr/>
              <p:nvPr/>
            </p:nvSpPr>
            <p:spPr>
              <a:xfrm>
                <a:off x="5072066" y="3214692"/>
                <a:ext cx="4258758" cy="527865"/>
              </a:xfrm>
              <a:prstGeom prst="rect">
                <a:avLst/>
              </a:prstGeom>
            </p:spPr>
            <p:txBody>
              <a:bodyPr wrap="none">
                <a:spAutoFit/>
              </a:bodyPr>
              <a:lstStyle/>
              <a:p>
                <a:r>
                  <a:rPr lang="zh-CN" altLang="en-US" sz="1200" dirty="0">
                    <a:solidFill>
                      <a:srgbClr val="333333"/>
                    </a:solidFill>
                    <a:latin typeface="+mn-ea"/>
                  </a:rPr>
                  <a:t>以曲柄为主动件，把</a:t>
                </a:r>
                <a:r>
                  <a:rPr lang="zh-CN" altLang="en-US" sz="1200" b="1" dirty="0">
                    <a:solidFill>
                      <a:srgbClr val="333333"/>
                    </a:solidFill>
                    <a:latin typeface="+mn-ea"/>
                  </a:rPr>
                  <a:t>整周转动</a:t>
                </a:r>
                <a:r>
                  <a:rPr lang="zh-CN" altLang="en-US" sz="1200" dirty="0">
                    <a:solidFill>
                      <a:srgbClr val="333333"/>
                    </a:solidFill>
                    <a:latin typeface="+mn-ea"/>
                  </a:rPr>
                  <a:t>转换为</a:t>
                </a:r>
                <a:r>
                  <a:rPr lang="zh-CN" altLang="en-US" sz="1200" b="1" dirty="0">
                    <a:solidFill>
                      <a:srgbClr val="333333"/>
                    </a:solidFill>
                    <a:latin typeface="+mn-ea"/>
                  </a:rPr>
                  <a:t>往复</a:t>
                </a:r>
                <a:r>
                  <a:rPr lang="zh-CN" altLang="en-US" sz="1200" dirty="0">
                    <a:solidFill>
                      <a:srgbClr val="333333"/>
                    </a:solidFill>
                    <a:latin typeface="+mn-ea"/>
                  </a:rPr>
                  <a:t>移动</a:t>
                </a:r>
                <a:endParaRPr lang="en-US" sz="1200" dirty="0">
                  <a:solidFill>
                    <a:srgbClr val="333333"/>
                  </a:solidFill>
                  <a:latin typeface="+mn-ea"/>
                </a:endParaRPr>
              </a:p>
            </p:txBody>
          </p:sp>
          <p:sp>
            <p:nvSpPr>
              <p:cNvPr id="53" name="Freeform 105">
                <a:extLst>
                  <a:ext uri="{FF2B5EF4-FFF2-40B4-BE49-F238E27FC236}">
                    <a16:creationId xmlns:a16="http://schemas.microsoft.com/office/drawing/2014/main" id="{E66F1CAB-A3A2-8096-92F0-F745740CAB61}"/>
                  </a:ext>
                </a:extLst>
              </p:cNvPr>
              <p:cNvSpPr>
                <a:spLocks/>
              </p:cNvSpPr>
              <p:nvPr/>
            </p:nvSpPr>
            <p:spPr bwMode="auto">
              <a:xfrm>
                <a:off x="4739688" y="3310676"/>
                <a:ext cx="105018" cy="105018"/>
              </a:xfrm>
              <a:custGeom>
                <a:avLst/>
                <a:gdLst/>
                <a:ahLst/>
                <a:cxnLst>
                  <a:cxn ang="0">
                    <a:pos x="255" y="58"/>
                  </a:cxn>
                  <a:cxn ang="0">
                    <a:pos x="257" y="53"/>
                  </a:cxn>
                  <a:cxn ang="0">
                    <a:pos x="262" y="38"/>
                  </a:cxn>
                  <a:cxn ang="0">
                    <a:pos x="257" y="24"/>
                  </a:cxn>
                  <a:cxn ang="0">
                    <a:pos x="244" y="9"/>
                  </a:cxn>
                  <a:cxn ang="0">
                    <a:pos x="241" y="5"/>
                  </a:cxn>
                  <a:cxn ang="0">
                    <a:pos x="224" y="0"/>
                  </a:cxn>
                  <a:cxn ang="0">
                    <a:pos x="210" y="5"/>
                  </a:cxn>
                  <a:cxn ang="0">
                    <a:pos x="132" y="82"/>
                  </a:cxn>
                  <a:cxn ang="0">
                    <a:pos x="58" y="9"/>
                  </a:cxn>
                  <a:cxn ang="0">
                    <a:pos x="49" y="2"/>
                  </a:cxn>
                  <a:cxn ang="0">
                    <a:pos x="27" y="2"/>
                  </a:cxn>
                  <a:cxn ang="0">
                    <a:pos x="18" y="9"/>
                  </a:cxn>
                  <a:cxn ang="0">
                    <a:pos x="9" y="18"/>
                  </a:cxn>
                  <a:cxn ang="0">
                    <a:pos x="3" y="27"/>
                  </a:cxn>
                  <a:cxn ang="0">
                    <a:pos x="3" y="49"/>
                  </a:cxn>
                  <a:cxn ang="0">
                    <a:pos x="9" y="58"/>
                  </a:cxn>
                  <a:cxn ang="0">
                    <a:pos x="9" y="205"/>
                  </a:cxn>
                  <a:cxn ang="0">
                    <a:pos x="5" y="210"/>
                  </a:cxn>
                  <a:cxn ang="0">
                    <a:pos x="0" y="225"/>
                  </a:cxn>
                  <a:cxn ang="0">
                    <a:pos x="5" y="241"/>
                  </a:cxn>
                  <a:cxn ang="0">
                    <a:pos x="18" y="254"/>
                  </a:cxn>
                  <a:cxn ang="0">
                    <a:pos x="23" y="257"/>
                  </a:cxn>
                  <a:cxn ang="0">
                    <a:pos x="38" y="263"/>
                  </a:cxn>
                  <a:cxn ang="0">
                    <a:pos x="54" y="257"/>
                  </a:cxn>
                  <a:cxn ang="0">
                    <a:pos x="132" y="181"/>
                  </a:cxn>
                  <a:cxn ang="0">
                    <a:pos x="204" y="254"/>
                  </a:cxn>
                  <a:cxn ang="0">
                    <a:pos x="214" y="261"/>
                  </a:cxn>
                  <a:cxn ang="0">
                    <a:pos x="235" y="261"/>
                  </a:cxn>
                  <a:cxn ang="0">
                    <a:pos x="244" y="254"/>
                  </a:cxn>
                  <a:cxn ang="0">
                    <a:pos x="255" y="245"/>
                  </a:cxn>
                  <a:cxn ang="0">
                    <a:pos x="261" y="236"/>
                  </a:cxn>
                  <a:cxn ang="0">
                    <a:pos x="261" y="214"/>
                  </a:cxn>
                  <a:cxn ang="0">
                    <a:pos x="255" y="205"/>
                  </a:cxn>
                </a:cxnLst>
                <a:rect l="0" t="0" r="r" b="b"/>
                <a:pathLst>
                  <a:path w="262" h="263">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400"/>
              </a:p>
            </p:txBody>
          </p:sp>
        </p:grpSp>
      </p:grpSp>
      <p:pic>
        <p:nvPicPr>
          <p:cNvPr id="56" name="图片 55">
            <a:extLst>
              <a:ext uri="{FF2B5EF4-FFF2-40B4-BE49-F238E27FC236}">
                <a16:creationId xmlns:a16="http://schemas.microsoft.com/office/drawing/2014/main" id="{E15CE53F-F4B6-40D2-959F-7764506E21E0}"/>
              </a:ext>
            </a:extLst>
          </p:cNvPr>
          <p:cNvPicPr>
            <a:picLocks noChangeAspect="1"/>
          </p:cNvPicPr>
          <p:nvPr/>
        </p:nvPicPr>
        <p:blipFill rotWithShape="1">
          <a:blip r:embed="rId5"/>
          <a:srcRect b="14312"/>
          <a:stretch/>
        </p:blipFill>
        <p:spPr>
          <a:xfrm>
            <a:off x="735065" y="2052025"/>
            <a:ext cx="3173187" cy="1795861"/>
          </a:xfrm>
          <a:prstGeom prst="rect">
            <a:avLst/>
          </a:prstGeom>
        </p:spPr>
      </p:pic>
      <p:grpSp>
        <p:nvGrpSpPr>
          <p:cNvPr id="77" name="组合 76">
            <a:extLst>
              <a:ext uri="{FF2B5EF4-FFF2-40B4-BE49-F238E27FC236}">
                <a16:creationId xmlns:a16="http://schemas.microsoft.com/office/drawing/2014/main" id="{B81B5110-1D11-F062-A8BF-6C84B7F283A6}"/>
              </a:ext>
            </a:extLst>
          </p:cNvPr>
          <p:cNvGrpSpPr/>
          <p:nvPr/>
        </p:nvGrpSpPr>
        <p:grpSpPr>
          <a:xfrm>
            <a:off x="358678" y="4035679"/>
            <a:ext cx="3094630" cy="1244660"/>
            <a:chOff x="1049136" y="4426245"/>
            <a:chExt cx="3724096" cy="1747715"/>
          </a:xfrm>
        </p:grpSpPr>
        <p:sp>
          <p:nvSpPr>
            <p:cNvPr id="58" name="Rectangle 330">
              <a:extLst>
                <a:ext uri="{FF2B5EF4-FFF2-40B4-BE49-F238E27FC236}">
                  <a16:creationId xmlns:a16="http://schemas.microsoft.com/office/drawing/2014/main" id="{E0EEE71F-5514-23BC-47B7-B60C788DF649}"/>
                </a:ext>
              </a:extLst>
            </p:cNvPr>
            <p:cNvSpPr/>
            <p:nvPr/>
          </p:nvSpPr>
          <p:spPr>
            <a:xfrm>
              <a:off x="1049136" y="4426245"/>
              <a:ext cx="3724096" cy="276999"/>
            </a:xfrm>
            <a:prstGeom prst="rect">
              <a:avLst/>
            </a:prstGeom>
          </p:spPr>
          <p:txBody>
            <a:bodyPr wrap="none">
              <a:spAutoFit/>
            </a:bodyPr>
            <a:lstStyle/>
            <a:p>
              <a:r>
                <a:rPr lang="zh-CN" altLang="en-US" sz="1200" i="0" dirty="0">
                  <a:solidFill>
                    <a:srgbClr val="333333"/>
                  </a:solidFill>
                  <a:effectLst/>
                  <a:latin typeface="+mn-ea"/>
                </a:rPr>
                <a:t>由凸轮，从动件和机架三个基本构件组成的高副机构</a:t>
              </a:r>
              <a:endParaRPr lang="en-US" sz="1200" dirty="0">
                <a:solidFill>
                  <a:schemeClr val="bg1">
                    <a:lumMod val="65000"/>
                  </a:schemeClr>
                </a:solidFill>
                <a:latin typeface="+mn-ea"/>
                <a:cs typeface="Open Sans" pitchFamily="34" charset="0"/>
              </a:endParaRPr>
            </a:p>
          </p:txBody>
        </p:sp>
        <p:sp>
          <p:nvSpPr>
            <p:cNvPr id="63" name="Rectangle 336">
              <a:extLst>
                <a:ext uri="{FF2B5EF4-FFF2-40B4-BE49-F238E27FC236}">
                  <a16:creationId xmlns:a16="http://schemas.microsoft.com/office/drawing/2014/main" id="{CAC5F6F5-64A9-A0DF-FAD5-5B3D44EE4A1C}"/>
                </a:ext>
              </a:extLst>
            </p:cNvPr>
            <p:cNvSpPr/>
            <p:nvPr/>
          </p:nvSpPr>
          <p:spPr>
            <a:xfrm>
              <a:off x="1049136" y="5896961"/>
              <a:ext cx="1261884" cy="276999"/>
            </a:xfrm>
            <a:prstGeom prst="rect">
              <a:avLst/>
            </a:prstGeom>
          </p:spPr>
          <p:txBody>
            <a:bodyPr wrap="none">
              <a:spAutoFit/>
            </a:bodyPr>
            <a:lstStyle/>
            <a:p>
              <a:r>
                <a:rPr lang="zh-CN" altLang="en-US" sz="1200" dirty="0">
                  <a:solidFill>
                    <a:srgbClr val="333333"/>
                  </a:solidFill>
                  <a:latin typeface="+mn-ea"/>
                </a:rPr>
                <a:t>缺点：</a:t>
              </a:r>
              <a:r>
                <a:rPr lang="zh-CN" altLang="en-US" sz="1200" b="1" dirty="0">
                  <a:solidFill>
                    <a:srgbClr val="333333"/>
                  </a:solidFill>
                  <a:latin typeface="+mn-ea"/>
                </a:rPr>
                <a:t>制造复杂</a:t>
              </a:r>
              <a:endParaRPr lang="en-US" sz="1200" b="1" dirty="0">
                <a:solidFill>
                  <a:srgbClr val="333333"/>
                </a:solidFill>
                <a:latin typeface="+mn-ea"/>
              </a:endParaRPr>
            </a:p>
          </p:txBody>
        </p:sp>
        <p:sp>
          <p:nvSpPr>
            <p:cNvPr id="68" name="Rectangle 335">
              <a:extLst>
                <a:ext uri="{FF2B5EF4-FFF2-40B4-BE49-F238E27FC236}">
                  <a16:creationId xmlns:a16="http://schemas.microsoft.com/office/drawing/2014/main" id="{A53FBE91-ACFE-0DBA-18F8-E18F701E3743}"/>
                </a:ext>
              </a:extLst>
            </p:cNvPr>
            <p:cNvSpPr/>
            <p:nvPr/>
          </p:nvSpPr>
          <p:spPr>
            <a:xfrm>
              <a:off x="1049136" y="5468333"/>
              <a:ext cx="2185214" cy="276999"/>
            </a:xfrm>
            <a:prstGeom prst="rect">
              <a:avLst/>
            </a:prstGeom>
          </p:spPr>
          <p:txBody>
            <a:bodyPr wrap="none">
              <a:spAutoFit/>
            </a:bodyPr>
            <a:lstStyle/>
            <a:p>
              <a:r>
                <a:rPr lang="zh-CN" altLang="en-US" sz="1200" dirty="0">
                  <a:solidFill>
                    <a:srgbClr val="333333"/>
                  </a:solidFill>
                  <a:latin typeface="+mn-ea"/>
                </a:rPr>
                <a:t>优点：</a:t>
              </a:r>
              <a:r>
                <a:rPr lang="zh-CN" altLang="en-US" sz="1200" b="1" dirty="0">
                  <a:solidFill>
                    <a:srgbClr val="333333"/>
                  </a:solidFill>
                  <a:latin typeface="+mn-ea"/>
                </a:rPr>
                <a:t>运动轨迹可以自行定制</a:t>
              </a:r>
              <a:endParaRPr lang="en-US" sz="1200" b="1" dirty="0">
                <a:solidFill>
                  <a:srgbClr val="333333"/>
                </a:solidFill>
                <a:latin typeface="+mn-ea"/>
              </a:endParaRPr>
            </a:p>
          </p:txBody>
        </p:sp>
        <p:sp>
          <p:nvSpPr>
            <p:cNvPr id="73" name="Rectangle 334">
              <a:extLst>
                <a:ext uri="{FF2B5EF4-FFF2-40B4-BE49-F238E27FC236}">
                  <a16:creationId xmlns:a16="http://schemas.microsoft.com/office/drawing/2014/main" id="{16A1BFED-8C28-1E8C-3D30-2DE7EE497BF7}"/>
                </a:ext>
              </a:extLst>
            </p:cNvPr>
            <p:cNvSpPr/>
            <p:nvPr/>
          </p:nvSpPr>
          <p:spPr>
            <a:xfrm>
              <a:off x="1049136" y="4854873"/>
              <a:ext cx="3724096" cy="461665"/>
            </a:xfrm>
            <a:prstGeom prst="rect">
              <a:avLst/>
            </a:prstGeom>
          </p:spPr>
          <p:txBody>
            <a:bodyPr wrap="none">
              <a:spAutoFit/>
            </a:bodyPr>
            <a:lstStyle/>
            <a:p>
              <a:r>
                <a:rPr lang="zh-CN" altLang="en-US" sz="1200" dirty="0">
                  <a:solidFill>
                    <a:srgbClr val="333333"/>
                  </a:solidFill>
                  <a:latin typeface="+mn-ea"/>
                </a:rPr>
                <a:t>凸轮的轮廓线或凹槽的形状，可将连续的</a:t>
              </a:r>
              <a:r>
                <a:rPr lang="zh-CN" altLang="en-US" sz="1200" b="1" dirty="0">
                  <a:solidFill>
                    <a:srgbClr val="333333"/>
                  </a:solidFill>
                  <a:latin typeface="+mn-ea"/>
                </a:rPr>
                <a:t>旋转</a:t>
              </a:r>
              <a:r>
                <a:rPr lang="zh-CN" altLang="en-US" sz="1200" dirty="0">
                  <a:solidFill>
                    <a:srgbClr val="333333"/>
                  </a:solidFill>
                  <a:latin typeface="+mn-ea"/>
                </a:rPr>
                <a:t>运动转</a:t>
              </a:r>
              <a:endParaRPr lang="en-US" altLang="zh-CN" sz="1200" dirty="0">
                <a:solidFill>
                  <a:srgbClr val="333333"/>
                </a:solidFill>
                <a:latin typeface="+mn-ea"/>
              </a:endParaRPr>
            </a:p>
            <a:p>
              <a:r>
                <a:rPr lang="zh-CN" altLang="en-US" sz="1200" dirty="0">
                  <a:solidFill>
                    <a:srgbClr val="333333"/>
                  </a:solidFill>
                  <a:latin typeface="+mn-ea"/>
                </a:rPr>
                <a:t>化为</a:t>
              </a:r>
              <a:r>
                <a:rPr lang="zh-CN" altLang="en-US" sz="1200" b="1" dirty="0">
                  <a:solidFill>
                    <a:srgbClr val="333333"/>
                  </a:solidFill>
                  <a:latin typeface="+mn-ea"/>
                </a:rPr>
                <a:t>往复</a:t>
              </a:r>
              <a:r>
                <a:rPr lang="zh-CN" altLang="en-US" sz="1200" dirty="0">
                  <a:solidFill>
                    <a:srgbClr val="333333"/>
                  </a:solidFill>
                  <a:latin typeface="+mn-ea"/>
                </a:rPr>
                <a:t>的直线运动</a:t>
              </a:r>
              <a:endParaRPr lang="en-US" sz="1200" dirty="0">
                <a:solidFill>
                  <a:srgbClr val="333333"/>
                </a:solidFill>
                <a:latin typeface="+mn-ea"/>
              </a:endParaRPr>
            </a:p>
          </p:txBody>
        </p:sp>
      </p:grpSp>
      <p:pic>
        <p:nvPicPr>
          <p:cNvPr id="78" name="Picture 2">
            <a:extLst>
              <a:ext uri="{FF2B5EF4-FFF2-40B4-BE49-F238E27FC236}">
                <a16:creationId xmlns:a16="http://schemas.microsoft.com/office/drawing/2014/main" id="{D5AE24E4-E4FC-38DA-305A-CC0A44A1E9E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16621" y="4942950"/>
            <a:ext cx="2575956" cy="1770969"/>
          </a:xfrm>
          <a:prstGeom prst="rect">
            <a:avLst/>
          </a:prstGeom>
          <a:noFill/>
          <a:extLst>
            <a:ext uri="{909E8E84-426E-40DD-AFC4-6F175D3DCCD1}">
              <a14:hiddenFill xmlns:a14="http://schemas.microsoft.com/office/drawing/2010/main">
                <a:solidFill>
                  <a:srgbClr val="FFFFFF"/>
                </a:solidFill>
              </a14:hiddenFill>
            </a:ext>
          </a:extLst>
        </p:spPr>
      </p:pic>
      <p:grpSp>
        <p:nvGrpSpPr>
          <p:cNvPr id="99" name="组合 98">
            <a:extLst>
              <a:ext uri="{FF2B5EF4-FFF2-40B4-BE49-F238E27FC236}">
                <a16:creationId xmlns:a16="http://schemas.microsoft.com/office/drawing/2014/main" id="{731B15C0-C658-6EDF-AE5A-77069484006D}"/>
              </a:ext>
            </a:extLst>
          </p:cNvPr>
          <p:cNvGrpSpPr/>
          <p:nvPr/>
        </p:nvGrpSpPr>
        <p:grpSpPr>
          <a:xfrm>
            <a:off x="7978822" y="4035679"/>
            <a:ext cx="4185761" cy="799058"/>
            <a:chOff x="6586541" y="3119439"/>
            <a:chExt cx="4185761" cy="1637029"/>
          </a:xfrm>
        </p:grpSpPr>
        <p:sp>
          <p:nvSpPr>
            <p:cNvPr id="80" name="Rectangle 330">
              <a:extLst>
                <a:ext uri="{FF2B5EF4-FFF2-40B4-BE49-F238E27FC236}">
                  <a16:creationId xmlns:a16="http://schemas.microsoft.com/office/drawing/2014/main" id="{1516FCE0-D187-F5DC-6607-281867A64940}"/>
                </a:ext>
              </a:extLst>
            </p:cNvPr>
            <p:cNvSpPr/>
            <p:nvPr/>
          </p:nvSpPr>
          <p:spPr>
            <a:xfrm>
              <a:off x="6586541" y="3119439"/>
              <a:ext cx="3108543" cy="351145"/>
            </a:xfrm>
            <a:prstGeom prst="rect">
              <a:avLst/>
            </a:prstGeom>
          </p:spPr>
          <p:txBody>
            <a:bodyPr wrap="none">
              <a:spAutoFit/>
            </a:bodyPr>
            <a:lstStyle/>
            <a:p>
              <a:r>
                <a:rPr lang="zh-CN" altLang="en-US" sz="1200" i="0" dirty="0">
                  <a:solidFill>
                    <a:srgbClr val="333333"/>
                  </a:solidFill>
                  <a:effectLst/>
                  <a:latin typeface="+mn-ea"/>
                </a:rPr>
                <a:t>由一个曲柄和一个摇杆组成的铰链四杆机构</a:t>
              </a:r>
              <a:endParaRPr lang="en-US" sz="1200" dirty="0">
                <a:solidFill>
                  <a:schemeClr val="bg1">
                    <a:lumMod val="65000"/>
                  </a:schemeClr>
                </a:solidFill>
                <a:latin typeface="+mn-ea"/>
                <a:cs typeface="Open Sans" pitchFamily="34" charset="0"/>
              </a:endParaRPr>
            </a:p>
          </p:txBody>
        </p:sp>
        <p:sp>
          <p:nvSpPr>
            <p:cNvPr id="85" name="Rectangle 336">
              <a:extLst>
                <a:ext uri="{FF2B5EF4-FFF2-40B4-BE49-F238E27FC236}">
                  <a16:creationId xmlns:a16="http://schemas.microsoft.com/office/drawing/2014/main" id="{314655BE-301A-28C1-F845-5AC80EFC50C2}"/>
                </a:ext>
              </a:extLst>
            </p:cNvPr>
            <p:cNvSpPr/>
            <p:nvPr/>
          </p:nvSpPr>
          <p:spPr>
            <a:xfrm>
              <a:off x="6586541" y="4405323"/>
              <a:ext cx="1877437" cy="351145"/>
            </a:xfrm>
            <a:prstGeom prst="rect">
              <a:avLst/>
            </a:prstGeom>
          </p:spPr>
          <p:txBody>
            <a:bodyPr wrap="none">
              <a:spAutoFit/>
            </a:bodyPr>
            <a:lstStyle/>
            <a:p>
              <a:r>
                <a:rPr lang="zh-CN" altLang="en-US" sz="1200" dirty="0">
                  <a:solidFill>
                    <a:srgbClr val="333333"/>
                  </a:solidFill>
                  <a:latin typeface="+mn-ea"/>
                </a:rPr>
                <a:t>缺点：</a:t>
              </a:r>
              <a:r>
                <a:rPr lang="zh-CN" altLang="en-US" sz="1200" b="1" dirty="0">
                  <a:solidFill>
                    <a:srgbClr val="333333"/>
                  </a:solidFill>
                  <a:latin typeface="+mn-ea"/>
                </a:rPr>
                <a:t>输出轨迹不好确定</a:t>
              </a:r>
              <a:endParaRPr lang="en-US" sz="1200" b="1" dirty="0">
                <a:solidFill>
                  <a:srgbClr val="333333"/>
                </a:solidFill>
                <a:latin typeface="+mn-ea"/>
              </a:endParaRPr>
            </a:p>
          </p:txBody>
        </p:sp>
        <p:sp>
          <p:nvSpPr>
            <p:cNvPr id="90" name="Rectangle 335">
              <a:extLst>
                <a:ext uri="{FF2B5EF4-FFF2-40B4-BE49-F238E27FC236}">
                  <a16:creationId xmlns:a16="http://schemas.microsoft.com/office/drawing/2014/main" id="{7FD99F69-89D7-A60C-D9B2-D54584C2E36C}"/>
                </a:ext>
              </a:extLst>
            </p:cNvPr>
            <p:cNvSpPr/>
            <p:nvPr/>
          </p:nvSpPr>
          <p:spPr>
            <a:xfrm>
              <a:off x="6586541" y="3976696"/>
              <a:ext cx="1261884" cy="351145"/>
            </a:xfrm>
            <a:prstGeom prst="rect">
              <a:avLst/>
            </a:prstGeom>
          </p:spPr>
          <p:txBody>
            <a:bodyPr wrap="none">
              <a:spAutoFit/>
            </a:bodyPr>
            <a:lstStyle/>
            <a:p>
              <a:r>
                <a:rPr lang="zh-CN" altLang="en-US" sz="1200" dirty="0">
                  <a:solidFill>
                    <a:srgbClr val="333333"/>
                  </a:solidFill>
                  <a:latin typeface="+mn-ea"/>
                </a:rPr>
                <a:t>优点：</a:t>
              </a:r>
              <a:r>
                <a:rPr lang="zh-CN" altLang="en-US" sz="1200" b="1" dirty="0">
                  <a:solidFill>
                    <a:srgbClr val="333333"/>
                  </a:solidFill>
                  <a:latin typeface="+mn-ea"/>
                </a:rPr>
                <a:t>制作简单</a:t>
              </a:r>
              <a:endParaRPr lang="en-US" sz="1200" b="1" dirty="0">
                <a:solidFill>
                  <a:srgbClr val="333333"/>
                </a:solidFill>
                <a:latin typeface="+mn-ea"/>
              </a:endParaRPr>
            </a:p>
          </p:txBody>
        </p:sp>
        <p:sp>
          <p:nvSpPr>
            <p:cNvPr id="95" name="Rectangle 334">
              <a:extLst>
                <a:ext uri="{FF2B5EF4-FFF2-40B4-BE49-F238E27FC236}">
                  <a16:creationId xmlns:a16="http://schemas.microsoft.com/office/drawing/2014/main" id="{7320F925-0922-EF56-C380-362A9CC48FEB}"/>
                </a:ext>
              </a:extLst>
            </p:cNvPr>
            <p:cNvSpPr/>
            <p:nvPr/>
          </p:nvSpPr>
          <p:spPr>
            <a:xfrm>
              <a:off x="6586541" y="3548067"/>
              <a:ext cx="4185761" cy="351145"/>
            </a:xfrm>
            <a:prstGeom prst="rect">
              <a:avLst/>
            </a:prstGeom>
          </p:spPr>
          <p:txBody>
            <a:bodyPr wrap="none">
              <a:spAutoFit/>
            </a:bodyPr>
            <a:lstStyle/>
            <a:p>
              <a:r>
                <a:rPr lang="zh-CN" altLang="en-US" sz="1200" dirty="0">
                  <a:solidFill>
                    <a:srgbClr val="333333"/>
                  </a:solidFill>
                  <a:latin typeface="+mn-ea"/>
                </a:rPr>
                <a:t>曲柄为主动件且</a:t>
              </a:r>
              <a:r>
                <a:rPr lang="zh-CN" altLang="en-US" sz="1200" b="1" dirty="0">
                  <a:solidFill>
                    <a:srgbClr val="333333"/>
                  </a:solidFill>
                  <a:latin typeface="+mn-ea"/>
                </a:rPr>
                <a:t>等速</a:t>
              </a:r>
              <a:r>
                <a:rPr lang="zh-CN" altLang="en-US" sz="1200" dirty="0">
                  <a:solidFill>
                    <a:srgbClr val="333333"/>
                  </a:solidFill>
                  <a:latin typeface="+mn-ea"/>
                </a:rPr>
                <a:t>转动，而摇杆为从动件作</a:t>
              </a:r>
              <a:r>
                <a:rPr lang="zh-CN" altLang="en-US" sz="1200" b="1" dirty="0">
                  <a:solidFill>
                    <a:srgbClr val="333333"/>
                  </a:solidFill>
                  <a:latin typeface="+mn-ea"/>
                </a:rPr>
                <a:t>变速往返摆动</a:t>
              </a:r>
              <a:endParaRPr lang="en-US" sz="1200" b="1" dirty="0">
                <a:solidFill>
                  <a:srgbClr val="333333"/>
                </a:solidFill>
                <a:latin typeface="+mn-ea"/>
              </a:endParaRPr>
            </a:p>
          </p:txBody>
        </p:sp>
      </p:grpSp>
      <p:pic>
        <p:nvPicPr>
          <p:cNvPr id="100" name="Picture 2">
            <a:extLst>
              <a:ext uri="{FF2B5EF4-FFF2-40B4-BE49-F238E27FC236}">
                <a16:creationId xmlns:a16="http://schemas.microsoft.com/office/drawing/2014/main" id="{7C6880F0-36DD-34D7-6ADB-5DBDD7F011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74020" y="5006325"/>
            <a:ext cx="2826689" cy="1677027"/>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15">
            <a:extLst>
              <a:ext uri="{FF2B5EF4-FFF2-40B4-BE49-F238E27FC236}">
                <a16:creationId xmlns:a16="http://schemas.microsoft.com/office/drawing/2014/main" id="{9294FB7A-E290-BB7C-FEEA-4821C16CE90B}"/>
              </a:ext>
            </a:extLst>
          </p:cNvPr>
          <p:cNvSpPr/>
          <p:nvPr/>
        </p:nvSpPr>
        <p:spPr>
          <a:xfrm>
            <a:off x="6760119" y="667221"/>
            <a:ext cx="5170623" cy="887487"/>
          </a:xfrm>
          <a:prstGeom prst="rect">
            <a:avLst/>
          </a:prstGeom>
        </p:spPr>
        <p:txBody>
          <a:bodyPr wrap="square">
            <a:spAutoFit/>
          </a:bodyPr>
          <a:lstStyle/>
          <a:p>
            <a:pPr>
              <a:lnSpc>
                <a:spcPct val="150000"/>
              </a:lnSpc>
            </a:pPr>
            <a:r>
              <a:rPr lang="zh-CN" altLang="en-US" sz="1200" dirty="0">
                <a:latin typeface="+mn-ea"/>
                <a:cs typeface="Open Sans Light" pitchFamily="34" charset="0"/>
              </a:rPr>
              <a:t>       </a:t>
            </a:r>
            <a:r>
              <a:rPr lang="zh-CN" altLang="en-US" sz="1200" dirty="0">
                <a:solidFill>
                  <a:schemeClr val="tx1">
                    <a:lumMod val="85000"/>
                    <a:lumOff val="15000"/>
                  </a:schemeClr>
                </a:solidFill>
                <a:latin typeface="+mn-ea"/>
                <a:cs typeface="Open Sans Light" pitchFamily="34" charset="0"/>
              </a:rPr>
              <a:t>曲柄滑块机构制作</a:t>
            </a:r>
            <a:r>
              <a:rPr lang="zh-CN" altLang="en-US" sz="1200" b="1" dirty="0">
                <a:solidFill>
                  <a:schemeClr val="tx1">
                    <a:lumMod val="85000"/>
                    <a:lumOff val="15000"/>
                  </a:schemeClr>
                </a:solidFill>
                <a:latin typeface="+mn-ea"/>
                <a:cs typeface="Open Sans Light" pitchFamily="34" charset="0"/>
              </a:rPr>
              <a:t>难度中等</a:t>
            </a:r>
            <a:r>
              <a:rPr lang="zh-CN" altLang="en-US" sz="1200" dirty="0">
                <a:solidFill>
                  <a:schemeClr val="tx1">
                    <a:lumMod val="85000"/>
                    <a:lumOff val="15000"/>
                  </a:schemeClr>
                </a:solidFill>
                <a:latin typeface="+mn-ea"/>
                <a:cs typeface="Open Sans Light" pitchFamily="34" charset="0"/>
              </a:rPr>
              <a:t>，采取偏置方式具有</a:t>
            </a:r>
            <a:r>
              <a:rPr lang="zh-CN" altLang="en-US" sz="1200" b="1" dirty="0">
                <a:solidFill>
                  <a:schemeClr val="tx1">
                    <a:lumMod val="85000"/>
                    <a:lumOff val="15000"/>
                  </a:schemeClr>
                </a:solidFill>
                <a:latin typeface="+mn-ea"/>
                <a:cs typeface="Open Sans Light" pitchFamily="34" charset="0"/>
              </a:rPr>
              <a:t>急回特性</a:t>
            </a:r>
            <a:r>
              <a:rPr lang="zh-CN" altLang="en-US" sz="1200" dirty="0">
                <a:solidFill>
                  <a:schemeClr val="tx1">
                    <a:lumMod val="85000"/>
                    <a:lumOff val="15000"/>
                  </a:schemeClr>
                </a:solidFill>
                <a:latin typeface="+mn-ea"/>
                <a:cs typeface="Open Sans Light" pitchFamily="34" charset="0"/>
              </a:rPr>
              <a:t>，可以提高运行效率，采取双曲柄带动滑块的方式可以使运行更加</a:t>
            </a:r>
            <a:r>
              <a:rPr lang="zh-CN" altLang="en-US" sz="1200" b="1" dirty="0">
                <a:solidFill>
                  <a:schemeClr val="tx1">
                    <a:lumMod val="85000"/>
                    <a:lumOff val="15000"/>
                  </a:schemeClr>
                </a:solidFill>
                <a:latin typeface="+mn-ea"/>
                <a:cs typeface="Open Sans Light" pitchFamily="34" charset="0"/>
              </a:rPr>
              <a:t>简便</a:t>
            </a:r>
            <a:r>
              <a:rPr lang="zh-CN" altLang="en-US" sz="1200" dirty="0">
                <a:solidFill>
                  <a:schemeClr val="tx1">
                    <a:lumMod val="85000"/>
                    <a:lumOff val="15000"/>
                  </a:schemeClr>
                </a:solidFill>
                <a:latin typeface="+mn-ea"/>
                <a:cs typeface="Open Sans Light" pitchFamily="34" charset="0"/>
              </a:rPr>
              <a:t>，也利于安装。</a:t>
            </a:r>
            <a:endParaRPr lang="ms-MY" sz="1200" dirty="0">
              <a:solidFill>
                <a:schemeClr val="tx1">
                  <a:lumMod val="85000"/>
                  <a:lumOff val="15000"/>
                </a:schemeClr>
              </a:solidFill>
              <a:latin typeface="+mn-ea"/>
              <a:cs typeface="Open Sans Light" pitchFamily="34" charset="0"/>
            </a:endParaRPr>
          </a:p>
        </p:txBody>
      </p:sp>
      <p:pic>
        <p:nvPicPr>
          <p:cNvPr id="102" name="图片 101">
            <a:extLst>
              <a:ext uri="{FF2B5EF4-FFF2-40B4-BE49-F238E27FC236}">
                <a16:creationId xmlns:a16="http://schemas.microsoft.com/office/drawing/2014/main" id="{1CF8102D-EA2E-F539-ECDA-D67B45F04214}"/>
              </a:ext>
            </a:extLst>
          </p:cNvPr>
          <p:cNvPicPr>
            <a:picLocks noChangeAspect="1"/>
          </p:cNvPicPr>
          <p:nvPr/>
        </p:nvPicPr>
        <p:blipFill>
          <a:blip r:embed="rId8"/>
          <a:stretch>
            <a:fillRect/>
          </a:stretch>
        </p:blipFill>
        <p:spPr>
          <a:xfrm>
            <a:off x="8317893" y="1515611"/>
            <a:ext cx="3265860" cy="1795861"/>
          </a:xfrm>
          <a:prstGeom prst="rect">
            <a:avLst/>
          </a:prstGeom>
        </p:spPr>
      </p:pic>
    </p:spTree>
  </p:cSld>
  <p:clrMapOvr>
    <a:masterClrMapping/>
  </p:clrMapOvr>
  <p:transition advTm="1498">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传动方案的选择</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17" name="Freeform 45"/>
          <p:cNvSpPr>
            <a:spLocks noEditPoints="1"/>
          </p:cNvSpPr>
          <p:nvPr/>
        </p:nvSpPr>
        <p:spPr bwMode="auto">
          <a:xfrm flipH="1">
            <a:off x="6075287" y="2312722"/>
            <a:ext cx="352623" cy="352623"/>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18" name="矩形 17"/>
          <p:cNvSpPr/>
          <p:nvPr/>
        </p:nvSpPr>
        <p:spPr>
          <a:xfrm>
            <a:off x="6593021" y="2312722"/>
            <a:ext cx="4549255" cy="495136"/>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为了方便制作及体积要小，采用较为简单的结构，曲柄滑块机构，但是两个连杆如果不能保持平面度则不稳定。</a:t>
            </a:r>
          </a:p>
        </p:txBody>
      </p:sp>
      <p:sp>
        <p:nvSpPr>
          <p:cNvPr id="19" name="Freeform 45"/>
          <p:cNvSpPr>
            <a:spLocks noEditPoints="1"/>
          </p:cNvSpPr>
          <p:nvPr/>
        </p:nvSpPr>
        <p:spPr bwMode="auto">
          <a:xfrm flipH="1">
            <a:off x="6075287" y="3336647"/>
            <a:ext cx="352623" cy="352623"/>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20" name="矩形 19"/>
          <p:cNvSpPr/>
          <p:nvPr/>
        </p:nvSpPr>
        <p:spPr>
          <a:xfrm>
            <a:off x="6593021" y="3336647"/>
            <a:ext cx="4549255" cy="495136"/>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使用偏心轮机构将机构简化，增加稳定性的同时，可以使结构变得更加紧凑。</a:t>
            </a:r>
          </a:p>
        </p:txBody>
      </p:sp>
      <p:sp>
        <p:nvSpPr>
          <p:cNvPr id="21" name="Freeform 45"/>
          <p:cNvSpPr>
            <a:spLocks noEditPoints="1"/>
          </p:cNvSpPr>
          <p:nvPr/>
        </p:nvSpPr>
        <p:spPr bwMode="auto">
          <a:xfrm flipH="1">
            <a:off x="6075287" y="4360571"/>
            <a:ext cx="352623" cy="352623"/>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rgbClr val="2D69A0"/>
              </a:solidFill>
              <a:latin typeface="微软雅黑" panose="020B0503020204020204" charset="-122"/>
              <a:ea typeface="微软雅黑" panose="020B0503020204020204" charset="-122"/>
            </a:endParaRPr>
          </a:p>
        </p:txBody>
      </p:sp>
      <p:sp>
        <p:nvSpPr>
          <p:cNvPr id="22" name="矩形 21"/>
          <p:cNvSpPr/>
          <p:nvPr/>
        </p:nvSpPr>
        <p:spPr>
          <a:xfrm>
            <a:off x="6593020" y="4360571"/>
            <a:ext cx="4549255" cy="753668"/>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14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偏心轮机构也有很多形式，为了最简化制作，只是将孔做在一侧，并未使用嵌套形式的偏心轮，固然会损失一部分稳定，但对于模型已经够用了。</a:t>
            </a:r>
          </a:p>
        </p:txBody>
      </p:sp>
      <p:pic>
        <p:nvPicPr>
          <p:cNvPr id="23" name="图片 22">
            <a:extLst>
              <a:ext uri="{FF2B5EF4-FFF2-40B4-BE49-F238E27FC236}">
                <a16:creationId xmlns:a16="http://schemas.microsoft.com/office/drawing/2014/main" id="{192CBE73-C87F-6210-B97E-E9EECEE2EDA9}"/>
              </a:ext>
            </a:extLst>
          </p:cNvPr>
          <p:cNvPicPr>
            <a:picLocks noChangeAspect="1"/>
          </p:cNvPicPr>
          <p:nvPr/>
        </p:nvPicPr>
        <p:blipFill rotWithShape="1">
          <a:blip r:embed="rId5" cstate="print">
            <a:clrChange>
              <a:clrFrom>
                <a:srgbClr val="F5F5F5"/>
              </a:clrFrom>
              <a:clrTo>
                <a:srgbClr val="F5F5F5">
                  <a:alpha val="0"/>
                </a:srgbClr>
              </a:clrTo>
            </a:clrChange>
            <a:extLst>
              <a:ext uri="{28A0092B-C50C-407E-A947-70E740481C1C}">
                <a14:useLocalDpi xmlns:a14="http://schemas.microsoft.com/office/drawing/2010/main" val="0"/>
              </a:ext>
            </a:extLst>
          </a:blip>
          <a:srcRect l="17019" r="18726"/>
          <a:stretch/>
        </p:blipFill>
        <p:spPr>
          <a:xfrm>
            <a:off x="430824" y="2122817"/>
            <a:ext cx="5046608" cy="3411605"/>
          </a:xfrm>
          <a:prstGeom prst="rect">
            <a:avLst/>
          </a:prstGeom>
        </p:spPr>
      </p:pic>
    </p:spTree>
  </p:cSld>
  <p:clrMapOvr>
    <a:masterClrMapping/>
  </p:clrMapOvr>
  <p:transition advTm="2153">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730665" y="1028953"/>
            <a:ext cx="8730671" cy="4800093"/>
          </a:xfrm>
          <a:prstGeom prst="rect">
            <a:avLst/>
          </a:prstGeom>
          <a:noFill/>
          <a:ln>
            <a:noFill/>
          </a:ln>
        </p:spPr>
      </p:pic>
      <p:sp>
        <p:nvSpPr>
          <p:cNvPr id="13" name="文本框 12"/>
          <p:cNvSpPr txBox="1"/>
          <p:nvPr/>
        </p:nvSpPr>
        <p:spPr>
          <a:xfrm>
            <a:off x="4339770" y="1920447"/>
            <a:ext cx="3512458" cy="1861185"/>
          </a:xfrm>
          <a:prstGeom prst="rect">
            <a:avLst/>
          </a:prstGeom>
          <a:noFill/>
        </p:spPr>
        <p:txBody>
          <a:bodyPr wrap="square" rtlCol="0">
            <a:spAutoFit/>
          </a:bodyPr>
          <a:lstStyle/>
          <a:p>
            <a:pPr algn="ctr"/>
            <a:r>
              <a:rPr lang="zh-CN" altLang="en-US" sz="11500" dirty="0">
                <a:solidFill>
                  <a:schemeClr val="bg1"/>
                </a:solidFill>
                <a:effectLst>
                  <a:outerShdw blurRad="38100" dist="38100" dir="2700000" algn="tl">
                    <a:srgbClr val="000000">
                      <a:alpha val="43137"/>
                    </a:srgbClr>
                  </a:outerShdw>
                </a:effectLst>
              </a:rPr>
              <a:t>贰</a:t>
            </a:r>
          </a:p>
        </p:txBody>
      </p:sp>
      <p:sp>
        <p:nvSpPr>
          <p:cNvPr id="14" name="文本框 13"/>
          <p:cNvSpPr txBox="1"/>
          <p:nvPr/>
        </p:nvSpPr>
        <p:spPr>
          <a:xfrm>
            <a:off x="3693381" y="4092931"/>
            <a:ext cx="4805236" cy="338554"/>
          </a:xfrm>
          <a:prstGeom prst="rect">
            <a:avLst/>
          </a:prstGeom>
          <a:noFill/>
        </p:spPr>
        <p:txBody>
          <a:bodyPr wrap="square" rtlCol="0">
            <a:spAutoFit/>
          </a:bodyPr>
          <a:lstStyle/>
          <a:p>
            <a:pPr algn="ctr"/>
            <a:r>
              <a:rPr lang="en-US" altLang="zh-CN" sz="1600" b="1" dirty="0">
                <a:solidFill>
                  <a:schemeClr val="bg1"/>
                </a:solidFill>
                <a:latin typeface="华文仿宋" panose="02010600040101010101" pitchFamily="2" charset="-122"/>
                <a:ea typeface="华文仿宋" panose="02010600040101010101" pitchFamily="2" charset="-122"/>
              </a:rPr>
              <a:t>Circuit Design</a:t>
            </a:r>
            <a:endParaRPr lang="zh-CN" altLang="en-US" sz="1600" b="1" dirty="0">
              <a:solidFill>
                <a:schemeClr val="bg1"/>
              </a:solidFill>
              <a:latin typeface="华文仿宋" panose="02010600040101010101" pitchFamily="2" charset="-122"/>
              <a:ea typeface="华文仿宋" panose="02010600040101010101" pitchFamily="2" charset="-122"/>
            </a:endParaRPr>
          </a:p>
        </p:txBody>
      </p:sp>
      <p:sp>
        <p:nvSpPr>
          <p:cNvPr id="15" name="文本框 14"/>
          <p:cNvSpPr txBox="1"/>
          <p:nvPr/>
        </p:nvSpPr>
        <p:spPr>
          <a:xfrm>
            <a:off x="4093152" y="3511874"/>
            <a:ext cx="4005695" cy="581057"/>
          </a:xfrm>
          <a:prstGeom prst="rect">
            <a:avLst/>
          </a:prstGeom>
          <a:noFill/>
        </p:spPr>
        <p:txBody>
          <a:bodyPr wrap="square" rtlCol="0">
            <a:spAutoFit/>
          </a:bodyPr>
          <a:lstStyle/>
          <a:p>
            <a:pPr lvl="0" algn="ctr">
              <a:lnSpc>
                <a:spcPct val="150000"/>
              </a:lnSpc>
              <a:spcBef>
                <a:spcPts val="1000"/>
              </a:spcBef>
              <a:defRPr/>
            </a:pPr>
            <a:r>
              <a:rPr lang="zh-CN" altLang="en-US"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rPr>
              <a:t>电路设计</a:t>
            </a:r>
            <a:endParaRPr lang="en-US" altLang="zh-CN" sz="2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Tahoma" panose="020B0604030504040204" pitchFamily="34" charset="0"/>
            </a:endParaRPr>
          </a:p>
        </p:txBody>
      </p:sp>
    </p:spTree>
  </p:cSld>
  <p:clrMapOvr>
    <a:masterClrMapping/>
  </p:clrMapOvr>
  <p:transition advTm="1638">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charset="-122"/>
              <a:ea typeface="微软雅黑" panose="020B0503020204020204" charset="-122"/>
            </a:endParaRPr>
          </a:p>
        </p:txBody>
      </p:sp>
      <p:sp>
        <p:nvSpPr>
          <p:cNvPr id="2" name="文本框 1"/>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电路元器件的选择</a:t>
            </a: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73" name="Rounded Rectangle 43"/>
          <p:cNvSpPr/>
          <p:nvPr/>
        </p:nvSpPr>
        <p:spPr>
          <a:xfrm>
            <a:off x="4151359" y="3989170"/>
            <a:ext cx="618924" cy="618924"/>
          </a:xfrm>
          <a:prstGeom prst="roundRect">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74" name="Rounded Rectangle 2"/>
          <p:cNvSpPr/>
          <p:nvPr/>
        </p:nvSpPr>
        <p:spPr>
          <a:xfrm>
            <a:off x="2428065" y="2098857"/>
            <a:ext cx="618924" cy="618924"/>
          </a:xfrm>
          <a:prstGeom prst="roundRect">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75" name="AutoShape 6"/>
          <p:cNvSpPr/>
          <p:nvPr/>
        </p:nvSpPr>
        <p:spPr bwMode="auto">
          <a:xfrm>
            <a:off x="2613742" y="2282574"/>
            <a:ext cx="247570" cy="247570"/>
          </a:xfrm>
          <a:custGeom>
            <a:avLst/>
            <a:gdLst>
              <a:gd name="T0" fmla="*/ 357417 w 21600"/>
              <a:gd name="T1" fmla="*/ 0 h 21600"/>
              <a:gd name="T2" fmla="*/ 374086 w 21600"/>
              <a:gd name="T3" fmla="*/ 8396 h 21600"/>
              <a:gd name="T4" fmla="*/ 381000 w 21600"/>
              <a:gd name="T5" fmla="*/ 28504 h 21600"/>
              <a:gd name="T6" fmla="*/ 381000 w 21600"/>
              <a:gd name="T7" fmla="*/ 352496 h 21600"/>
              <a:gd name="T8" fmla="*/ 374086 w 21600"/>
              <a:gd name="T9" fmla="*/ 372551 h 21600"/>
              <a:gd name="T10" fmla="*/ 357417 w 21600"/>
              <a:gd name="T11" fmla="*/ 381000 h 21600"/>
              <a:gd name="T12" fmla="*/ 24183 w 21600"/>
              <a:gd name="T13" fmla="*/ 381000 h 21600"/>
              <a:gd name="T14" fmla="*/ 7250 w 21600"/>
              <a:gd name="T15" fmla="*/ 372551 h 21600"/>
              <a:gd name="T16" fmla="*/ 0 w 21600"/>
              <a:gd name="T17" fmla="*/ 352496 h 21600"/>
              <a:gd name="T18" fmla="*/ 0 w 21600"/>
              <a:gd name="T19" fmla="*/ 28504 h 21600"/>
              <a:gd name="T20" fmla="*/ 7250 w 21600"/>
              <a:gd name="T21" fmla="*/ 8396 h 21600"/>
              <a:gd name="T22" fmla="*/ 24183 w 21600"/>
              <a:gd name="T23" fmla="*/ 0 h 21600"/>
              <a:gd name="T24" fmla="*/ 357417 w 21600"/>
              <a:gd name="T25" fmla="*/ 0 h 21600"/>
              <a:gd name="T26" fmla="*/ 349356 w 21600"/>
              <a:gd name="T27" fmla="*/ 38135 h 21600"/>
              <a:gd name="T28" fmla="*/ 31821 w 21600"/>
              <a:gd name="T29" fmla="*/ 38135 h 21600"/>
              <a:gd name="T30" fmla="*/ 31821 w 21600"/>
              <a:gd name="T31" fmla="*/ 342759 h 21600"/>
              <a:gd name="T32" fmla="*/ 349356 w 21600"/>
              <a:gd name="T33" fmla="*/ 342759 h 21600"/>
              <a:gd name="T34" fmla="*/ 349356 w 21600"/>
              <a:gd name="T35" fmla="*/ 38135 h 21600"/>
              <a:gd name="T36" fmla="*/ 105445 w 21600"/>
              <a:gd name="T37" fmla="*/ 315507 h 21600"/>
              <a:gd name="T38" fmla="*/ 63482 w 21600"/>
              <a:gd name="T39" fmla="*/ 315507 h 21600"/>
              <a:gd name="T40" fmla="*/ 63482 w 21600"/>
              <a:gd name="T41" fmla="*/ 225496 h 21600"/>
              <a:gd name="T42" fmla="*/ 105445 w 21600"/>
              <a:gd name="T43" fmla="*/ 225496 h 21600"/>
              <a:gd name="T44" fmla="*/ 105445 w 21600"/>
              <a:gd name="T45" fmla="*/ 315507 h 21600"/>
              <a:gd name="T46" fmla="*/ 175719 w 21600"/>
              <a:gd name="T47" fmla="*/ 315507 h 21600"/>
              <a:gd name="T48" fmla="*/ 134161 w 21600"/>
              <a:gd name="T49" fmla="*/ 315507 h 21600"/>
              <a:gd name="T50" fmla="*/ 134161 w 21600"/>
              <a:gd name="T51" fmla="*/ 123014 h 21600"/>
              <a:gd name="T52" fmla="*/ 175719 w 21600"/>
              <a:gd name="T53" fmla="*/ 123014 h 21600"/>
              <a:gd name="T54" fmla="*/ 175719 w 21600"/>
              <a:gd name="T55" fmla="*/ 315507 h 21600"/>
              <a:gd name="T56" fmla="*/ 247262 w 21600"/>
              <a:gd name="T57" fmla="*/ 315507 h 21600"/>
              <a:gd name="T58" fmla="*/ 205281 w 21600"/>
              <a:gd name="T59" fmla="*/ 315507 h 21600"/>
              <a:gd name="T60" fmla="*/ 205281 w 21600"/>
              <a:gd name="T61" fmla="*/ 168663 h 21600"/>
              <a:gd name="T62" fmla="*/ 247262 w 21600"/>
              <a:gd name="T63" fmla="*/ 168663 h 21600"/>
              <a:gd name="T64" fmla="*/ 247262 w 21600"/>
              <a:gd name="T65" fmla="*/ 315507 h 21600"/>
              <a:gd name="T66" fmla="*/ 317518 w 21600"/>
              <a:gd name="T67" fmla="*/ 315507 h 21600"/>
              <a:gd name="T68" fmla="*/ 275555 w 21600"/>
              <a:gd name="T69" fmla="*/ 315507 h 21600"/>
              <a:gd name="T70" fmla="*/ 275555 w 21600"/>
              <a:gd name="T71" fmla="*/ 86783 h 21600"/>
              <a:gd name="T72" fmla="*/ 317518 w 21600"/>
              <a:gd name="T73" fmla="*/ 86783 h 21600"/>
              <a:gd name="T74" fmla="*/ 317518 w 21600"/>
              <a:gd name="T75" fmla="*/ 315507 h 21600"/>
              <a:gd name="T76" fmla="*/ 317518 w 21600"/>
              <a:gd name="T77" fmla="*/ 315507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20263" y="0"/>
                </a:moveTo>
                <a:cubicBezTo>
                  <a:pt x="20631" y="0"/>
                  <a:pt x="20946" y="159"/>
                  <a:pt x="21208" y="476"/>
                </a:cubicBezTo>
                <a:cubicBezTo>
                  <a:pt x="21470" y="796"/>
                  <a:pt x="21600" y="1175"/>
                  <a:pt x="21600" y="1616"/>
                </a:cubicBezTo>
                <a:lnTo>
                  <a:pt x="21600" y="19984"/>
                </a:lnTo>
                <a:cubicBezTo>
                  <a:pt x="21600" y="20419"/>
                  <a:pt x="21470" y="20804"/>
                  <a:pt x="21208" y="21121"/>
                </a:cubicBezTo>
                <a:cubicBezTo>
                  <a:pt x="20946" y="21441"/>
                  <a:pt x="20631" y="21600"/>
                  <a:pt x="20263" y="21600"/>
                </a:cubicBezTo>
                <a:lnTo>
                  <a:pt x="1371" y="21600"/>
                </a:lnTo>
                <a:cubicBezTo>
                  <a:pt x="1004" y="21600"/>
                  <a:pt x="683" y="21441"/>
                  <a:pt x="411" y="21121"/>
                </a:cubicBezTo>
                <a:cubicBezTo>
                  <a:pt x="137" y="20804"/>
                  <a:pt x="0" y="20422"/>
                  <a:pt x="0" y="19984"/>
                </a:cubicBezTo>
                <a:lnTo>
                  <a:pt x="0" y="1616"/>
                </a:lnTo>
                <a:cubicBezTo>
                  <a:pt x="0" y="1175"/>
                  <a:pt x="137" y="796"/>
                  <a:pt x="411" y="476"/>
                </a:cubicBezTo>
                <a:cubicBezTo>
                  <a:pt x="683" y="159"/>
                  <a:pt x="1004" y="0"/>
                  <a:pt x="1371" y="0"/>
                </a:cubicBezTo>
                <a:lnTo>
                  <a:pt x="20263" y="0"/>
                </a:lnTo>
                <a:close/>
                <a:moveTo>
                  <a:pt x="19806" y="2162"/>
                </a:moveTo>
                <a:lnTo>
                  <a:pt x="1804" y="2162"/>
                </a:lnTo>
                <a:lnTo>
                  <a:pt x="1804" y="19432"/>
                </a:lnTo>
                <a:lnTo>
                  <a:pt x="19806" y="19432"/>
                </a:lnTo>
                <a:lnTo>
                  <a:pt x="19806" y="2162"/>
                </a:lnTo>
                <a:close/>
                <a:moveTo>
                  <a:pt x="5978" y="17887"/>
                </a:moveTo>
                <a:lnTo>
                  <a:pt x="3599" y="17887"/>
                </a:lnTo>
                <a:lnTo>
                  <a:pt x="3599" y="12784"/>
                </a:lnTo>
                <a:lnTo>
                  <a:pt x="5978" y="12784"/>
                </a:lnTo>
                <a:lnTo>
                  <a:pt x="5978" y="17887"/>
                </a:lnTo>
                <a:close/>
                <a:moveTo>
                  <a:pt x="9962" y="17887"/>
                </a:moveTo>
                <a:lnTo>
                  <a:pt x="7606" y="17887"/>
                </a:lnTo>
                <a:lnTo>
                  <a:pt x="7606" y="6974"/>
                </a:lnTo>
                <a:lnTo>
                  <a:pt x="9962" y="6974"/>
                </a:lnTo>
                <a:lnTo>
                  <a:pt x="9962" y="17887"/>
                </a:lnTo>
                <a:close/>
                <a:moveTo>
                  <a:pt x="14018" y="17887"/>
                </a:moveTo>
                <a:lnTo>
                  <a:pt x="11638" y="17887"/>
                </a:lnTo>
                <a:lnTo>
                  <a:pt x="11638" y="9562"/>
                </a:lnTo>
                <a:lnTo>
                  <a:pt x="14018" y="9562"/>
                </a:lnTo>
                <a:lnTo>
                  <a:pt x="14018" y="17887"/>
                </a:lnTo>
                <a:close/>
                <a:moveTo>
                  <a:pt x="18001" y="17887"/>
                </a:moveTo>
                <a:lnTo>
                  <a:pt x="15622" y="17887"/>
                </a:lnTo>
                <a:lnTo>
                  <a:pt x="15622" y="4920"/>
                </a:lnTo>
                <a:lnTo>
                  <a:pt x="18001" y="4920"/>
                </a:lnTo>
                <a:lnTo>
                  <a:pt x="18001" y="17887"/>
                </a:lnTo>
                <a:close/>
                <a:moveTo>
                  <a:pt x="18001" y="17887"/>
                </a:moveTo>
              </a:path>
            </a:pathLst>
          </a:custGeom>
          <a:blipFill>
            <a:blip r:embed="rId5"/>
            <a:stretch>
              <a:fillRect/>
            </a:stretch>
          </a:blipFill>
          <a:ln>
            <a:noFill/>
          </a:ln>
        </p:spPr>
        <p:txBody>
          <a:bodyPr lIns="0" tIns="0" rIns="0" bIns="0"/>
          <a:lstStyle/>
          <a:p>
            <a:endParaRPr lang="es-ES">
              <a:solidFill>
                <a:schemeClr val="tx1">
                  <a:lumMod val="75000"/>
                  <a:lumOff val="25000"/>
                </a:schemeClr>
              </a:solidFill>
              <a:latin typeface="微软雅黑" panose="020B0503020204020204" charset="-122"/>
              <a:ea typeface="微软雅黑" panose="020B0503020204020204" charset="-122"/>
            </a:endParaRPr>
          </a:p>
        </p:txBody>
      </p:sp>
      <p:sp>
        <p:nvSpPr>
          <p:cNvPr id="76" name="AutoShape 34"/>
          <p:cNvSpPr/>
          <p:nvPr/>
        </p:nvSpPr>
        <p:spPr bwMode="auto">
          <a:xfrm>
            <a:off x="4337036" y="4174847"/>
            <a:ext cx="247570" cy="247570"/>
          </a:xfrm>
          <a:custGeom>
            <a:avLst/>
            <a:gdLst>
              <a:gd name="T0" fmla="*/ 297621 w 21600"/>
              <a:gd name="T1" fmla="*/ 50288 h 21600"/>
              <a:gd name="T2" fmla="*/ 359040 w 21600"/>
              <a:gd name="T3" fmla="*/ 115200 h 21600"/>
              <a:gd name="T4" fmla="*/ 381000 w 21600"/>
              <a:gd name="T5" fmla="*/ 200078 h 21600"/>
              <a:gd name="T6" fmla="*/ 366095 w 21600"/>
              <a:gd name="T7" fmla="*/ 270369 h 21600"/>
              <a:gd name="T8" fmla="*/ 325138 w 21600"/>
              <a:gd name="T9" fmla="*/ 327872 h 21600"/>
              <a:gd name="T10" fmla="*/ 264319 w 21600"/>
              <a:gd name="T11" fmla="*/ 366783 h 21600"/>
              <a:gd name="T12" fmla="*/ 190077 w 21600"/>
              <a:gd name="T13" fmla="*/ 381000 h 21600"/>
              <a:gd name="T14" fmla="*/ 116152 w 21600"/>
              <a:gd name="T15" fmla="*/ 366783 h 21600"/>
              <a:gd name="T16" fmla="*/ 55757 w 21600"/>
              <a:gd name="T17" fmla="*/ 327872 h 21600"/>
              <a:gd name="T18" fmla="*/ 14905 w 21600"/>
              <a:gd name="T19" fmla="*/ 270369 h 21600"/>
              <a:gd name="T20" fmla="*/ 0 w 21600"/>
              <a:gd name="T21" fmla="*/ 200078 h 21600"/>
              <a:gd name="T22" fmla="*/ 21960 w 21600"/>
              <a:gd name="T23" fmla="*/ 115200 h 21600"/>
              <a:gd name="T24" fmla="*/ 83326 w 21600"/>
              <a:gd name="T25" fmla="*/ 50288 h 21600"/>
              <a:gd name="T26" fmla="*/ 90488 w 21600"/>
              <a:gd name="T27" fmla="*/ 48860 h 21600"/>
              <a:gd name="T28" fmla="*/ 96908 w 21600"/>
              <a:gd name="T29" fmla="*/ 52723 h 21600"/>
              <a:gd name="T30" fmla="*/ 119944 w 21600"/>
              <a:gd name="T31" fmla="*/ 84614 h 21600"/>
              <a:gd name="T32" fmla="*/ 121497 w 21600"/>
              <a:gd name="T33" fmla="*/ 91281 h 21600"/>
              <a:gd name="T34" fmla="*/ 117387 w 21600"/>
              <a:gd name="T35" fmla="*/ 97473 h 21600"/>
              <a:gd name="T36" fmla="*/ 75318 w 21600"/>
              <a:gd name="T37" fmla="*/ 141870 h 21600"/>
              <a:gd name="T38" fmla="*/ 60343 w 21600"/>
              <a:gd name="T39" fmla="*/ 200078 h 21600"/>
              <a:gd name="T40" fmla="*/ 70450 w 21600"/>
              <a:gd name="T41" fmla="*/ 248126 h 21600"/>
              <a:gd name="T42" fmla="*/ 98249 w 21600"/>
              <a:gd name="T43" fmla="*/ 287496 h 21600"/>
              <a:gd name="T44" fmla="*/ 139665 w 21600"/>
              <a:gd name="T45" fmla="*/ 313902 h 21600"/>
              <a:gd name="T46" fmla="*/ 190024 w 21600"/>
              <a:gd name="T47" fmla="*/ 323603 h 21600"/>
              <a:gd name="T48" fmla="*/ 240577 w 21600"/>
              <a:gd name="T49" fmla="*/ 313902 h 21600"/>
              <a:gd name="T50" fmla="*/ 282381 w 21600"/>
              <a:gd name="T51" fmla="*/ 287496 h 21600"/>
              <a:gd name="T52" fmla="*/ 310392 w 21600"/>
              <a:gd name="T53" fmla="*/ 248285 h 21600"/>
              <a:gd name="T54" fmla="*/ 320499 w 21600"/>
              <a:gd name="T55" fmla="*/ 200078 h 21600"/>
              <a:gd name="T56" fmla="*/ 305364 w 21600"/>
              <a:gd name="T57" fmla="*/ 141870 h 21600"/>
              <a:gd name="T58" fmla="*/ 263402 w 21600"/>
              <a:gd name="T59" fmla="*/ 97473 h 21600"/>
              <a:gd name="T60" fmla="*/ 259345 w 21600"/>
              <a:gd name="T61" fmla="*/ 91687 h 21600"/>
              <a:gd name="T62" fmla="*/ 260844 w 21600"/>
              <a:gd name="T63" fmla="*/ 84614 h 21600"/>
              <a:gd name="T64" fmla="*/ 283404 w 21600"/>
              <a:gd name="T65" fmla="*/ 52723 h 21600"/>
              <a:gd name="T66" fmla="*/ 289913 w 21600"/>
              <a:gd name="T67" fmla="*/ 49124 h 21600"/>
              <a:gd name="T68" fmla="*/ 297621 w 21600"/>
              <a:gd name="T69" fmla="*/ 50288 h 21600"/>
              <a:gd name="T70" fmla="*/ 170462 w 21600"/>
              <a:gd name="T71" fmla="*/ 190112 h 21600"/>
              <a:gd name="T72" fmla="*/ 163407 w 21600"/>
              <a:gd name="T73" fmla="*/ 187431 h 21600"/>
              <a:gd name="T74" fmla="*/ 160461 w 21600"/>
              <a:gd name="T75" fmla="*/ 180622 h 21600"/>
              <a:gd name="T76" fmla="*/ 160461 w 21600"/>
              <a:gd name="T77" fmla="*/ 9454 h 21600"/>
              <a:gd name="T78" fmla="*/ 163301 w 21600"/>
              <a:gd name="T79" fmla="*/ 2787 h 21600"/>
              <a:gd name="T80" fmla="*/ 170462 w 21600"/>
              <a:gd name="T81" fmla="*/ 0 h 21600"/>
              <a:gd name="T82" fmla="*/ 210644 w 21600"/>
              <a:gd name="T83" fmla="*/ 0 h 21600"/>
              <a:gd name="T84" fmla="*/ 217646 w 21600"/>
              <a:gd name="T85" fmla="*/ 2787 h 21600"/>
              <a:gd name="T86" fmla="*/ 220645 w 21600"/>
              <a:gd name="T87" fmla="*/ 9454 h 21600"/>
              <a:gd name="T88" fmla="*/ 220645 w 21600"/>
              <a:gd name="T89" fmla="*/ 180622 h 21600"/>
              <a:gd name="T90" fmla="*/ 217805 w 21600"/>
              <a:gd name="T91" fmla="*/ 187325 h 21600"/>
              <a:gd name="T92" fmla="*/ 210644 w 21600"/>
              <a:gd name="T93" fmla="*/ 190112 h 21600"/>
              <a:gd name="T94" fmla="*/ 170462 w 21600"/>
              <a:gd name="T95" fmla="*/ 190112 h 21600"/>
              <a:gd name="T96" fmla="*/ 170462 w 21600"/>
              <a:gd name="T97" fmla="*/ 190112 h 216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00" h="21600">
                <a:moveTo>
                  <a:pt x="16873" y="2851"/>
                </a:moveTo>
                <a:cubicBezTo>
                  <a:pt x="18364" y="3807"/>
                  <a:pt x="19524" y="5034"/>
                  <a:pt x="20355" y="6531"/>
                </a:cubicBezTo>
                <a:cubicBezTo>
                  <a:pt x="21185" y="8031"/>
                  <a:pt x="21600" y="9635"/>
                  <a:pt x="21600" y="11343"/>
                </a:cubicBezTo>
                <a:cubicBezTo>
                  <a:pt x="21600" y="12760"/>
                  <a:pt x="21318" y="14087"/>
                  <a:pt x="20755" y="15328"/>
                </a:cubicBezTo>
                <a:cubicBezTo>
                  <a:pt x="20185" y="16569"/>
                  <a:pt x="19415" y="17655"/>
                  <a:pt x="18433" y="18588"/>
                </a:cubicBezTo>
                <a:cubicBezTo>
                  <a:pt x="17452" y="19521"/>
                  <a:pt x="16300" y="20255"/>
                  <a:pt x="14985" y="20794"/>
                </a:cubicBezTo>
                <a:cubicBezTo>
                  <a:pt x="13670" y="21332"/>
                  <a:pt x="12270" y="21600"/>
                  <a:pt x="10776" y="21600"/>
                </a:cubicBezTo>
                <a:cubicBezTo>
                  <a:pt x="9288" y="21600"/>
                  <a:pt x="7891" y="21332"/>
                  <a:pt x="6585" y="20794"/>
                </a:cubicBezTo>
                <a:cubicBezTo>
                  <a:pt x="5279" y="20255"/>
                  <a:pt x="4136" y="19521"/>
                  <a:pt x="3161" y="18588"/>
                </a:cubicBezTo>
                <a:cubicBezTo>
                  <a:pt x="2185" y="17655"/>
                  <a:pt x="1412" y="16569"/>
                  <a:pt x="845" y="15328"/>
                </a:cubicBezTo>
                <a:cubicBezTo>
                  <a:pt x="279" y="14087"/>
                  <a:pt x="0" y="12760"/>
                  <a:pt x="0" y="11343"/>
                </a:cubicBezTo>
                <a:cubicBezTo>
                  <a:pt x="0" y="9635"/>
                  <a:pt x="415" y="8031"/>
                  <a:pt x="1245" y="6531"/>
                </a:cubicBezTo>
                <a:cubicBezTo>
                  <a:pt x="2076" y="5034"/>
                  <a:pt x="3236" y="3807"/>
                  <a:pt x="4724" y="2851"/>
                </a:cubicBezTo>
                <a:cubicBezTo>
                  <a:pt x="4839" y="2762"/>
                  <a:pt x="4976" y="2733"/>
                  <a:pt x="5130" y="2770"/>
                </a:cubicBezTo>
                <a:cubicBezTo>
                  <a:pt x="5306" y="2805"/>
                  <a:pt x="5430" y="2880"/>
                  <a:pt x="5494" y="2989"/>
                </a:cubicBezTo>
                <a:lnTo>
                  <a:pt x="6800" y="4797"/>
                </a:lnTo>
                <a:cubicBezTo>
                  <a:pt x="6897" y="4907"/>
                  <a:pt x="6927" y="5034"/>
                  <a:pt x="6888" y="5175"/>
                </a:cubicBezTo>
                <a:cubicBezTo>
                  <a:pt x="6849" y="5319"/>
                  <a:pt x="6770" y="5437"/>
                  <a:pt x="6655" y="5526"/>
                </a:cubicBezTo>
                <a:cubicBezTo>
                  <a:pt x="5630" y="6185"/>
                  <a:pt x="4833" y="7026"/>
                  <a:pt x="4270" y="8043"/>
                </a:cubicBezTo>
                <a:cubicBezTo>
                  <a:pt x="3703" y="9056"/>
                  <a:pt x="3421" y="10156"/>
                  <a:pt x="3421" y="11343"/>
                </a:cubicBezTo>
                <a:cubicBezTo>
                  <a:pt x="3421" y="12299"/>
                  <a:pt x="3612" y="13209"/>
                  <a:pt x="3994" y="14067"/>
                </a:cubicBezTo>
                <a:cubicBezTo>
                  <a:pt x="4376" y="14925"/>
                  <a:pt x="4900" y="15668"/>
                  <a:pt x="5570" y="16299"/>
                </a:cubicBezTo>
                <a:cubicBezTo>
                  <a:pt x="6236" y="16929"/>
                  <a:pt x="7021" y="17430"/>
                  <a:pt x="7918" y="17796"/>
                </a:cubicBezTo>
                <a:cubicBezTo>
                  <a:pt x="8815" y="18162"/>
                  <a:pt x="9770" y="18346"/>
                  <a:pt x="10773" y="18346"/>
                </a:cubicBezTo>
                <a:cubicBezTo>
                  <a:pt x="11779" y="18346"/>
                  <a:pt x="12733" y="18162"/>
                  <a:pt x="13639" y="17796"/>
                </a:cubicBezTo>
                <a:cubicBezTo>
                  <a:pt x="14542" y="17430"/>
                  <a:pt x="15333" y="16929"/>
                  <a:pt x="16009" y="16299"/>
                </a:cubicBezTo>
                <a:cubicBezTo>
                  <a:pt x="16685" y="15668"/>
                  <a:pt x="17215" y="14928"/>
                  <a:pt x="17597" y="14076"/>
                </a:cubicBezTo>
                <a:cubicBezTo>
                  <a:pt x="17979" y="13220"/>
                  <a:pt x="18170" y="12307"/>
                  <a:pt x="18170" y="11343"/>
                </a:cubicBezTo>
                <a:cubicBezTo>
                  <a:pt x="18170" y="10156"/>
                  <a:pt x="17882" y="9056"/>
                  <a:pt x="17312" y="8043"/>
                </a:cubicBezTo>
                <a:cubicBezTo>
                  <a:pt x="16742" y="7023"/>
                  <a:pt x="15952" y="6185"/>
                  <a:pt x="14933" y="5526"/>
                </a:cubicBezTo>
                <a:cubicBezTo>
                  <a:pt x="14800" y="5437"/>
                  <a:pt x="14721" y="5324"/>
                  <a:pt x="14703" y="5198"/>
                </a:cubicBezTo>
                <a:cubicBezTo>
                  <a:pt x="14664" y="5051"/>
                  <a:pt x="14694" y="4916"/>
                  <a:pt x="14788" y="4797"/>
                </a:cubicBezTo>
                <a:lnTo>
                  <a:pt x="16067" y="2989"/>
                </a:lnTo>
                <a:cubicBezTo>
                  <a:pt x="16161" y="2880"/>
                  <a:pt x="16285" y="2811"/>
                  <a:pt x="16436" y="2785"/>
                </a:cubicBezTo>
                <a:cubicBezTo>
                  <a:pt x="16594" y="2756"/>
                  <a:pt x="16739" y="2779"/>
                  <a:pt x="16873" y="2851"/>
                </a:cubicBezTo>
                <a:moveTo>
                  <a:pt x="9664" y="10778"/>
                </a:moveTo>
                <a:cubicBezTo>
                  <a:pt x="9509" y="10778"/>
                  <a:pt x="9376" y="10727"/>
                  <a:pt x="9264" y="10626"/>
                </a:cubicBezTo>
                <a:cubicBezTo>
                  <a:pt x="9155" y="10525"/>
                  <a:pt x="9097" y="10398"/>
                  <a:pt x="9097" y="10240"/>
                </a:cubicBezTo>
                <a:lnTo>
                  <a:pt x="9097" y="536"/>
                </a:lnTo>
                <a:cubicBezTo>
                  <a:pt x="9097" y="389"/>
                  <a:pt x="9151" y="265"/>
                  <a:pt x="9258" y="158"/>
                </a:cubicBezTo>
                <a:cubicBezTo>
                  <a:pt x="9364" y="49"/>
                  <a:pt x="9497" y="0"/>
                  <a:pt x="9664" y="0"/>
                </a:cubicBezTo>
                <a:lnTo>
                  <a:pt x="11942" y="0"/>
                </a:lnTo>
                <a:cubicBezTo>
                  <a:pt x="12097" y="0"/>
                  <a:pt x="12230" y="49"/>
                  <a:pt x="12339" y="158"/>
                </a:cubicBezTo>
                <a:cubicBezTo>
                  <a:pt x="12451" y="265"/>
                  <a:pt x="12509" y="389"/>
                  <a:pt x="12509" y="536"/>
                </a:cubicBezTo>
                <a:lnTo>
                  <a:pt x="12509" y="10240"/>
                </a:lnTo>
                <a:cubicBezTo>
                  <a:pt x="12509" y="10387"/>
                  <a:pt x="12455" y="10513"/>
                  <a:pt x="12348" y="10620"/>
                </a:cubicBezTo>
                <a:cubicBezTo>
                  <a:pt x="12242" y="10724"/>
                  <a:pt x="12106" y="10778"/>
                  <a:pt x="11942" y="10778"/>
                </a:cubicBezTo>
                <a:lnTo>
                  <a:pt x="9664" y="10778"/>
                </a:lnTo>
                <a:close/>
                <a:moveTo>
                  <a:pt x="9664" y="10778"/>
                </a:moveTo>
              </a:path>
            </a:pathLst>
          </a:custGeom>
          <a:blipFill>
            <a:blip r:embed="rId5"/>
            <a:stretch>
              <a:fillRect/>
            </a:stretch>
          </a:blipFill>
          <a:ln>
            <a:noFill/>
          </a:ln>
        </p:spPr>
        <p:txBody>
          <a:bodyPr lIns="0" tIns="0" rIns="0" bIns="0"/>
          <a:lstStyle/>
          <a:p>
            <a:endParaRPr lang="es-ES">
              <a:solidFill>
                <a:schemeClr val="tx1">
                  <a:lumMod val="75000"/>
                  <a:lumOff val="25000"/>
                </a:schemeClr>
              </a:solidFill>
              <a:latin typeface="微软雅黑" panose="020B0503020204020204" charset="-122"/>
              <a:ea typeface="微软雅黑" panose="020B0503020204020204" charset="-122"/>
            </a:endParaRPr>
          </a:p>
        </p:txBody>
      </p:sp>
      <p:sp>
        <p:nvSpPr>
          <p:cNvPr id="77" name="TextBox 13"/>
          <p:cNvSpPr txBox="1"/>
          <p:nvPr/>
        </p:nvSpPr>
        <p:spPr>
          <a:xfrm>
            <a:off x="2081087" y="2786722"/>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电机</a:t>
            </a:r>
          </a:p>
        </p:txBody>
      </p:sp>
      <p:sp>
        <p:nvSpPr>
          <p:cNvPr id="78" name="TextBox 13"/>
          <p:cNvSpPr txBox="1"/>
          <p:nvPr/>
        </p:nvSpPr>
        <p:spPr>
          <a:xfrm>
            <a:off x="1404216" y="3113267"/>
            <a:ext cx="2666622" cy="646011"/>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因为模型较小，采用</a:t>
            </a:r>
            <a:r>
              <a:rPr lang="en-US" altLang="zh-CN"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3D</a:t>
            </a: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打印的形式进行制作，则电机负载较小，为了减小模型体积选用</a:t>
            </a:r>
            <a:r>
              <a:rPr lang="en-US" altLang="zh-CN"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N20</a:t>
            </a: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直流减速电机。</a:t>
            </a:r>
          </a:p>
        </p:txBody>
      </p:sp>
      <p:sp>
        <p:nvSpPr>
          <p:cNvPr id="79" name="TextBox 13"/>
          <p:cNvSpPr txBox="1"/>
          <p:nvPr/>
        </p:nvSpPr>
        <p:spPr>
          <a:xfrm>
            <a:off x="3804381" y="4648298"/>
            <a:ext cx="1312880" cy="27045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电机驱动</a:t>
            </a:r>
          </a:p>
        </p:txBody>
      </p:sp>
      <p:sp>
        <p:nvSpPr>
          <p:cNvPr id="80" name="TextBox 13"/>
          <p:cNvSpPr txBox="1"/>
          <p:nvPr/>
        </p:nvSpPr>
        <p:spPr>
          <a:xfrm>
            <a:off x="3127510" y="4974843"/>
            <a:ext cx="2666622" cy="646011"/>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惯性筛只需要一个电机，为了小型化模型，筛选后采用</a:t>
            </a:r>
            <a:r>
              <a:rPr lang="en-US" altLang="zh-CN"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FM116B</a:t>
            </a: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单路直流电机驱动芯片进行驱动，成本只有</a:t>
            </a:r>
            <a:r>
              <a:rPr lang="en-US" altLang="zh-CN"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0.7</a:t>
            </a: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元。</a:t>
            </a:r>
          </a:p>
        </p:txBody>
      </p:sp>
      <p:sp>
        <p:nvSpPr>
          <p:cNvPr id="81" name="Rounded Rectangle 44"/>
          <p:cNvSpPr/>
          <p:nvPr/>
        </p:nvSpPr>
        <p:spPr>
          <a:xfrm>
            <a:off x="7509832" y="3989170"/>
            <a:ext cx="618924" cy="618924"/>
          </a:xfrm>
          <a:prstGeom prst="roundRect">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82" name="Rounded Rectangle 41"/>
          <p:cNvSpPr/>
          <p:nvPr/>
        </p:nvSpPr>
        <p:spPr>
          <a:xfrm>
            <a:off x="5786538" y="2098857"/>
            <a:ext cx="618924" cy="618924"/>
          </a:xfrm>
          <a:prstGeom prst="roundRect">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83" name="AutoShape 82"/>
          <p:cNvSpPr/>
          <p:nvPr/>
        </p:nvSpPr>
        <p:spPr bwMode="auto">
          <a:xfrm>
            <a:off x="5972215" y="2284649"/>
            <a:ext cx="247570" cy="247570"/>
          </a:xfrm>
          <a:custGeom>
            <a:avLst/>
            <a:gdLst>
              <a:gd name="T0" fmla="*/ 202530 w 21600"/>
              <a:gd name="T1" fmla="*/ 375479 h 21600"/>
              <a:gd name="T2" fmla="*/ 190518 w 21600"/>
              <a:gd name="T3" fmla="*/ 381000 h 21600"/>
              <a:gd name="T4" fmla="*/ 178911 w 21600"/>
              <a:gd name="T5" fmla="*/ 375479 h 21600"/>
              <a:gd name="T6" fmla="*/ 48454 w 21600"/>
              <a:gd name="T7" fmla="*/ 229112 h 21600"/>
              <a:gd name="T8" fmla="*/ 40058 w 21600"/>
              <a:gd name="T9" fmla="*/ 219357 h 21600"/>
              <a:gd name="T10" fmla="*/ 23724 w 21600"/>
              <a:gd name="T11" fmla="*/ 194910 h 21600"/>
              <a:gd name="T12" fmla="*/ 7426 w 21600"/>
              <a:gd name="T13" fmla="*/ 159949 h 21600"/>
              <a:gd name="T14" fmla="*/ 0 w 21600"/>
              <a:gd name="T15" fmla="*/ 117828 h 21600"/>
              <a:gd name="T16" fmla="*/ 9102 w 21600"/>
              <a:gd name="T17" fmla="*/ 62600 h 21600"/>
              <a:gd name="T18" fmla="*/ 32861 w 21600"/>
              <a:gd name="T19" fmla="*/ 26141 h 21600"/>
              <a:gd name="T20" fmla="*/ 65987 w 21600"/>
              <a:gd name="T21" fmla="*/ 6085 h 21600"/>
              <a:gd name="T22" fmla="*/ 103434 w 21600"/>
              <a:gd name="T23" fmla="*/ 0 h 21600"/>
              <a:gd name="T24" fmla="*/ 129840 w 21600"/>
              <a:gd name="T25" fmla="*/ 5133 h 21600"/>
              <a:gd name="T26" fmla="*/ 154129 w 21600"/>
              <a:gd name="T27" fmla="*/ 17921 h 21600"/>
              <a:gd name="T28" fmla="*/ 174660 w 21600"/>
              <a:gd name="T29" fmla="*/ 34608 h 21600"/>
              <a:gd name="T30" fmla="*/ 190518 w 21600"/>
              <a:gd name="T31" fmla="*/ 50835 h 21600"/>
              <a:gd name="T32" fmla="*/ 206604 w 21600"/>
              <a:gd name="T33" fmla="*/ 34502 h 21600"/>
              <a:gd name="T34" fmla="*/ 227312 w 21600"/>
              <a:gd name="T35" fmla="*/ 17921 h 21600"/>
              <a:gd name="T36" fmla="*/ 251284 w 21600"/>
              <a:gd name="T37" fmla="*/ 5133 h 21600"/>
              <a:gd name="T38" fmla="*/ 278007 w 21600"/>
              <a:gd name="T39" fmla="*/ 0 h 21600"/>
              <a:gd name="T40" fmla="*/ 315013 w 21600"/>
              <a:gd name="T41" fmla="*/ 6068 h 21600"/>
              <a:gd name="T42" fmla="*/ 348139 w 21600"/>
              <a:gd name="T43" fmla="*/ 26141 h 21600"/>
              <a:gd name="T44" fmla="*/ 371898 w 21600"/>
              <a:gd name="T45" fmla="*/ 62600 h 21600"/>
              <a:gd name="T46" fmla="*/ 381000 w 21600"/>
              <a:gd name="T47" fmla="*/ 117828 h 21600"/>
              <a:gd name="T48" fmla="*/ 373715 w 21600"/>
              <a:gd name="T49" fmla="*/ 159949 h 21600"/>
              <a:gd name="T50" fmla="*/ 357540 w 21600"/>
              <a:gd name="T51" fmla="*/ 194910 h 21600"/>
              <a:gd name="T52" fmla="*/ 340819 w 21600"/>
              <a:gd name="T53" fmla="*/ 219357 h 21600"/>
              <a:gd name="T54" fmla="*/ 332599 w 21600"/>
              <a:gd name="T55" fmla="*/ 229623 h 21600"/>
              <a:gd name="T56" fmla="*/ 202530 w 21600"/>
              <a:gd name="T57" fmla="*/ 375479 h 21600"/>
              <a:gd name="T58" fmla="*/ 103434 w 21600"/>
              <a:gd name="T59" fmla="*/ 38206 h 21600"/>
              <a:gd name="T60" fmla="*/ 103434 w 21600"/>
              <a:gd name="T61" fmla="*/ 38206 h 21600"/>
              <a:gd name="T62" fmla="*/ 78969 w 21600"/>
              <a:gd name="T63" fmla="*/ 41381 h 21600"/>
              <a:gd name="T64" fmla="*/ 56480 w 21600"/>
              <a:gd name="T65" fmla="*/ 53340 h 21600"/>
              <a:gd name="T66" fmla="*/ 40058 w 21600"/>
              <a:gd name="T67" fmla="*/ 77382 h 21600"/>
              <a:gd name="T68" fmla="*/ 33831 w 21600"/>
              <a:gd name="T69" fmla="*/ 117828 h 21600"/>
              <a:gd name="T70" fmla="*/ 39705 w 21600"/>
              <a:gd name="T71" fmla="*/ 149049 h 21600"/>
              <a:gd name="T72" fmla="*/ 52687 w 21600"/>
              <a:gd name="T73" fmla="*/ 175842 h 21600"/>
              <a:gd name="T74" fmla="*/ 65987 w 21600"/>
              <a:gd name="T75" fmla="*/ 194804 h 21600"/>
              <a:gd name="T76" fmla="*/ 71896 w 21600"/>
              <a:gd name="T77" fmla="*/ 201683 h 21600"/>
              <a:gd name="T78" fmla="*/ 190518 w 21600"/>
              <a:gd name="T79" fmla="*/ 334980 h 21600"/>
              <a:gd name="T80" fmla="*/ 309104 w 21600"/>
              <a:gd name="T81" fmla="*/ 201683 h 21600"/>
              <a:gd name="T82" fmla="*/ 315278 w 21600"/>
              <a:gd name="T83" fmla="*/ 194804 h 21600"/>
              <a:gd name="T84" fmla="*/ 328489 w 21600"/>
              <a:gd name="T85" fmla="*/ 175842 h 21600"/>
              <a:gd name="T86" fmla="*/ 341383 w 21600"/>
              <a:gd name="T87" fmla="*/ 148890 h 21600"/>
              <a:gd name="T88" fmla="*/ 347222 w 21600"/>
              <a:gd name="T89" fmla="*/ 117828 h 21600"/>
              <a:gd name="T90" fmla="*/ 340942 w 21600"/>
              <a:gd name="T91" fmla="*/ 77488 h 21600"/>
              <a:gd name="T92" fmla="*/ 324556 w 21600"/>
              <a:gd name="T93" fmla="*/ 53340 h 21600"/>
              <a:gd name="T94" fmla="*/ 302031 w 21600"/>
              <a:gd name="T95" fmla="*/ 41381 h 21600"/>
              <a:gd name="T96" fmla="*/ 278007 w 21600"/>
              <a:gd name="T97" fmla="*/ 38206 h 21600"/>
              <a:gd name="T98" fmla="*/ 255305 w 21600"/>
              <a:gd name="T99" fmla="*/ 44221 h 21600"/>
              <a:gd name="T100" fmla="*/ 233627 w 21600"/>
              <a:gd name="T101" fmla="*/ 58914 h 21600"/>
              <a:gd name="T102" fmla="*/ 215477 w 21600"/>
              <a:gd name="T103" fmla="*/ 76588 h 21600"/>
              <a:gd name="T104" fmla="*/ 203641 w 21600"/>
              <a:gd name="T105" fmla="*/ 90893 h 21600"/>
              <a:gd name="T106" fmla="*/ 190518 w 21600"/>
              <a:gd name="T107" fmla="*/ 98249 h 21600"/>
              <a:gd name="T108" fmla="*/ 177624 w 21600"/>
              <a:gd name="T109" fmla="*/ 90893 h 21600"/>
              <a:gd name="T110" fmla="*/ 165664 w 21600"/>
              <a:gd name="T111" fmla="*/ 76447 h 21600"/>
              <a:gd name="T112" fmla="*/ 147373 w 21600"/>
              <a:gd name="T113" fmla="*/ 58914 h 21600"/>
              <a:gd name="T114" fmla="*/ 125695 w 21600"/>
              <a:gd name="T115" fmla="*/ 44221 h 21600"/>
              <a:gd name="T116" fmla="*/ 103434 w 21600"/>
              <a:gd name="T117" fmla="*/ 38206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1600" h="21600">
                <a:moveTo>
                  <a:pt x="11482" y="21287"/>
                </a:moveTo>
                <a:cubicBezTo>
                  <a:pt x="11277" y="21496"/>
                  <a:pt x="11047" y="21600"/>
                  <a:pt x="10801" y="21600"/>
                </a:cubicBezTo>
                <a:cubicBezTo>
                  <a:pt x="10538" y="21600"/>
                  <a:pt x="10318" y="21496"/>
                  <a:pt x="10143" y="21287"/>
                </a:cubicBezTo>
                <a:lnTo>
                  <a:pt x="2747" y="12989"/>
                </a:lnTo>
                <a:cubicBezTo>
                  <a:pt x="2714" y="12972"/>
                  <a:pt x="2556" y="12786"/>
                  <a:pt x="2271" y="12436"/>
                </a:cubicBezTo>
                <a:cubicBezTo>
                  <a:pt x="1988" y="12086"/>
                  <a:pt x="1678" y="11623"/>
                  <a:pt x="1345" y="11050"/>
                </a:cubicBezTo>
                <a:cubicBezTo>
                  <a:pt x="1009" y="10477"/>
                  <a:pt x="699" y="9819"/>
                  <a:pt x="421" y="9068"/>
                </a:cubicBezTo>
                <a:cubicBezTo>
                  <a:pt x="143" y="8326"/>
                  <a:pt x="0" y="7524"/>
                  <a:pt x="0" y="6680"/>
                </a:cubicBezTo>
                <a:cubicBezTo>
                  <a:pt x="0" y="5443"/>
                  <a:pt x="173" y="4401"/>
                  <a:pt x="516" y="3549"/>
                </a:cubicBezTo>
                <a:cubicBezTo>
                  <a:pt x="861" y="2696"/>
                  <a:pt x="1312" y="2007"/>
                  <a:pt x="1863" y="1482"/>
                </a:cubicBezTo>
                <a:cubicBezTo>
                  <a:pt x="2421" y="954"/>
                  <a:pt x="3047" y="576"/>
                  <a:pt x="3741" y="345"/>
                </a:cubicBezTo>
                <a:cubicBezTo>
                  <a:pt x="4437" y="116"/>
                  <a:pt x="5145" y="0"/>
                  <a:pt x="5864" y="0"/>
                </a:cubicBezTo>
                <a:cubicBezTo>
                  <a:pt x="6367" y="0"/>
                  <a:pt x="6865" y="99"/>
                  <a:pt x="7361" y="291"/>
                </a:cubicBezTo>
                <a:cubicBezTo>
                  <a:pt x="7857" y="486"/>
                  <a:pt x="8315" y="726"/>
                  <a:pt x="8738" y="1016"/>
                </a:cubicBezTo>
                <a:cubicBezTo>
                  <a:pt x="9161" y="1304"/>
                  <a:pt x="9552" y="1620"/>
                  <a:pt x="9902" y="1962"/>
                </a:cubicBezTo>
                <a:cubicBezTo>
                  <a:pt x="10253" y="2304"/>
                  <a:pt x="10553" y="2611"/>
                  <a:pt x="10801" y="2882"/>
                </a:cubicBezTo>
                <a:cubicBezTo>
                  <a:pt x="11047" y="2600"/>
                  <a:pt x="11350" y="2292"/>
                  <a:pt x="11713" y="1956"/>
                </a:cubicBezTo>
                <a:cubicBezTo>
                  <a:pt x="12071" y="1618"/>
                  <a:pt x="12464" y="1304"/>
                  <a:pt x="12887" y="1016"/>
                </a:cubicBezTo>
                <a:cubicBezTo>
                  <a:pt x="13313" y="726"/>
                  <a:pt x="13761" y="486"/>
                  <a:pt x="14246" y="291"/>
                </a:cubicBezTo>
                <a:cubicBezTo>
                  <a:pt x="14730" y="99"/>
                  <a:pt x="15235" y="0"/>
                  <a:pt x="15761" y="0"/>
                </a:cubicBezTo>
                <a:cubicBezTo>
                  <a:pt x="16465" y="0"/>
                  <a:pt x="17166" y="116"/>
                  <a:pt x="17859" y="344"/>
                </a:cubicBezTo>
                <a:cubicBezTo>
                  <a:pt x="18555" y="576"/>
                  <a:pt x="19179" y="954"/>
                  <a:pt x="19737" y="1482"/>
                </a:cubicBezTo>
                <a:cubicBezTo>
                  <a:pt x="20293" y="2007"/>
                  <a:pt x="20739" y="2696"/>
                  <a:pt x="21084" y="3549"/>
                </a:cubicBezTo>
                <a:cubicBezTo>
                  <a:pt x="21430" y="4401"/>
                  <a:pt x="21600" y="5443"/>
                  <a:pt x="21600" y="6680"/>
                </a:cubicBezTo>
                <a:cubicBezTo>
                  <a:pt x="21600" y="7524"/>
                  <a:pt x="21462" y="8326"/>
                  <a:pt x="21187" y="9068"/>
                </a:cubicBezTo>
                <a:cubicBezTo>
                  <a:pt x="20911" y="9819"/>
                  <a:pt x="20606" y="10477"/>
                  <a:pt x="20270" y="11050"/>
                </a:cubicBezTo>
                <a:cubicBezTo>
                  <a:pt x="19932" y="11623"/>
                  <a:pt x="19620" y="12086"/>
                  <a:pt x="19322" y="12436"/>
                </a:cubicBezTo>
                <a:cubicBezTo>
                  <a:pt x="19029" y="12786"/>
                  <a:pt x="18871" y="12981"/>
                  <a:pt x="18856" y="13018"/>
                </a:cubicBezTo>
                <a:lnTo>
                  <a:pt x="11482" y="21287"/>
                </a:lnTo>
                <a:close/>
                <a:moveTo>
                  <a:pt x="5864" y="2166"/>
                </a:moveTo>
                <a:lnTo>
                  <a:pt x="5864" y="2166"/>
                </a:lnTo>
                <a:cubicBezTo>
                  <a:pt x="5406" y="2166"/>
                  <a:pt x="4945" y="2225"/>
                  <a:pt x="4477" y="2346"/>
                </a:cubicBezTo>
                <a:cubicBezTo>
                  <a:pt x="4011" y="2468"/>
                  <a:pt x="3585" y="2696"/>
                  <a:pt x="3202" y="3024"/>
                </a:cubicBezTo>
                <a:cubicBezTo>
                  <a:pt x="2817" y="3351"/>
                  <a:pt x="2509" y="3806"/>
                  <a:pt x="2271" y="4387"/>
                </a:cubicBezTo>
                <a:cubicBezTo>
                  <a:pt x="2038" y="4969"/>
                  <a:pt x="1918" y="5734"/>
                  <a:pt x="1918" y="6680"/>
                </a:cubicBezTo>
                <a:cubicBezTo>
                  <a:pt x="1918" y="7290"/>
                  <a:pt x="2031" y="7880"/>
                  <a:pt x="2251" y="8450"/>
                </a:cubicBezTo>
                <a:cubicBezTo>
                  <a:pt x="2471" y="9017"/>
                  <a:pt x="2714" y="9523"/>
                  <a:pt x="2987" y="9969"/>
                </a:cubicBezTo>
                <a:cubicBezTo>
                  <a:pt x="3257" y="10415"/>
                  <a:pt x="3510" y="10773"/>
                  <a:pt x="3741" y="11044"/>
                </a:cubicBezTo>
                <a:lnTo>
                  <a:pt x="4076" y="11434"/>
                </a:lnTo>
                <a:lnTo>
                  <a:pt x="10801" y="18991"/>
                </a:lnTo>
                <a:lnTo>
                  <a:pt x="17524" y="11434"/>
                </a:lnTo>
                <a:lnTo>
                  <a:pt x="17874" y="11044"/>
                </a:lnTo>
                <a:cubicBezTo>
                  <a:pt x="18105" y="10773"/>
                  <a:pt x="18353" y="10415"/>
                  <a:pt x="18623" y="9969"/>
                </a:cubicBezTo>
                <a:cubicBezTo>
                  <a:pt x="18888" y="9523"/>
                  <a:pt x="19134" y="9014"/>
                  <a:pt x="19354" y="8441"/>
                </a:cubicBezTo>
                <a:cubicBezTo>
                  <a:pt x="19572" y="7871"/>
                  <a:pt x="19685" y="7284"/>
                  <a:pt x="19685" y="6680"/>
                </a:cubicBezTo>
                <a:cubicBezTo>
                  <a:pt x="19685" y="5743"/>
                  <a:pt x="19567" y="4980"/>
                  <a:pt x="19329" y="4393"/>
                </a:cubicBezTo>
                <a:cubicBezTo>
                  <a:pt x="19091" y="3809"/>
                  <a:pt x="18783" y="3351"/>
                  <a:pt x="18400" y="3024"/>
                </a:cubicBezTo>
                <a:cubicBezTo>
                  <a:pt x="18017" y="2696"/>
                  <a:pt x="17591" y="2468"/>
                  <a:pt x="17123" y="2346"/>
                </a:cubicBezTo>
                <a:cubicBezTo>
                  <a:pt x="16658" y="2225"/>
                  <a:pt x="16202" y="2166"/>
                  <a:pt x="15761" y="2166"/>
                </a:cubicBezTo>
                <a:cubicBezTo>
                  <a:pt x="15341" y="2166"/>
                  <a:pt x="14910" y="2279"/>
                  <a:pt x="14474" y="2507"/>
                </a:cubicBezTo>
                <a:cubicBezTo>
                  <a:pt x="14041" y="2739"/>
                  <a:pt x="13631" y="3015"/>
                  <a:pt x="13245" y="3340"/>
                </a:cubicBezTo>
                <a:cubicBezTo>
                  <a:pt x="12862" y="3665"/>
                  <a:pt x="12519" y="3998"/>
                  <a:pt x="12216" y="4342"/>
                </a:cubicBezTo>
                <a:cubicBezTo>
                  <a:pt x="11913" y="4684"/>
                  <a:pt x="11688" y="4952"/>
                  <a:pt x="11545" y="5153"/>
                </a:cubicBezTo>
                <a:cubicBezTo>
                  <a:pt x="11345" y="5429"/>
                  <a:pt x="11097" y="5570"/>
                  <a:pt x="10801" y="5570"/>
                </a:cubicBezTo>
                <a:cubicBezTo>
                  <a:pt x="10506" y="5570"/>
                  <a:pt x="10260" y="5429"/>
                  <a:pt x="10070" y="5153"/>
                </a:cubicBezTo>
                <a:cubicBezTo>
                  <a:pt x="9927" y="4944"/>
                  <a:pt x="9700" y="4673"/>
                  <a:pt x="9392" y="4334"/>
                </a:cubicBezTo>
                <a:cubicBezTo>
                  <a:pt x="9086" y="3995"/>
                  <a:pt x="8738" y="3665"/>
                  <a:pt x="8355" y="3340"/>
                </a:cubicBezTo>
                <a:cubicBezTo>
                  <a:pt x="7972" y="3016"/>
                  <a:pt x="7561" y="2739"/>
                  <a:pt x="7126" y="2507"/>
                </a:cubicBezTo>
                <a:cubicBezTo>
                  <a:pt x="6690" y="2278"/>
                  <a:pt x="6269" y="2166"/>
                  <a:pt x="5864" y="2166"/>
                </a:cubicBezTo>
              </a:path>
            </a:pathLst>
          </a:custGeom>
          <a:blipFill>
            <a:blip r:embed="rId5"/>
            <a:stretch>
              <a:fillRect/>
            </a:stretch>
          </a:blipFill>
          <a:ln>
            <a:noFill/>
          </a:ln>
        </p:spPr>
        <p:txBody>
          <a:bodyPr lIns="0" tIns="0" rIns="0" bIns="0"/>
          <a:lstStyle/>
          <a:p>
            <a:endParaRPr lang="es-ES">
              <a:solidFill>
                <a:schemeClr val="tx1">
                  <a:lumMod val="75000"/>
                  <a:lumOff val="25000"/>
                </a:schemeClr>
              </a:solidFill>
              <a:latin typeface="微软雅黑" panose="020B0503020204020204" charset="-122"/>
              <a:ea typeface="微软雅黑" panose="020B0503020204020204" charset="-122"/>
            </a:endParaRPr>
          </a:p>
        </p:txBody>
      </p:sp>
      <p:sp>
        <p:nvSpPr>
          <p:cNvPr id="84" name="AutoShape 48"/>
          <p:cNvSpPr/>
          <p:nvPr/>
        </p:nvSpPr>
        <p:spPr bwMode="auto">
          <a:xfrm>
            <a:off x="7695509" y="4174847"/>
            <a:ext cx="247570" cy="247570"/>
          </a:xfrm>
          <a:custGeom>
            <a:avLst/>
            <a:gdLst>
              <a:gd name="T0" fmla="*/ 376343 w 21600"/>
              <a:gd name="T1" fmla="*/ 252836 h 21600"/>
              <a:gd name="T2" fmla="*/ 381000 w 21600"/>
              <a:gd name="T3" fmla="*/ 361668 h 21600"/>
              <a:gd name="T4" fmla="*/ 365284 w 21600"/>
              <a:gd name="T5" fmla="*/ 381000 h 21600"/>
              <a:gd name="T6" fmla="*/ 274532 w 21600"/>
              <a:gd name="T7" fmla="*/ 375461 h 21600"/>
              <a:gd name="T8" fmla="*/ 270157 w 21600"/>
              <a:gd name="T9" fmla="*/ 266629 h 21600"/>
              <a:gd name="T10" fmla="*/ 285715 w 21600"/>
              <a:gd name="T11" fmla="*/ 247297 h 21600"/>
              <a:gd name="T12" fmla="*/ 313778 w 21600"/>
              <a:gd name="T13" fmla="*/ 209356 h 21600"/>
              <a:gd name="T14" fmla="*/ 202371 w 21600"/>
              <a:gd name="T15" fmla="*/ 204646 h 21600"/>
              <a:gd name="T16" fmla="*/ 230258 w 21600"/>
              <a:gd name="T17" fmla="*/ 247297 h 21600"/>
              <a:gd name="T18" fmla="*/ 245974 w 21600"/>
              <a:gd name="T19" fmla="*/ 266629 h 21600"/>
              <a:gd name="T20" fmla="*/ 241318 w 21600"/>
              <a:gd name="T21" fmla="*/ 375461 h 21600"/>
              <a:gd name="T22" fmla="*/ 150689 w 21600"/>
              <a:gd name="T23" fmla="*/ 381000 h 21600"/>
              <a:gd name="T24" fmla="*/ 134973 w 21600"/>
              <a:gd name="T25" fmla="*/ 361668 h 21600"/>
              <a:gd name="T26" fmla="*/ 139594 w 21600"/>
              <a:gd name="T27" fmla="*/ 252836 h 21600"/>
              <a:gd name="T28" fmla="*/ 178576 w 21600"/>
              <a:gd name="T29" fmla="*/ 247297 h 21600"/>
              <a:gd name="T30" fmla="*/ 71543 w 21600"/>
              <a:gd name="T31" fmla="*/ 204646 h 21600"/>
              <a:gd name="T32" fmla="*/ 67398 w 21600"/>
              <a:gd name="T33" fmla="*/ 247297 h 21600"/>
              <a:gd name="T34" fmla="*/ 106786 w 21600"/>
              <a:gd name="T35" fmla="*/ 252836 h 21600"/>
              <a:gd name="T36" fmla="*/ 111407 w 21600"/>
              <a:gd name="T37" fmla="*/ 361668 h 21600"/>
              <a:gd name="T38" fmla="*/ 95285 w 21600"/>
              <a:gd name="T39" fmla="*/ 381000 h 21600"/>
              <a:gd name="T40" fmla="*/ 4621 w 21600"/>
              <a:gd name="T41" fmla="*/ 375461 h 21600"/>
              <a:gd name="T42" fmla="*/ 0 w 21600"/>
              <a:gd name="T43" fmla="*/ 266629 h 21600"/>
              <a:gd name="T44" fmla="*/ 16104 w 21600"/>
              <a:gd name="T45" fmla="*/ 247297 h 21600"/>
              <a:gd name="T46" fmla="*/ 43603 w 21600"/>
              <a:gd name="T47" fmla="*/ 209356 h 21600"/>
              <a:gd name="T48" fmla="*/ 71508 w 21600"/>
              <a:gd name="T49" fmla="*/ 176354 h 21600"/>
              <a:gd name="T50" fmla="*/ 178541 w 21600"/>
              <a:gd name="T51" fmla="*/ 133191 h 21600"/>
              <a:gd name="T52" fmla="*/ 139559 w 21600"/>
              <a:gd name="T53" fmla="*/ 127847 h 21600"/>
              <a:gd name="T54" fmla="*/ 134938 w 21600"/>
              <a:gd name="T55" fmla="*/ 18803 h 21600"/>
              <a:gd name="T56" fmla="*/ 150654 w 21600"/>
              <a:gd name="T57" fmla="*/ 0 h 21600"/>
              <a:gd name="T58" fmla="*/ 241282 w 21600"/>
              <a:gd name="T59" fmla="*/ 5539 h 21600"/>
              <a:gd name="T60" fmla="*/ 245939 w 21600"/>
              <a:gd name="T61" fmla="*/ 114371 h 21600"/>
              <a:gd name="T62" fmla="*/ 230223 w 21600"/>
              <a:gd name="T63" fmla="*/ 133191 h 21600"/>
              <a:gd name="T64" fmla="*/ 202336 w 21600"/>
              <a:gd name="T65" fmla="*/ 176354 h 21600"/>
              <a:gd name="T66" fmla="*/ 329018 w 21600"/>
              <a:gd name="T67" fmla="*/ 185896 h 21600"/>
              <a:gd name="T68" fmla="*/ 337308 w 21600"/>
              <a:gd name="T69" fmla="*/ 247297 h 21600"/>
              <a:gd name="T70" fmla="*/ 365284 w 21600"/>
              <a:gd name="T71" fmla="*/ 247297 h 216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600" h="21600">
                <a:moveTo>
                  <a:pt x="20709" y="14020"/>
                </a:moveTo>
                <a:cubicBezTo>
                  <a:pt x="20951" y="14020"/>
                  <a:pt x="21162" y="14126"/>
                  <a:pt x="21336" y="14334"/>
                </a:cubicBezTo>
                <a:cubicBezTo>
                  <a:pt x="21512" y="14549"/>
                  <a:pt x="21600" y="14810"/>
                  <a:pt x="21600" y="15116"/>
                </a:cubicBezTo>
                <a:lnTo>
                  <a:pt x="21600" y="20504"/>
                </a:lnTo>
                <a:cubicBezTo>
                  <a:pt x="21600" y="20816"/>
                  <a:pt x="21512" y="21071"/>
                  <a:pt x="21336" y="21286"/>
                </a:cubicBezTo>
                <a:cubicBezTo>
                  <a:pt x="21162" y="21494"/>
                  <a:pt x="20951" y="21600"/>
                  <a:pt x="20709" y="21600"/>
                </a:cubicBezTo>
                <a:lnTo>
                  <a:pt x="16198" y="21600"/>
                </a:lnTo>
                <a:cubicBezTo>
                  <a:pt x="15940" y="21600"/>
                  <a:pt x="15730" y="21494"/>
                  <a:pt x="15564" y="21286"/>
                </a:cubicBezTo>
                <a:cubicBezTo>
                  <a:pt x="15400" y="21071"/>
                  <a:pt x="15316" y="20816"/>
                  <a:pt x="15316" y="20504"/>
                </a:cubicBezTo>
                <a:lnTo>
                  <a:pt x="15316" y="15116"/>
                </a:lnTo>
                <a:cubicBezTo>
                  <a:pt x="15316" y="14810"/>
                  <a:pt x="15400" y="14549"/>
                  <a:pt x="15571" y="14334"/>
                </a:cubicBezTo>
                <a:cubicBezTo>
                  <a:pt x="15737" y="14126"/>
                  <a:pt x="15945" y="14020"/>
                  <a:pt x="16198" y="14020"/>
                </a:cubicBezTo>
                <a:lnTo>
                  <a:pt x="17789" y="14020"/>
                </a:lnTo>
                <a:lnTo>
                  <a:pt x="17789" y="11869"/>
                </a:lnTo>
                <a:cubicBezTo>
                  <a:pt x="17789" y="11699"/>
                  <a:pt x="17708" y="11611"/>
                  <a:pt x="17544" y="11602"/>
                </a:cubicBezTo>
                <a:lnTo>
                  <a:pt x="11473" y="11602"/>
                </a:lnTo>
                <a:lnTo>
                  <a:pt x="11473" y="14020"/>
                </a:lnTo>
                <a:lnTo>
                  <a:pt x="13054" y="14020"/>
                </a:lnTo>
                <a:cubicBezTo>
                  <a:pt x="13297" y="14020"/>
                  <a:pt x="13507" y="14126"/>
                  <a:pt x="13681" y="14334"/>
                </a:cubicBezTo>
                <a:cubicBezTo>
                  <a:pt x="13857" y="14549"/>
                  <a:pt x="13945" y="14810"/>
                  <a:pt x="13945" y="15116"/>
                </a:cubicBezTo>
                <a:lnTo>
                  <a:pt x="13945" y="20504"/>
                </a:lnTo>
                <a:cubicBezTo>
                  <a:pt x="13945" y="20816"/>
                  <a:pt x="13857" y="21071"/>
                  <a:pt x="13681" y="21286"/>
                </a:cubicBezTo>
                <a:cubicBezTo>
                  <a:pt x="13507" y="21494"/>
                  <a:pt x="13297" y="21600"/>
                  <a:pt x="13054" y="21600"/>
                </a:cubicBezTo>
                <a:lnTo>
                  <a:pt x="8543" y="21600"/>
                </a:lnTo>
                <a:cubicBezTo>
                  <a:pt x="8298" y="21600"/>
                  <a:pt x="8090" y="21494"/>
                  <a:pt x="7914" y="21286"/>
                </a:cubicBezTo>
                <a:cubicBezTo>
                  <a:pt x="7740" y="21071"/>
                  <a:pt x="7652" y="20816"/>
                  <a:pt x="7652" y="20504"/>
                </a:cubicBezTo>
                <a:lnTo>
                  <a:pt x="7652" y="15116"/>
                </a:lnTo>
                <a:cubicBezTo>
                  <a:pt x="7652" y="14810"/>
                  <a:pt x="7740" y="14549"/>
                  <a:pt x="7914" y="14334"/>
                </a:cubicBezTo>
                <a:cubicBezTo>
                  <a:pt x="8090" y="14126"/>
                  <a:pt x="8298" y="14020"/>
                  <a:pt x="8543" y="14020"/>
                </a:cubicBezTo>
                <a:lnTo>
                  <a:pt x="10124" y="14020"/>
                </a:lnTo>
                <a:lnTo>
                  <a:pt x="10124" y="11602"/>
                </a:lnTo>
                <a:lnTo>
                  <a:pt x="4056" y="11602"/>
                </a:lnTo>
                <a:cubicBezTo>
                  <a:pt x="3902" y="11602"/>
                  <a:pt x="3821" y="11690"/>
                  <a:pt x="3821" y="11869"/>
                </a:cubicBezTo>
                <a:lnTo>
                  <a:pt x="3821" y="14020"/>
                </a:lnTo>
                <a:lnTo>
                  <a:pt x="5402" y="14020"/>
                </a:lnTo>
                <a:cubicBezTo>
                  <a:pt x="5662" y="14020"/>
                  <a:pt x="5875" y="14126"/>
                  <a:pt x="6054" y="14334"/>
                </a:cubicBezTo>
                <a:cubicBezTo>
                  <a:pt x="6230" y="14549"/>
                  <a:pt x="6316" y="14810"/>
                  <a:pt x="6316" y="15116"/>
                </a:cubicBezTo>
                <a:lnTo>
                  <a:pt x="6316" y="20504"/>
                </a:lnTo>
                <a:cubicBezTo>
                  <a:pt x="6316" y="20816"/>
                  <a:pt x="6230" y="21071"/>
                  <a:pt x="6054" y="21286"/>
                </a:cubicBezTo>
                <a:cubicBezTo>
                  <a:pt x="5877" y="21494"/>
                  <a:pt x="5664" y="21600"/>
                  <a:pt x="5402" y="21600"/>
                </a:cubicBezTo>
                <a:lnTo>
                  <a:pt x="913" y="21600"/>
                </a:lnTo>
                <a:cubicBezTo>
                  <a:pt x="658" y="21600"/>
                  <a:pt x="441" y="21494"/>
                  <a:pt x="262" y="21286"/>
                </a:cubicBezTo>
                <a:cubicBezTo>
                  <a:pt x="88" y="21071"/>
                  <a:pt x="0" y="20816"/>
                  <a:pt x="0" y="20504"/>
                </a:cubicBezTo>
                <a:lnTo>
                  <a:pt x="0" y="15116"/>
                </a:lnTo>
                <a:cubicBezTo>
                  <a:pt x="0" y="14810"/>
                  <a:pt x="88" y="14549"/>
                  <a:pt x="262" y="14334"/>
                </a:cubicBezTo>
                <a:cubicBezTo>
                  <a:pt x="438" y="14126"/>
                  <a:pt x="656" y="14020"/>
                  <a:pt x="913" y="14020"/>
                </a:cubicBezTo>
                <a:lnTo>
                  <a:pt x="2472" y="14020"/>
                </a:lnTo>
                <a:lnTo>
                  <a:pt x="2472" y="11869"/>
                </a:lnTo>
                <a:cubicBezTo>
                  <a:pt x="2472" y="11352"/>
                  <a:pt x="2629" y="10912"/>
                  <a:pt x="2942" y="10544"/>
                </a:cubicBezTo>
                <a:cubicBezTo>
                  <a:pt x="3253" y="10180"/>
                  <a:pt x="3623" y="9998"/>
                  <a:pt x="4054" y="9998"/>
                </a:cubicBezTo>
                <a:lnTo>
                  <a:pt x="10122" y="9998"/>
                </a:lnTo>
                <a:lnTo>
                  <a:pt x="10122" y="7551"/>
                </a:lnTo>
                <a:lnTo>
                  <a:pt x="8541" y="7551"/>
                </a:lnTo>
                <a:cubicBezTo>
                  <a:pt x="8296" y="7551"/>
                  <a:pt x="8088" y="7451"/>
                  <a:pt x="7912" y="7248"/>
                </a:cubicBezTo>
                <a:cubicBezTo>
                  <a:pt x="7738" y="7045"/>
                  <a:pt x="7650" y="6790"/>
                  <a:pt x="7650" y="6484"/>
                </a:cubicBezTo>
                <a:lnTo>
                  <a:pt x="7650" y="1066"/>
                </a:lnTo>
                <a:cubicBezTo>
                  <a:pt x="7650" y="776"/>
                  <a:pt x="7738" y="523"/>
                  <a:pt x="7912" y="314"/>
                </a:cubicBezTo>
                <a:cubicBezTo>
                  <a:pt x="8088" y="103"/>
                  <a:pt x="8296" y="0"/>
                  <a:pt x="8541" y="0"/>
                </a:cubicBezTo>
                <a:lnTo>
                  <a:pt x="13052" y="0"/>
                </a:lnTo>
                <a:cubicBezTo>
                  <a:pt x="13294" y="0"/>
                  <a:pt x="13505" y="103"/>
                  <a:pt x="13679" y="314"/>
                </a:cubicBezTo>
                <a:cubicBezTo>
                  <a:pt x="13855" y="523"/>
                  <a:pt x="13943" y="776"/>
                  <a:pt x="13943" y="1066"/>
                </a:cubicBezTo>
                <a:lnTo>
                  <a:pt x="13943" y="6484"/>
                </a:lnTo>
                <a:cubicBezTo>
                  <a:pt x="13943" y="6790"/>
                  <a:pt x="13855" y="7045"/>
                  <a:pt x="13679" y="7248"/>
                </a:cubicBezTo>
                <a:cubicBezTo>
                  <a:pt x="13505" y="7451"/>
                  <a:pt x="13294" y="7551"/>
                  <a:pt x="13052" y="7551"/>
                </a:cubicBezTo>
                <a:lnTo>
                  <a:pt x="11471" y="7551"/>
                </a:lnTo>
                <a:lnTo>
                  <a:pt x="11471" y="9998"/>
                </a:lnTo>
                <a:lnTo>
                  <a:pt x="17541" y="9998"/>
                </a:lnTo>
                <a:cubicBezTo>
                  <a:pt x="17970" y="9998"/>
                  <a:pt x="18339" y="10177"/>
                  <a:pt x="18653" y="10539"/>
                </a:cubicBezTo>
                <a:cubicBezTo>
                  <a:pt x="18966" y="10900"/>
                  <a:pt x="19123" y="11344"/>
                  <a:pt x="19123" y="11869"/>
                </a:cubicBezTo>
                <a:lnTo>
                  <a:pt x="19123" y="14020"/>
                </a:lnTo>
                <a:lnTo>
                  <a:pt x="20709" y="14020"/>
                </a:lnTo>
                <a:close/>
                <a:moveTo>
                  <a:pt x="20709" y="14020"/>
                </a:moveTo>
              </a:path>
            </a:pathLst>
          </a:custGeom>
          <a:blipFill>
            <a:blip r:embed="rId5"/>
            <a:stretch>
              <a:fillRect/>
            </a:stretch>
          </a:blipFill>
          <a:ln>
            <a:noFill/>
          </a:ln>
        </p:spPr>
        <p:txBody>
          <a:bodyPr lIns="0" tIns="0" rIns="0" bIns="0"/>
          <a:lstStyle/>
          <a:p>
            <a:endParaRPr lang="es-ES">
              <a:solidFill>
                <a:schemeClr val="tx1">
                  <a:lumMod val="75000"/>
                  <a:lumOff val="25000"/>
                </a:schemeClr>
              </a:solidFill>
              <a:latin typeface="微软雅黑" panose="020B0503020204020204" charset="-122"/>
              <a:ea typeface="微软雅黑" panose="020B0503020204020204" charset="-122"/>
            </a:endParaRPr>
          </a:p>
        </p:txBody>
      </p:sp>
      <p:sp>
        <p:nvSpPr>
          <p:cNvPr id="85" name="TextBox 13"/>
          <p:cNvSpPr txBox="1"/>
          <p:nvPr/>
        </p:nvSpPr>
        <p:spPr>
          <a:xfrm>
            <a:off x="7162854" y="4648298"/>
            <a:ext cx="1312880" cy="270459"/>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滑动变阻器</a:t>
            </a:r>
          </a:p>
        </p:txBody>
      </p:sp>
      <p:sp>
        <p:nvSpPr>
          <p:cNvPr id="86" name="TextBox 13"/>
          <p:cNvSpPr txBox="1"/>
          <p:nvPr/>
        </p:nvSpPr>
        <p:spPr>
          <a:xfrm>
            <a:off x="6485494" y="4974843"/>
            <a:ext cx="2667600" cy="646011"/>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除了能够联网控制外，我们还希望能够通过硬件进行控制，加入了滑动变阻器进行分压调速。</a:t>
            </a:r>
          </a:p>
        </p:txBody>
      </p:sp>
      <p:sp>
        <p:nvSpPr>
          <p:cNvPr id="87" name="TextBox 13"/>
          <p:cNvSpPr txBox="1"/>
          <p:nvPr/>
        </p:nvSpPr>
        <p:spPr>
          <a:xfrm>
            <a:off x="5439560" y="2786722"/>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主控板</a:t>
            </a:r>
          </a:p>
        </p:txBody>
      </p:sp>
      <p:sp>
        <p:nvSpPr>
          <p:cNvPr id="88" name="TextBox 13"/>
          <p:cNvSpPr txBox="1"/>
          <p:nvPr/>
        </p:nvSpPr>
        <p:spPr>
          <a:xfrm>
            <a:off x="4762200" y="3113267"/>
            <a:ext cx="2667600" cy="646011"/>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在项目初始就想加入联网功能，自然要选择</a:t>
            </a:r>
            <a:r>
              <a:rPr lang="en-US" altLang="zh-CN"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ESP</a:t>
            </a: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系列，又要求体积较小、好控制，所以选择了</a:t>
            </a:r>
            <a:r>
              <a:rPr lang="en-US" altLang="zh-CN"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D1 Mini</a:t>
            </a: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板。</a:t>
            </a:r>
          </a:p>
        </p:txBody>
      </p:sp>
      <p:sp>
        <p:nvSpPr>
          <p:cNvPr id="90" name="Rounded Rectangle 42"/>
          <p:cNvSpPr/>
          <p:nvPr/>
        </p:nvSpPr>
        <p:spPr>
          <a:xfrm>
            <a:off x="9145011" y="2098857"/>
            <a:ext cx="618924" cy="618924"/>
          </a:xfrm>
          <a:prstGeom prst="roundRect">
            <a:avLst/>
          </a:prstGeom>
          <a:blipFill rotWithShape="1">
            <a:blip r:embed="rId4"/>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solidFill>
                <a:schemeClr val="tx1">
                  <a:lumMod val="75000"/>
                  <a:lumOff val="25000"/>
                </a:schemeClr>
              </a:solidFill>
              <a:latin typeface="微软雅黑" panose="020B0503020204020204" charset="-122"/>
              <a:ea typeface="微软雅黑" panose="020B0503020204020204" charset="-122"/>
            </a:endParaRPr>
          </a:p>
        </p:txBody>
      </p:sp>
      <p:sp>
        <p:nvSpPr>
          <p:cNvPr id="91" name="AutoShape 40"/>
          <p:cNvSpPr/>
          <p:nvPr/>
        </p:nvSpPr>
        <p:spPr bwMode="auto">
          <a:xfrm>
            <a:off x="9330688" y="2282574"/>
            <a:ext cx="247570" cy="247570"/>
          </a:xfrm>
          <a:custGeom>
            <a:avLst/>
            <a:gdLst>
              <a:gd name="T0" fmla="*/ 379607 w 21600"/>
              <a:gd name="T1" fmla="*/ 340907 h 21600"/>
              <a:gd name="T2" fmla="*/ 381000 w 21600"/>
              <a:gd name="T3" fmla="*/ 347080 h 21600"/>
              <a:gd name="T4" fmla="*/ 375267 w 21600"/>
              <a:gd name="T5" fmla="*/ 360945 h 21600"/>
              <a:gd name="T6" fmla="*/ 361438 w 21600"/>
              <a:gd name="T7" fmla="*/ 374562 h 21600"/>
              <a:gd name="T8" fmla="*/ 347857 w 21600"/>
              <a:gd name="T9" fmla="*/ 380541 h 21600"/>
              <a:gd name="T10" fmla="*/ 346851 w 21600"/>
              <a:gd name="T11" fmla="*/ 380541 h 21600"/>
              <a:gd name="T12" fmla="*/ 332775 w 21600"/>
              <a:gd name="T13" fmla="*/ 373115 h 21600"/>
              <a:gd name="T14" fmla="*/ 224014 w 21600"/>
              <a:gd name="T15" fmla="*/ 233239 h 21600"/>
              <a:gd name="T16" fmla="*/ 187378 w 21600"/>
              <a:gd name="T17" fmla="*/ 263313 h 21600"/>
              <a:gd name="T18" fmla="*/ 155028 w 21600"/>
              <a:gd name="T19" fmla="*/ 285556 h 21600"/>
              <a:gd name="T20" fmla="*/ 163371 w 21600"/>
              <a:gd name="T21" fmla="*/ 352566 h 21600"/>
              <a:gd name="T22" fmla="*/ 163371 w 21600"/>
              <a:gd name="T23" fmla="*/ 354965 h 21600"/>
              <a:gd name="T24" fmla="*/ 158133 w 21600"/>
              <a:gd name="T25" fmla="*/ 368141 h 21600"/>
              <a:gd name="T26" fmla="*/ 150742 w 21600"/>
              <a:gd name="T27" fmla="*/ 375514 h 21600"/>
              <a:gd name="T28" fmla="*/ 136913 w 21600"/>
              <a:gd name="T29" fmla="*/ 381000 h 21600"/>
              <a:gd name="T30" fmla="*/ 135925 w 21600"/>
              <a:gd name="T31" fmla="*/ 381000 h 21600"/>
              <a:gd name="T32" fmla="*/ 121849 w 21600"/>
              <a:gd name="T33" fmla="*/ 373574 h 21600"/>
              <a:gd name="T34" fmla="*/ 72884 w 21600"/>
              <a:gd name="T35" fmla="*/ 308698 h 21600"/>
              <a:gd name="T36" fmla="*/ 7391 w 21600"/>
              <a:gd name="T37" fmla="*/ 259221 h 21600"/>
              <a:gd name="T38" fmla="*/ 0 w 21600"/>
              <a:gd name="T39" fmla="*/ 244916 h 21600"/>
              <a:gd name="T40" fmla="*/ 0 w 21600"/>
              <a:gd name="T41" fmla="*/ 244016 h 21600"/>
              <a:gd name="T42" fmla="*/ 5486 w 21600"/>
              <a:gd name="T43" fmla="*/ 230346 h 21600"/>
              <a:gd name="T44" fmla="*/ 12629 w 21600"/>
              <a:gd name="T45" fmla="*/ 223467 h 21600"/>
              <a:gd name="T46" fmla="*/ 26053 w 21600"/>
              <a:gd name="T47" fmla="*/ 217682 h 21600"/>
              <a:gd name="T48" fmla="*/ 28452 w 21600"/>
              <a:gd name="T49" fmla="*/ 218175 h 21600"/>
              <a:gd name="T50" fmla="*/ 95391 w 21600"/>
              <a:gd name="T51" fmla="*/ 225813 h 21600"/>
              <a:gd name="T52" fmla="*/ 117704 w 21600"/>
              <a:gd name="T53" fmla="*/ 193746 h 21600"/>
              <a:gd name="T54" fmla="*/ 147743 w 21600"/>
              <a:gd name="T55" fmla="*/ 157533 h 21600"/>
              <a:gd name="T56" fmla="*/ 8431 w 21600"/>
              <a:gd name="T57" fmla="*/ 48472 h 21600"/>
              <a:gd name="T58" fmla="*/ 1041 w 21600"/>
              <a:gd name="T59" fmla="*/ 34413 h 21600"/>
              <a:gd name="T60" fmla="*/ 1041 w 21600"/>
              <a:gd name="T61" fmla="*/ 33408 h 21600"/>
              <a:gd name="T62" fmla="*/ 6544 w 21600"/>
              <a:gd name="T63" fmla="*/ 19597 h 21600"/>
              <a:gd name="T64" fmla="*/ 20108 w 21600"/>
              <a:gd name="T65" fmla="*/ 5927 h 21600"/>
              <a:gd name="T66" fmla="*/ 33690 w 21600"/>
              <a:gd name="T67" fmla="*/ 441 h 21600"/>
              <a:gd name="T68" fmla="*/ 36830 w 21600"/>
              <a:gd name="T69" fmla="*/ 441 h 21600"/>
              <a:gd name="T70" fmla="*/ 40040 w 21600"/>
              <a:gd name="T71" fmla="*/ 1393 h 21600"/>
              <a:gd name="T72" fmla="*/ 231898 w 21600"/>
              <a:gd name="T73" fmla="*/ 71367 h 21600"/>
              <a:gd name="T74" fmla="*/ 267988 w 21600"/>
              <a:gd name="T75" fmla="*/ 35807 h 21600"/>
              <a:gd name="T76" fmla="*/ 306476 w 21600"/>
              <a:gd name="T77" fmla="*/ 9525 h 21600"/>
              <a:gd name="T78" fmla="*/ 346357 w 21600"/>
              <a:gd name="T79" fmla="*/ 0 h 21600"/>
              <a:gd name="T80" fmla="*/ 372410 w 21600"/>
              <a:gd name="T81" fmla="*/ 8819 h 21600"/>
              <a:gd name="T82" fmla="*/ 379095 w 21600"/>
              <a:gd name="T83" fmla="*/ 19844 h 21600"/>
              <a:gd name="T84" fmla="*/ 381000 w 21600"/>
              <a:gd name="T85" fmla="*/ 34802 h 21600"/>
              <a:gd name="T86" fmla="*/ 371757 w 21600"/>
              <a:gd name="T87" fmla="*/ 74701 h 21600"/>
              <a:gd name="T88" fmla="*/ 345405 w 21600"/>
              <a:gd name="T89" fmla="*/ 112907 h 21600"/>
              <a:gd name="T90" fmla="*/ 309527 w 21600"/>
              <a:gd name="T91" fmla="*/ 149154 h 21600"/>
              <a:gd name="T92" fmla="*/ 379607 w 21600"/>
              <a:gd name="T93" fmla="*/ 340907 h 21600"/>
              <a:gd name="T94" fmla="*/ 379607 w 21600"/>
              <a:gd name="T95" fmla="*/ 340907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600" h="21600">
                <a:moveTo>
                  <a:pt x="21521" y="19327"/>
                </a:moveTo>
                <a:cubicBezTo>
                  <a:pt x="21574" y="19434"/>
                  <a:pt x="21600" y="19553"/>
                  <a:pt x="21600" y="19677"/>
                </a:cubicBezTo>
                <a:cubicBezTo>
                  <a:pt x="21600" y="19974"/>
                  <a:pt x="21492" y="20237"/>
                  <a:pt x="21275" y="20463"/>
                </a:cubicBezTo>
                <a:lnTo>
                  <a:pt x="20491" y="21235"/>
                </a:lnTo>
                <a:cubicBezTo>
                  <a:pt x="20281" y="21461"/>
                  <a:pt x="20027" y="21574"/>
                  <a:pt x="19721" y="21574"/>
                </a:cubicBezTo>
                <a:lnTo>
                  <a:pt x="19664" y="21574"/>
                </a:lnTo>
                <a:cubicBezTo>
                  <a:pt x="19350" y="21538"/>
                  <a:pt x="19081" y="21396"/>
                  <a:pt x="18866" y="21153"/>
                </a:cubicBezTo>
                <a:lnTo>
                  <a:pt x="12700" y="13223"/>
                </a:lnTo>
                <a:cubicBezTo>
                  <a:pt x="11959" y="13870"/>
                  <a:pt x="11265" y="14439"/>
                  <a:pt x="10623" y="14928"/>
                </a:cubicBezTo>
                <a:cubicBezTo>
                  <a:pt x="9975" y="15414"/>
                  <a:pt x="9367" y="15835"/>
                  <a:pt x="8789" y="16189"/>
                </a:cubicBezTo>
                <a:lnTo>
                  <a:pt x="9262" y="19988"/>
                </a:lnTo>
                <a:lnTo>
                  <a:pt x="9262" y="20124"/>
                </a:lnTo>
                <a:cubicBezTo>
                  <a:pt x="9262" y="20424"/>
                  <a:pt x="9163" y="20673"/>
                  <a:pt x="8965" y="20871"/>
                </a:cubicBezTo>
                <a:lnTo>
                  <a:pt x="8546" y="21289"/>
                </a:lnTo>
                <a:cubicBezTo>
                  <a:pt x="8339" y="21498"/>
                  <a:pt x="8076" y="21600"/>
                  <a:pt x="7762" y="21600"/>
                </a:cubicBezTo>
                <a:lnTo>
                  <a:pt x="7706" y="21600"/>
                </a:lnTo>
                <a:cubicBezTo>
                  <a:pt x="7355" y="21563"/>
                  <a:pt x="7089" y="21425"/>
                  <a:pt x="6908" y="21179"/>
                </a:cubicBezTo>
                <a:lnTo>
                  <a:pt x="4132" y="17501"/>
                </a:lnTo>
                <a:lnTo>
                  <a:pt x="419" y="14696"/>
                </a:lnTo>
                <a:cubicBezTo>
                  <a:pt x="156" y="14473"/>
                  <a:pt x="17" y="14201"/>
                  <a:pt x="0" y="13885"/>
                </a:cubicBezTo>
                <a:lnTo>
                  <a:pt x="0" y="13834"/>
                </a:lnTo>
                <a:cubicBezTo>
                  <a:pt x="0" y="13551"/>
                  <a:pt x="105" y="13294"/>
                  <a:pt x="311" y="13059"/>
                </a:cubicBezTo>
                <a:lnTo>
                  <a:pt x="716" y="12669"/>
                </a:lnTo>
                <a:cubicBezTo>
                  <a:pt x="897" y="12440"/>
                  <a:pt x="1152" y="12332"/>
                  <a:pt x="1477" y="12341"/>
                </a:cubicBezTo>
                <a:cubicBezTo>
                  <a:pt x="1551" y="12341"/>
                  <a:pt x="1596" y="12352"/>
                  <a:pt x="1613" y="12369"/>
                </a:cubicBezTo>
                <a:lnTo>
                  <a:pt x="5408" y="12802"/>
                </a:lnTo>
                <a:cubicBezTo>
                  <a:pt x="5761" y="12234"/>
                  <a:pt x="6180" y="11626"/>
                  <a:pt x="6673" y="10984"/>
                </a:cubicBezTo>
                <a:cubicBezTo>
                  <a:pt x="7168" y="10336"/>
                  <a:pt x="7734" y="9655"/>
                  <a:pt x="8376" y="8931"/>
                </a:cubicBezTo>
                <a:lnTo>
                  <a:pt x="478" y="2748"/>
                </a:lnTo>
                <a:cubicBezTo>
                  <a:pt x="195" y="2522"/>
                  <a:pt x="59" y="2256"/>
                  <a:pt x="59" y="1951"/>
                </a:cubicBezTo>
                <a:lnTo>
                  <a:pt x="59" y="1894"/>
                </a:lnTo>
                <a:cubicBezTo>
                  <a:pt x="59" y="1614"/>
                  <a:pt x="161" y="1354"/>
                  <a:pt x="371" y="1111"/>
                </a:cubicBezTo>
                <a:lnTo>
                  <a:pt x="1140" y="336"/>
                </a:lnTo>
                <a:cubicBezTo>
                  <a:pt x="1384" y="130"/>
                  <a:pt x="1641" y="25"/>
                  <a:pt x="1910" y="25"/>
                </a:cubicBezTo>
                <a:lnTo>
                  <a:pt x="2088" y="25"/>
                </a:lnTo>
                <a:cubicBezTo>
                  <a:pt x="2154" y="25"/>
                  <a:pt x="2216" y="45"/>
                  <a:pt x="2270" y="79"/>
                </a:cubicBezTo>
                <a:lnTo>
                  <a:pt x="13147" y="4046"/>
                </a:lnTo>
                <a:lnTo>
                  <a:pt x="15193" y="2030"/>
                </a:lnTo>
                <a:cubicBezTo>
                  <a:pt x="15827" y="1397"/>
                  <a:pt x="16552" y="902"/>
                  <a:pt x="17375" y="540"/>
                </a:cubicBezTo>
                <a:cubicBezTo>
                  <a:pt x="18196" y="181"/>
                  <a:pt x="18951" y="0"/>
                  <a:pt x="19636" y="0"/>
                </a:cubicBezTo>
                <a:cubicBezTo>
                  <a:pt x="20284" y="0"/>
                  <a:pt x="20779" y="167"/>
                  <a:pt x="21113" y="500"/>
                </a:cubicBezTo>
                <a:cubicBezTo>
                  <a:pt x="21292" y="662"/>
                  <a:pt x="21419" y="871"/>
                  <a:pt x="21492" y="1125"/>
                </a:cubicBezTo>
                <a:cubicBezTo>
                  <a:pt x="21563" y="1374"/>
                  <a:pt x="21600" y="1660"/>
                  <a:pt x="21600" y="1973"/>
                </a:cubicBezTo>
                <a:cubicBezTo>
                  <a:pt x="21600" y="2660"/>
                  <a:pt x="21425" y="3415"/>
                  <a:pt x="21076" y="4235"/>
                </a:cubicBezTo>
                <a:cubicBezTo>
                  <a:pt x="20728" y="5055"/>
                  <a:pt x="20230" y="5779"/>
                  <a:pt x="19582" y="6401"/>
                </a:cubicBezTo>
                <a:lnTo>
                  <a:pt x="17548" y="8456"/>
                </a:lnTo>
                <a:lnTo>
                  <a:pt x="21521" y="19327"/>
                </a:lnTo>
                <a:close/>
                <a:moveTo>
                  <a:pt x="21521" y="19327"/>
                </a:moveTo>
              </a:path>
            </a:pathLst>
          </a:custGeom>
          <a:blipFill>
            <a:blip r:embed="rId5"/>
            <a:stretch>
              <a:fillRect/>
            </a:stretch>
          </a:blipFill>
          <a:ln>
            <a:noFill/>
          </a:ln>
        </p:spPr>
        <p:txBody>
          <a:bodyPr lIns="0" tIns="0" rIns="0" bIns="0"/>
          <a:lstStyle/>
          <a:p>
            <a:endParaRPr lang="es-ES">
              <a:solidFill>
                <a:schemeClr val="tx1">
                  <a:lumMod val="75000"/>
                  <a:lumOff val="25000"/>
                </a:schemeClr>
              </a:solidFill>
              <a:latin typeface="微软雅黑" panose="020B0503020204020204" charset="-122"/>
              <a:ea typeface="微软雅黑" panose="020B0503020204020204" charset="-122"/>
            </a:endParaRPr>
          </a:p>
        </p:txBody>
      </p:sp>
      <p:sp>
        <p:nvSpPr>
          <p:cNvPr id="95" name="TextBox 13"/>
          <p:cNvSpPr txBox="1"/>
          <p:nvPr/>
        </p:nvSpPr>
        <p:spPr>
          <a:xfrm>
            <a:off x="8798033" y="2786722"/>
            <a:ext cx="1312880" cy="270010"/>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600" b="1"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接线端子</a:t>
            </a:r>
          </a:p>
        </p:txBody>
      </p:sp>
      <p:sp>
        <p:nvSpPr>
          <p:cNvPr id="96" name="TextBox 13"/>
          <p:cNvSpPr txBox="1"/>
          <p:nvPr/>
        </p:nvSpPr>
        <p:spPr>
          <a:xfrm>
            <a:off x="8121162" y="3113267"/>
            <a:ext cx="2667600" cy="424412"/>
          </a:xfrm>
          <a:prstGeom prst="rect">
            <a:avLst/>
          </a:prstGeom>
          <a:noFill/>
        </p:spPr>
        <p:txBody>
          <a:bodyPr wrap="square" lIns="0" tIns="0" rIns="0" bIns="0" rtlCol="0" anchor="t" anchorCtr="0">
            <a:spAutoFit/>
          </a:bodyPr>
          <a:lstStyle/>
          <a:p>
            <a:pPr algn="ctr" defTabSz="1216660">
              <a:lnSpc>
                <a:spcPct val="120000"/>
              </a:lnSpc>
              <a:spcBef>
                <a:spcPct val="20000"/>
              </a:spcBef>
              <a:defRPr/>
            </a:pP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为保证传输的稳定性及小型化，采用</a:t>
            </a:r>
            <a:r>
              <a:rPr lang="en-US" altLang="zh-CN"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SH1.0mm</a:t>
            </a:r>
            <a:r>
              <a:rPr lang="zh-CN" altLang="en-US" sz="1200" dirty="0">
                <a:solidFill>
                  <a:schemeClr val="tx1">
                    <a:lumMod val="75000"/>
                    <a:lumOff val="25000"/>
                  </a:schemeClr>
                </a:solidFill>
                <a:latin typeface="微软雅黑" panose="020B0503020204020204" charset="-122"/>
                <a:ea typeface="微软雅黑" panose="020B0503020204020204" charset="-122"/>
                <a:sym typeface="Arial" panose="020B0604020202020204" pitchFamily="34" charset="0"/>
              </a:rPr>
              <a:t>封装的端子和插口线。</a:t>
            </a:r>
          </a:p>
        </p:txBody>
      </p:sp>
    </p:spTree>
  </p:cSld>
  <p:clrMapOvr>
    <a:masterClrMapping/>
  </p:clrMapOvr>
  <p:transition advTm="1592">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endParaRPr>
          </a:p>
        </p:txBody>
      </p:sp>
      <p:sp>
        <p:nvSpPr>
          <p:cNvPr id="6" name="文本框 5"/>
          <p:cNvSpPr txBox="1"/>
          <p:nvPr/>
        </p:nvSpPr>
        <p:spPr>
          <a:xfrm>
            <a:off x="261258" y="276019"/>
            <a:ext cx="31731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电路设计</a:t>
            </a: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75172"/>
          <a:stretch>
            <a:fillRect/>
          </a:stretch>
        </p:blipFill>
        <p:spPr>
          <a:xfrm flipV="1">
            <a:off x="1" y="-1"/>
            <a:ext cx="522514" cy="1075261"/>
          </a:xfrm>
          <a:prstGeom prst="rect">
            <a:avLst/>
          </a:prstGeom>
        </p:spPr>
      </p:pic>
      <p:sp>
        <p:nvSpPr>
          <p:cNvPr id="23" name="TextBox 13">
            <a:extLst>
              <a:ext uri="{FF2B5EF4-FFF2-40B4-BE49-F238E27FC236}">
                <a16:creationId xmlns:a16="http://schemas.microsoft.com/office/drawing/2014/main" id="{FB04835B-B22A-F5D3-6B9F-025DBE40FB29}"/>
              </a:ext>
            </a:extLst>
          </p:cNvPr>
          <p:cNvSpPr txBox="1"/>
          <p:nvPr/>
        </p:nvSpPr>
        <p:spPr>
          <a:xfrm>
            <a:off x="573619" y="973660"/>
            <a:ext cx="11044761" cy="1751377"/>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dirty="0">
                <a:solidFill>
                  <a:schemeClr val="tx1">
                    <a:lumMod val="75000"/>
                    <a:lumOff val="25000"/>
                  </a:schemeClr>
                </a:solidFill>
                <a:latin typeface="宋体" panose="02010600030101010101" pitchFamily="2" charset="-122"/>
                <a:ea typeface="宋体" panose="02010600030101010101" pitchFamily="2" charset="-122"/>
                <a:sym typeface="Arial" panose="020B0604020202020204" pitchFamily="34" charset="0"/>
              </a:rPr>
              <a:t>·</a:t>
            </a:r>
            <a:r>
              <a:rPr lang="en-US" altLang="zh-CN"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 </a:t>
            </a:r>
            <a:r>
              <a:rPr lang="zh-CN" altLang="en-US"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电路首先要满足控制需求，由单片机两个</a:t>
            </a:r>
            <a:r>
              <a:rPr lang="en-US" altLang="zh-CN"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IO</a:t>
            </a:r>
            <a:r>
              <a:rPr lang="zh-CN" altLang="en-US"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口对电机驱动</a:t>
            </a:r>
            <a:r>
              <a:rPr lang="en-US" altLang="zh-CN"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FM116B</a:t>
            </a:r>
            <a:r>
              <a:rPr lang="zh-CN" altLang="en-US"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进行控制，因为对转速有调节需求，所以在</a:t>
            </a:r>
            <a:r>
              <a:rPr lang="en-US" altLang="zh-CN"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IO</a:t>
            </a:r>
            <a:r>
              <a:rPr lang="zh-CN" altLang="en-US"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选择上要选择可以输出</a:t>
            </a:r>
            <a:r>
              <a:rPr lang="en-US" altLang="zh-CN"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PWM</a:t>
            </a:r>
            <a:r>
              <a:rPr lang="zh-CN" altLang="en-US"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信号的</a:t>
            </a:r>
            <a:r>
              <a:rPr lang="en-US" altLang="zh-CN"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IO</a:t>
            </a:r>
            <a:r>
              <a:rPr lang="zh-CN" altLang="en-US"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a:t>
            </a:r>
            <a:endParaRPr lang="en-US" altLang="zh-CN"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endParaRPr>
          </a:p>
          <a:p>
            <a:pPr defTabSz="1216660">
              <a:lnSpc>
                <a:spcPct val="120000"/>
              </a:lnSpc>
              <a:spcBef>
                <a:spcPct val="20000"/>
              </a:spcBef>
              <a:defRPr/>
            </a:pPr>
            <a:r>
              <a:rPr lang="en-US" altLang="zh-CN" dirty="0">
                <a:solidFill>
                  <a:schemeClr val="tx1">
                    <a:lumMod val="75000"/>
                    <a:lumOff val="25000"/>
                  </a:schemeClr>
                </a:solidFill>
                <a:latin typeface="宋体" panose="02010600030101010101" pitchFamily="2" charset="-122"/>
                <a:ea typeface="宋体" panose="02010600030101010101" pitchFamily="2" charset="-122"/>
                <a:sym typeface="Arial" panose="020B0604020202020204" pitchFamily="34" charset="0"/>
              </a:rPr>
              <a:t>·</a:t>
            </a:r>
            <a:r>
              <a:rPr lang="en-US" altLang="zh-CN"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 </a:t>
            </a:r>
            <a:r>
              <a:rPr lang="zh-CN" altLang="en-US"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其次对于滑动变阻器的分压，要注意在电路中的位置，其分压应与驱动芯片进行分压，电机内无电阻，如果在输出端进行分压，则无论阻值大小，所有电压都将由滑动变阻器承担，会导致电机无法转动。</a:t>
            </a:r>
            <a:endParaRPr lang="en-US" altLang="zh-CN"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endParaRPr>
          </a:p>
          <a:p>
            <a:pPr defTabSz="1216660">
              <a:lnSpc>
                <a:spcPct val="120000"/>
              </a:lnSpc>
              <a:spcBef>
                <a:spcPct val="20000"/>
              </a:spcBef>
              <a:defRPr/>
            </a:pPr>
            <a:r>
              <a:rPr lang="en-US" altLang="zh-CN" dirty="0">
                <a:solidFill>
                  <a:schemeClr val="tx1">
                    <a:lumMod val="75000"/>
                    <a:lumOff val="25000"/>
                  </a:schemeClr>
                </a:solidFill>
                <a:latin typeface="宋体" panose="02010600030101010101" pitchFamily="2" charset="-122"/>
                <a:ea typeface="宋体" panose="02010600030101010101" pitchFamily="2" charset="-122"/>
                <a:sym typeface="Arial" panose="020B0604020202020204" pitchFamily="34" charset="0"/>
              </a:rPr>
              <a:t>·</a:t>
            </a:r>
            <a:r>
              <a:rPr lang="en-US" altLang="zh-CN"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 </a:t>
            </a:r>
            <a:r>
              <a:rPr lang="zh-CN" altLang="en-US"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为避免后续加入新功能，引出可以使用的几个多余</a:t>
            </a:r>
            <a:r>
              <a:rPr lang="en-US" altLang="zh-CN"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IO</a:t>
            </a:r>
            <a:r>
              <a:rPr lang="zh-CN" altLang="en-US"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口及电源，方便调试。</a:t>
            </a:r>
          </a:p>
        </p:txBody>
      </p:sp>
      <p:pic>
        <p:nvPicPr>
          <p:cNvPr id="24" name="图片 23">
            <a:extLst>
              <a:ext uri="{FF2B5EF4-FFF2-40B4-BE49-F238E27FC236}">
                <a16:creationId xmlns:a16="http://schemas.microsoft.com/office/drawing/2014/main" id="{6E8D6A34-879C-B51D-8D32-8428085761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5010" y="2876696"/>
            <a:ext cx="2261089" cy="1507392"/>
          </a:xfrm>
          <a:prstGeom prst="rect">
            <a:avLst/>
          </a:prstGeom>
        </p:spPr>
      </p:pic>
      <p:pic>
        <p:nvPicPr>
          <p:cNvPr id="26" name="图片 25">
            <a:extLst>
              <a:ext uri="{FF2B5EF4-FFF2-40B4-BE49-F238E27FC236}">
                <a16:creationId xmlns:a16="http://schemas.microsoft.com/office/drawing/2014/main" id="{367F9549-AA70-9441-F06B-82CC63045D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012" y="4384088"/>
            <a:ext cx="2261088" cy="1938454"/>
          </a:xfrm>
          <a:prstGeom prst="rect">
            <a:avLst/>
          </a:prstGeom>
        </p:spPr>
      </p:pic>
      <p:pic>
        <p:nvPicPr>
          <p:cNvPr id="28" name="图片 27">
            <a:extLst>
              <a:ext uri="{FF2B5EF4-FFF2-40B4-BE49-F238E27FC236}">
                <a16:creationId xmlns:a16="http://schemas.microsoft.com/office/drawing/2014/main" id="{DC75D212-BE40-4FBF-274C-39B97F99896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4952" r="22837"/>
          <a:stretch/>
        </p:blipFill>
        <p:spPr>
          <a:xfrm>
            <a:off x="3086099" y="3199538"/>
            <a:ext cx="3375841" cy="2808538"/>
          </a:xfrm>
          <a:prstGeom prst="rect">
            <a:avLst/>
          </a:prstGeom>
        </p:spPr>
      </p:pic>
      <p:cxnSp>
        <p:nvCxnSpPr>
          <p:cNvPr id="30" name="直接连接符 29">
            <a:extLst>
              <a:ext uri="{FF2B5EF4-FFF2-40B4-BE49-F238E27FC236}">
                <a16:creationId xmlns:a16="http://schemas.microsoft.com/office/drawing/2014/main" id="{F16142FF-E8AC-BE1D-8F68-2A2900D31619}"/>
              </a:ext>
            </a:extLst>
          </p:cNvPr>
          <p:cNvCxnSpPr>
            <a:cxnSpLocks/>
          </p:cNvCxnSpPr>
          <p:nvPr/>
        </p:nvCxnSpPr>
        <p:spPr>
          <a:xfrm>
            <a:off x="6752493" y="2938242"/>
            <a:ext cx="0" cy="3611315"/>
          </a:xfrm>
          <a:prstGeom prst="line">
            <a:avLst/>
          </a:prstGeom>
        </p:spPr>
        <p:style>
          <a:lnRef idx="3">
            <a:schemeClr val="dk1"/>
          </a:lnRef>
          <a:fillRef idx="0">
            <a:schemeClr val="dk1"/>
          </a:fillRef>
          <a:effectRef idx="2">
            <a:schemeClr val="dk1"/>
          </a:effectRef>
          <a:fontRef idx="minor">
            <a:schemeClr val="tx1"/>
          </a:fontRef>
        </p:style>
      </p:cxnSp>
      <p:sp>
        <p:nvSpPr>
          <p:cNvPr id="32" name="TextBox 13">
            <a:extLst>
              <a:ext uri="{FF2B5EF4-FFF2-40B4-BE49-F238E27FC236}">
                <a16:creationId xmlns:a16="http://schemas.microsoft.com/office/drawing/2014/main" id="{92907020-4426-66AE-8C90-5B29CD9E3037}"/>
              </a:ext>
            </a:extLst>
          </p:cNvPr>
          <p:cNvSpPr txBox="1"/>
          <p:nvPr/>
        </p:nvSpPr>
        <p:spPr>
          <a:xfrm>
            <a:off x="7139871" y="3217039"/>
            <a:ext cx="4478509" cy="267041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dirty="0">
                <a:solidFill>
                  <a:schemeClr val="tx1">
                    <a:lumMod val="75000"/>
                    <a:lumOff val="25000"/>
                  </a:schemeClr>
                </a:solidFill>
                <a:latin typeface="宋体" panose="02010600030101010101" pitchFamily="2" charset="-122"/>
                <a:ea typeface="宋体" panose="02010600030101010101" pitchFamily="2" charset="-122"/>
                <a:sym typeface="Arial" panose="020B0604020202020204" pitchFamily="34" charset="0"/>
              </a:rPr>
              <a:t>    </a:t>
            </a:r>
            <a:r>
              <a:rPr lang="zh-CN" altLang="en-US"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左上为设计的一代电路板，可以实现基础的功能，但是因为选型等问题出现了很多</a:t>
            </a:r>
            <a:r>
              <a:rPr lang="en-US" altLang="zh-CN"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Bug</a:t>
            </a:r>
            <a:r>
              <a:rPr lang="zh-CN" altLang="en-US"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，所以设计了左侧的二代电路板，加入了很多心得功能，并使其可以完成别的任务，不再局限于只有一个电机的情况。</a:t>
            </a:r>
            <a:endParaRPr lang="en-US" altLang="zh-CN"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endParaRPr>
          </a:p>
          <a:p>
            <a:pPr defTabSz="1216660">
              <a:lnSpc>
                <a:spcPct val="120000"/>
              </a:lnSpc>
              <a:spcBef>
                <a:spcPct val="20000"/>
              </a:spcBef>
              <a:defRPr/>
            </a:pPr>
            <a:r>
              <a:rPr lang="en-US" altLang="zh-CN"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    </a:t>
            </a:r>
            <a:r>
              <a:rPr lang="zh-CN" altLang="en-US"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并且由于一代板子对电机的驱动峰值只有</a:t>
            </a:r>
            <a:r>
              <a:rPr lang="en-US" altLang="zh-CN"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4.6V</a:t>
            </a:r>
            <a:r>
              <a:rPr lang="zh-CN" altLang="en-US"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左右，转速较慢，选用</a:t>
            </a:r>
            <a:r>
              <a:rPr lang="en-US" altLang="zh-CN"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TC118S</a:t>
            </a:r>
            <a:r>
              <a:rPr lang="zh-CN" altLang="en-US" dirty="0">
                <a:solidFill>
                  <a:schemeClr val="tx1">
                    <a:lumMod val="75000"/>
                    <a:lumOff val="25000"/>
                  </a:schemeClr>
                </a:solidFill>
                <a:latin typeface="等线" panose="02010600030101010101" pitchFamily="2" charset="-122"/>
                <a:ea typeface="等线" panose="02010600030101010101" pitchFamily="2" charset="-122"/>
                <a:sym typeface="Arial" panose="020B0604020202020204" pitchFamily="34" charset="0"/>
              </a:rPr>
              <a:t>进行驱动，可以使电机驱动更加细腻。</a:t>
            </a:r>
          </a:p>
        </p:txBody>
      </p:sp>
    </p:spTree>
    <p:extLst>
      <p:ext uri="{BB962C8B-B14F-4D97-AF65-F5344CB8AC3E}">
        <p14:creationId xmlns:p14="http://schemas.microsoft.com/office/powerpoint/2010/main" val="1634551333"/>
      </p:ext>
    </p:extLst>
  </p:cSld>
  <p:clrMapOvr>
    <a:masterClrMapping/>
  </p:clrMapOvr>
  <p:transition advTm="2153">
    <p:zoom/>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TotalTime>
  <Words>1909</Words>
  <Application>Microsoft Office PowerPoint</Application>
  <PresentationFormat>宽屏</PresentationFormat>
  <Paragraphs>251</Paragraphs>
  <Slides>27</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等线</vt:lpstr>
      <vt:lpstr>华康俪金黑W8(P)</vt:lpstr>
      <vt:lpstr>华文仿宋</vt:lpstr>
      <vt:lpstr>宋体</vt:lpstr>
      <vt:lpstr>微软雅黑</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朱 翰宸</cp:lastModifiedBy>
  <cp:revision>68</cp:revision>
  <dcterms:created xsi:type="dcterms:W3CDTF">2017-07-26T12:37:00Z</dcterms:created>
  <dcterms:modified xsi:type="dcterms:W3CDTF">2022-05-29T14:06:28Z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