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 autoAdjust="0"/>
    <p:restoredTop sz="94660"/>
  </p:normalViewPr>
  <p:slideViewPr>
    <p:cSldViewPr snapToGrid="0" snapToObjects="1" showGuides="1">
      <p:cViewPr varScale="1">
        <p:scale>
          <a:sx n="15" d="100"/>
          <a:sy n="15" d="100"/>
        </p:scale>
        <p:origin x="1908" y="138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cosmos-fp7.eu/" TargetMode="External"/><Relationship Id="rId18" Type="http://schemas.openxmlformats.org/officeDocument/2006/relationships/hyperlink" Target="/Users/mike/Projects/nmrML/nmrML/examples/IPB_HopExample/FIDs/FAM013_AHTM.PROTON_04.fid/procpar" TargetMode="External"/><Relationship Id="rId26" Type="http://schemas.openxmlformats.org/officeDocument/2006/relationships/image" Target="../media/image16.png"/><Relationship Id="rId3" Type="http://schemas.openxmlformats.org/officeDocument/2006/relationships/image" Target="../media/image2.jpg"/><Relationship Id="rId21" Type="http://schemas.openxmlformats.org/officeDocument/2006/relationships/image" Target="../media/image13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image" Target="../media/image11.jp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2.jpg"/><Relationship Id="rId29" Type="http://schemas.openxmlformats.org/officeDocument/2006/relationships/hyperlink" Target="http://mibbi.sourceforge.net/projects/CIMR.shtml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.wmf"/><Relationship Id="rId5" Type="http://schemas.openxmlformats.org/officeDocument/2006/relationships/image" Target="../media/image4.png"/><Relationship Id="rId15" Type="http://schemas.openxmlformats.org/officeDocument/2006/relationships/hyperlink" Target="https://groups.google.com/forum/?hl=en#!forum/nmrml/join" TargetMode="External"/><Relationship Id="rId23" Type="http://schemas.openxmlformats.org/officeDocument/2006/relationships/oleObject" Target="../embeddings/oleObject1.bin"/><Relationship Id="rId28" Type="http://schemas.openxmlformats.org/officeDocument/2006/relationships/hyperlink" Target="http://msi-workgroups.sourceforge.net/" TargetMode="External"/><Relationship Id="rId10" Type="http://schemas.openxmlformats.org/officeDocument/2006/relationships/image" Target="../media/image9.gif"/><Relationship Id="rId19" Type="http://schemas.openxmlformats.org/officeDocument/2006/relationships/hyperlink" Target="/Users/mike/Projects/nmrML/nmrML/examples/IPB_HopExample/FIDs/FAM013_AHTM.PROTON_04.fid/fid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info@nmrml.org" TargetMode="External"/><Relationship Id="rId22" Type="http://schemas.openxmlformats.org/officeDocument/2006/relationships/image" Target="../media/image14.jpg"/><Relationship Id="rId27" Type="http://schemas.openxmlformats.org/officeDocument/2006/relationships/hyperlink" Target="http://www.ebi.ac.uk/metaboligh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5" y="29119711"/>
            <a:ext cx="28536850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/>
          <p:cNvSpPr/>
          <p:nvPr/>
        </p:nvSpPr>
        <p:spPr>
          <a:xfrm>
            <a:off x="20259490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8250" y="414279"/>
            <a:ext cx="17660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0163" y="20026899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80163" y="19280674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9664" y="36163445"/>
            <a:ext cx="1343397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err="1">
                <a:solidFill>
                  <a:schemeClr val="accent1"/>
                </a:solidFill>
                <a:latin typeface="Verdana"/>
                <a:cs typeface="Verdana"/>
              </a:rPr>
              <a:t>quantifiction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1,*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0" y="40556274"/>
            <a:ext cx="1547103" cy="1237683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2871919" y="13128353"/>
            <a:ext cx="52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9330979"/>
            <a:ext cx="17394580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955775" y="36580412"/>
            <a:ext cx="104025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9" y="29484777"/>
            <a:ext cx="8619020" cy="508853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857073" y="14197719"/>
            <a:ext cx="8291457" cy="1110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file:///Users/mike/Projects/nmrML/nmrML/examples/IPB_HopExample/FIDs/FAM013_AHTM.PROTON_04.fid/procpar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9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70" y="29800141"/>
            <a:ext cx="5690284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598" y="29719883"/>
            <a:ext cx="11482836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23" imgW="155999880" imgH="75692160" progId="">
                  <p:embed/>
                </p:oleObj>
              </mc:Choice>
              <mc:Fallback>
                <p:oleObj r:id="rId23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754043" y="8244356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1025423" y="27239387"/>
            <a:ext cx="18479704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also deliver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validator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which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checks a data file is syntactically well formatted, sufficiently complete and that aspects of minimal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information requirements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like the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Core Information for Metabolomics Reporting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(CIMS)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920347" y="26327992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1054240" y="3535417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455741" y="35685702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9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264742" y="40022338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88</cp:revision>
  <cp:lastPrinted>2014-05-06T12:39:48Z</cp:lastPrinted>
  <dcterms:created xsi:type="dcterms:W3CDTF">2012-10-29T19:41:39Z</dcterms:created>
  <dcterms:modified xsi:type="dcterms:W3CDTF">2014-05-07T10:04:11Z</dcterms:modified>
</cp:coreProperties>
</file>