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chober" initials="d" lastIdx="6" clrIdx="0">
    <p:extLst>
      <p:ext uri="{19B8F6BF-5375-455C-9EA6-DF929625EA0E}">
        <p15:presenceInfo xmlns:p15="http://schemas.microsoft.com/office/powerpoint/2012/main" userId="dscho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 varScale="1">
        <p:scale>
          <a:sx n="15" d="100"/>
          <a:sy n="15" d="100"/>
        </p:scale>
        <p:origin x="2028" y="12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20T13:45:41.009" idx="6">
    <p:pos x="7302" y="9365"/>
    <p:text>take color schemed oxygen version of text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5T10:32:49.624" idx="1">
    <p:pos x="10" y="10"/>
    <p:text>Poster size is A0 wide
(ca. 90 x 120 cm or 3 x 4 ft)
portrait or smaller.
   24. June, Dai-ichi Ho-oh....The poster code and location are provided at
the Registration Desk.
Poster boards are available from 23rd 12:00 pm. 24th session: P
ut up your poster by 12:00pm (24th) and remove it by 18:00 on 24th.   Each poster session consists of two phases. In the first half (15:00 -15:45), ODD numbered presenters are expected to stand before their posters. Then, EV
EN numbered presenters
will stand between 15:45
-16:30. The final 30 min 16:30
- 17:00) are allotted for general discussion</p:text>
    <p:extLst>
      <p:ext uri="{C676402C-5697-4E1C-873F-D02D1690AC5C}">
        <p15:threadingInfo xmlns:p15="http://schemas.microsoft.com/office/powerpoint/2012/main" timeZoneBias="-120"/>
      </p:ext>
    </p:extLst>
  </p:cm>
  <p:cm authorId="1" dt="2014-05-15T10:36:32.883" idx="2">
    <p:pos x="10" y="146"/>
    <p:text>P228 Automated NMR, GC-MS and HPLC-based kits for quantitative metabolomics. David S Wishart (University of Alberta/The Metabolomics Innovation Centre).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38:45.071" idx="3">
    <p:pos x="10" y="282"/>
    <p:text>P322 Robust high-throughput analysis: Identity, purity, strength and composition. Application of NMR spectroscopy in nutraceuticals. Christian Fischer (Bruker BioSpin GmbH, Germany).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0:43.825" idx="4">
    <p:pos x="10" y="418"/>
    <p:text>P105 NMR-based metabolic profiling for the identification of potential metabolite markers to characterize apples from different origins. Satoru Tomita (NARO National Food Research Institute).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1:13.351" idx="5">
    <p:pos x="10" y="554"/>
    <p:text>P117 Model adaptive scaling for NMR-based metabolomic data preprocessing. Jiyang Dong (Xiamen University).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hyperlink" Target="mailto:info@nmrml.org" TargetMode="External"/><Relationship Id="rId18" Type="http://schemas.openxmlformats.org/officeDocument/2006/relationships/image" Target="../media/image9.jpg"/><Relationship Id="rId26" Type="http://schemas.openxmlformats.org/officeDocument/2006/relationships/hyperlink" Target="http://mibbi.sourceforge.net/projects/CIMR.shtml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.wmf"/><Relationship Id="rId7" Type="http://schemas.openxmlformats.org/officeDocument/2006/relationships/image" Target="../media/image6.png"/><Relationship Id="rId12" Type="http://schemas.openxmlformats.org/officeDocument/2006/relationships/hyperlink" Target="http://www.cosmos-fp7.eu/" TargetMode="External"/><Relationship Id="rId17" Type="http://schemas.openxmlformats.org/officeDocument/2006/relationships/image" Target="../media/image8.jpg"/><Relationship Id="rId25" Type="http://schemas.openxmlformats.org/officeDocument/2006/relationships/hyperlink" Target="http://msi-workgroups.sourceforge.net/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/Users/mike/Projects/nmrML/nmrML/examples/IPB_HopExample/FIDs/FAM013_AHTM.PROTON_04.fid/fid" TargetMode="External"/><Relationship Id="rId20" Type="http://schemas.openxmlformats.org/officeDocument/2006/relationships/oleObject" Target="../embeddings/oleObject1.bin"/><Relationship Id="rId2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msbi.ipb-halle.de/nmrML/index.php" TargetMode="External"/><Relationship Id="rId24" Type="http://schemas.openxmlformats.org/officeDocument/2006/relationships/hyperlink" Target="http://www.ebi.ac.uk/metabolights/" TargetMode="External"/><Relationship Id="rId32" Type="http://schemas.openxmlformats.org/officeDocument/2006/relationships/comments" Target="../comments/comment1.xml"/><Relationship Id="rId5" Type="http://schemas.openxmlformats.org/officeDocument/2006/relationships/image" Target="../media/image4.emf"/><Relationship Id="rId15" Type="http://schemas.openxmlformats.org/officeDocument/2006/relationships/hyperlink" Target="/Users/mike/Projects/nmrML/nmrML/examples/IPB_HopExample/FIDs/FAM013_AHTM.PROTON_04.fid/procpar" TargetMode="External"/><Relationship Id="rId23" Type="http://schemas.openxmlformats.org/officeDocument/2006/relationships/image" Target="../media/image12.png"/><Relationship Id="rId28" Type="http://schemas.openxmlformats.org/officeDocument/2006/relationships/image" Target="../media/image14.jpg"/><Relationship Id="rId10" Type="http://schemas.openxmlformats.org/officeDocument/2006/relationships/hyperlink" Target="https://github.com/nmrML/nmrML" TargetMode="External"/><Relationship Id="rId19" Type="http://schemas.openxmlformats.org/officeDocument/2006/relationships/image" Target="../media/image10.jpg"/><Relationship Id="rId31" Type="http://schemas.openxmlformats.org/officeDocument/2006/relationships/image" Target="../media/image17.gif"/><Relationship Id="rId4" Type="http://schemas.openxmlformats.org/officeDocument/2006/relationships/image" Target="../media/image3.png"/><Relationship Id="rId9" Type="http://schemas.openxmlformats.org/officeDocument/2006/relationships/hyperlink" Target="http://www.nmrml.org/" TargetMode="External"/><Relationship Id="rId14" Type="http://schemas.openxmlformats.org/officeDocument/2006/relationships/hyperlink" Target="https://groups.google.com/forum/?hl=en#!forum/nmrml/join" TargetMode="External"/><Relationship Id="rId22" Type="http://schemas.openxmlformats.org/officeDocument/2006/relationships/image" Target="../media/image11.png"/><Relationship Id="rId27" Type="http://schemas.openxmlformats.org/officeDocument/2006/relationships/image" Target="../media/image13.jp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184052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NMR standard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7173" y="20051041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42953" y="19223128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768196" cy="338264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962693" y="13043908"/>
            <a:ext cx="677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3" y="13111096"/>
            <a:ext cx="70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13379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9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0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msbi.ipb-halle.de/nmrML/index.php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936132" y="13988035"/>
            <a:ext cx="8291457" cy="120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5" action="ppaction://hlinkfile"/>
              </a:rPr>
              <a:t>file:///Users/mike/Projects/nmrML/nmrML/examples/IPB_HopExample/FIDs/FAM013</a:t>
            </a:r>
            <a:r>
              <a:rPr lang="en-US" sz="1200" dirty="0" smtClean="0">
                <a:hlinkClick r:id="rId15" action="ppaction://hlinkfile"/>
              </a:rPr>
              <a:t>_ </a:t>
            </a:r>
            <a:r>
              <a:rPr lang="en-US" sz="1200" dirty="0" smtClean="0"/>
              <a:t>	                </a:t>
            </a:r>
            <a:r>
              <a:rPr lang="en-US" sz="1200" dirty="0" smtClean="0">
                <a:hlinkClick r:id="rId15" action="ppaction://hlinkfile"/>
              </a:rPr>
              <a:t>AHTM.PROTON_04.fid/</a:t>
            </a:r>
            <a:r>
              <a:rPr lang="en-US" sz="1200" dirty="0" err="1" smtClean="0">
                <a:hlinkClick r:id="rId15" action="ppaction://hlinkfile"/>
              </a:rPr>
              <a:t>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6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28" y="29915447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20" imgW="155999880" imgH="75692160" progId="">
                  <p:embed/>
                </p:oleObj>
              </mc:Choice>
              <mc:Fallback>
                <p:oleObj r:id="rId20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semantic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detailed with respect to data content and annotation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e.g. from the Core Information for Metabolomics Reporting (CIMR)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87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4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5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6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4" y="29874853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sp>
        <p:nvSpPr>
          <p:cNvPr id="25" name="Pfeil nach rechts 24"/>
          <p:cNvSpPr/>
          <p:nvPr/>
        </p:nvSpPr>
        <p:spPr>
          <a:xfrm rot="1004072">
            <a:off x="8108438" y="22283085"/>
            <a:ext cx="3505869" cy="1029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rechts 54"/>
          <p:cNvSpPr/>
          <p:nvPr/>
        </p:nvSpPr>
        <p:spPr>
          <a:xfrm rot="1237141">
            <a:off x="7266297" y="32245313"/>
            <a:ext cx="2512940" cy="29619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41494">
            <a:off x="5383456" y="31745619"/>
            <a:ext cx="11726285" cy="35983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729" y="22405626"/>
            <a:ext cx="8279799" cy="3386063"/>
          </a:xfrm>
          <a:prstGeom prst="rect">
            <a:avLst/>
          </a:prstGeom>
        </p:spPr>
      </p:pic>
      <p:pic>
        <p:nvPicPr>
          <p:cNvPr id="93" name="Picture 1"/>
          <p:cNvPicPr/>
          <p:nvPr/>
        </p:nvPicPr>
        <p:blipFill>
          <a:blip r:embed="rId29"/>
          <a:stretch>
            <a:fillRect/>
          </a:stretch>
        </p:blipFill>
        <p:spPr>
          <a:xfrm>
            <a:off x="329058" y="40102636"/>
            <a:ext cx="2017080" cy="1371960"/>
          </a:xfrm>
          <a:prstGeom prst="rect">
            <a:avLst/>
          </a:prstGeom>
        </p:spPr>
      </p:pic>
      <p:sp>
        <p:nvSpPr>
          <p:cNvPr id="94" name="CustomShape 46"/>
          <p:cNvSpPr/>
          <p:nvPr/>
        </p:nvSpPr>
        <p:spPr>
          <a:xfrm>
            <a:off x="420138" y="41497996"/>
            <a:ext cx="1875960" cy="82044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</a:rPr>
              <a:t>This project is funded through European Commission COSMOS Grant EC312941</a:t>
            </a:r>
            <a:endParaRPr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305" y="1803011"/>
            <a:ext cx="2213992" cy="204000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827" y="478750"/>
            <a:ext cx="4619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06" y="14437878"/>
            <a:ext cx="8310076" cy="1288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16" y="18618735"/>
            <a:ext cx="1294114" cy="8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Benutzerdefiniert</PresentationFormat>
  <Paragraphs>56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PowerPoint-Präsentation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133</cp:revision>
  <cp:lastPrinted>2014-05-07T10:49:59Z</cp:lastPrinted>
  <dcterms:created xsi:type="dcterms:W3CDTF">2012-10-29T19:41:39Z</dcterms:created>
  <dcterms:modified xsi:type="dcterms:W3CDTF">2014-06-02T11:27:15Z</dcterms:modified>
</cp:coreProperties>
</file>