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1392" y="-1182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msbi.ipb-halle.de/nmrML/index.php" TargetMode="External"/><Relationship Id="rId18" Type="http://schemas.openxmlformats.org/officeDocument/2006/relationships/hyperlink" Target="/Users/mike/Projects/nmrML/nmrML/examples/IPB_HopExample/FIDs/FAM013_AHTM.PROTON_04.fid/procpar" TargetMode="External"/><Relationship Id="rId26" Type="http://schemas.openxmlformats.org/officeDocument/2006/relationships/image" Target="../media/image15.png"/><Relationship Id="rId3" Type="http://schemas.openxmlformats.org/officeDocument/2006/relationships/image" Target="../media/image2.jpg"/><Relationship Id="rId21" Type="http://schemas.openxmlformats.org/officeDocument/2006/relationships/image" Target="../media/image12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groups.google.com/forum/?hl=en#!forum/nmrml/join" TargetMode="External"/><Relationship Id="rId20" Type="http://schemas.openxmlformats.org/officeDocument/2006/relationships/image" Target="../media/image11.jpg"/><Relationship Id="rId29" Type="http://schemas.openxmlformats.org/officeDocument/2006/relationships/hyperlink" Target="http://mibbi.sourceforge.net/projects/CIMR.shtml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.wmf"/><Relationship Id="rId5" Type="http://schemas.openxmlformats.org/officeDocument/2006/relationships/image" Target="../media/image4.png"/><Relationship Id="rId15" Type="http://schemas.openxmlformats.org/officeDocument/2006/relationships/hyperlink" Target="mailto:info@nmrml.org" TargetMode="External"/><Relationship Id="rId23" Type="http://schemas.openxmlformats.org/officeDocument/2006/relationships/oleObject" Target="../embeddings/oleObject1.bin"/><Relationship Id="rId28" Type="http://schemas.openxmlformats.org/officeDocument/2006/relationships/hyperlink" Target="http://msi-workgroups.sourceforge.net/" TargetMode="External"/><Relationship Id="rId10" Type="http://schemas.openxmlformats.org/officeDocument/2006/relationships/image" Target="../media/image9.gif"/><Relationship Id="rId19" Type="http://schemas.openxmlformats.org/officeDocument/2006/relationships/hyperlink" Target="/Users/mike/Projects/nmrML/nmrML/examples/IPB_HopExample/FIDs/FAM013_AHTM.PROTON_04.fid/fid" TargetMode="External"/><Relationship Id="rId31" Type="http://schemas.openxmlformats.org/officeDocument/2006/relationships/image" Target="../media/image17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://www.cosmos-fp7.eu/" TargetMode="External"/><Relationship Id="rId22" Type="http://schemas.openxmlformats.org/officeDocument/2006/relationships/image" Target="../media/image13.jpg"/><Relationship Id="rId27" Type="http://schemas.openxmlformats.org/officeDocument/2006/relationships/hyperlink" Target="http://www.ebi.ac.uk/metabolights/" TargetMode="External"/><Relationship Id="rId30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184052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7173" y="20051041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42953" y="19223128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err="1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41441262"/>
            <a:ext cx="1294114" cy="876991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1962693" y="13043908"/>
            <a:ext cx="677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04025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msbi.ipb-halle.de/nmrML/index.php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6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936132" y="13988035"/>
            <a:ext cx="8291457" cy="120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</a:t>
            </a:r>
            <a:r>
              <a:rPr lang="en-US" sz="1200" dirty="0" smtClean="0">
                <a:hlinkClick r:id="rId18" action="ppaction://hlinkfile"/>
              </a:rPr>
              <a:t>_ </a:t>
            </a:r>
            <a:r>
              <a:rPr lang="en-US" sz="1200" dirty="0" smtClean="0"/>
              <a:t>	                </a:t>
            </a:r>
            <a:r>
              <a:rPr lang="en-US" sz="1200" dirty="0" smtClean="0">
                <a:hlinkClick r:id="rId18" action="ppaction://hlinkfile"/>
              </a:rPr>
              <a:t>AHTM.PROTON_04.fid/</a:t>
            </a:r>
            <a:r>
              <a:rPr lang="en-US" sz="1200" dirty="0" err="1" smtClean="0">
                <a:hlinkClick r:id="rId18" action="ppaction://hlinkfile"/>
              </a:rPr>
              <a:t>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9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28" y="29915447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23" imgW="155999880" imgH="75692160" progId="">
                  <p:embed/>
                </p:oleObj>
              </mc:Choice>
              <mc:Fallback>
                <p:oleObj r:id="rId23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complete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like the Core Information for Metabolomics Reporting (CIMR)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271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9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4" y="29874853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pic>
        <p:nvPicPr>
          <p:cNvPr id="3080" name="Picture 8" descr="EU-Flagge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" y="40123928"/>
            <a:ext cx="1337368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feil nach links 23"/>
          <p:cNvSpPr/>
          <p:nvPr/>
        </p:nvSpPr>
        <p:spPr>
          <a:xfrm rot="957621">
            <a:off x="23216525" y="24154524"/>
            <a:ext cx="971083" cy="14695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rechts 24"/>
          <p:cNvSpPr/>
          <p:nvPr/>
        </p:nvSpPr>
        <p:spPr>
          <a:xfrm rot="1004072">
            <a:off x="8108438" y="22283085"/>
            <a:ext cx="3505869" cy="1029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rechts 54"/>
          <p:cNvSpPr/>
          <p:nvPr/>
        </p:nvSpPr>
        <p:spPr>
          <a:xfrm rot="1237141">
            <a:off x="7266297" y="32245313"/>
            <a:ext cx="2512940" cy="29619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rechts 55"/>
          <p:cNvSpPr/>
          <p:nvPr/>
        </p:nvSpPr>
        <p:spPr>
          <a:xfrm rot="1779196">
            <a:off x="15711416" y="34549054"/>
            <a:ext cx="1892419" cy="2994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41494">
            <a:off x="5383456" y="31745619"/>
            <a:ext cx="11726285" cy="35983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XSD </a:t>
            </a:r>
            <a:r>
              <a:rPr lang="de-DE" sz="4800" dirty="0" err="1" smtClean="0"/>
              <a:t>based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 err="1" smtClean="0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>
                <a:solidFill>
                  <a:schemeClr val="accent4"/>
                </a:solidFill>
              </a:rPr>
              <a:t>SourceFile</a:t>
            </a:r>
            <a:r>
              <a:rPr lang="de-DE" sz="3200" dirty="0" smtClean="0"/>
              <a:t> </a:t>
            </a:r>
            <a:r>
              <a:rPr lang="de-DE" sz="3200" dirty="0" err="1" smtClean="0"/>
              <a:t>description</a:t>
            </a:r>
            <a:r>
              <a:rPr lang="de-DE" sz="3200" dirty="0" smtClean="0"/>
              <a:t> </a:t>
            </a:r>
            <a:r>
              <a:rPr lang="de-DE" sz="3200" dirty="0" err="1" smtClean="0">
                <a:solidFill>
                  <a:srgbClr val="FF0000"/>
                </a:solidFill>
              </a:rPr>
              <a:t>requires</a:t>
            </a:r>
            <a:r>
              <a:rPr lang="de-DE" sz="3200" dirty="0" smtClean="0"/>
              <a:t> a </a:t>
            </a:r>
            <a:r>
              <a:rPr lang="de-DE" sz="3200" dirty="0" err="1" smtClean="0">
                <a:solidFill>
                  <a:schemeClr val="accent1"/>
                </a:solidFill>
              </a:rPr>
              <a:t>name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specified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&lt;</a:t>
            </a:r>
            <a:r>
              <a:rPr lang="en-US" sz="3200" dirty="0" err="1"/>
              <a:t>xs:complexType</a:t>
            </a:r>
            <a:r>
              <a:rPr lang="en-US" sz="3200" dirty="0"/>
              <a:t> name="</a:t>
            </a:r>
            <a:r>
              <a:rPr lang="en-US" sz="3200" dirty="0" err="1">
                <a:solidFill>
                  <a:schemeClr val="accent4"/>
                </a:solidFill>
              </a:rPr>
              <a:t>SourceFileType</a:t>
            </a:r>
            <a:r>
              <a:rPr lang="en-US" sz="3200" dirty="0"/>
              <a:t>"&gt;</a:t>
            </a:r>
            <a:br>
              <a:rPr lang="en-US" sz="3200" dirty="0"/>
            </a:br>
            <a:r>
              <a:rPr lang="en-US" sz="3200" dirty="0"/>
              <a:t>    &lt;</a:t>
            </a:r>
            <a:r>
              <a:rPr lang="en-US" sz="3200" dirty="0" err="1"/>
              <a:t>xs:annotation</a:t>
            </a:r>
            <a:r>
              <a:rPr lang="en-US" sz="3200" dirty="0" smtClean="0"/>
              <a:t>&gt; &lt;</a:t>
            </a:r>
            <a:r>
              <a:rPr lang="en-US" sz="3200" dirty="0" err="1" smtClean="0"/>
              <a:t>xs:documentation</a:t>
            </a:r>
            <a:r>
              <a:rPr lang="en-US" sz="3200" dirty="0" smtClean="0"/>
              <a:t>&gt;It could </a:t>
            </a:r>
            <a:r>
              <a:rPr lang="en-US" sz="3200" dirty="0"/>
              <a:t>point to an FID file, a </a:t>
            </a:r>
            <a:r>
              <a:rPr lang="en-US" sz="3200" dirty="0" err="1" smtClean="0"/>
              <a:t>procpar</a:t>
            </a:r>
            <a:r>
              <a:rPr lang="en-US" sz="3200" dirty="0" smtClean="0"/>
              <a:t> file.&lt;/</a:t>
            </a:r>
            <a:r>
              <a:rPr lang="en-US" sz="3200" dirty="0" err="1"/>
              <a:t>xs:documentation</a:t>
            </a:r>
            <a:r>
              <a:rPr lang="en-US" sz="3200" dirty="0" smtClean="0"/>
              <a:t>&gt;  </a:t>
            </a:r>
            <a:r>
              <a:rPr lang="en-US" sz="3200" dirty="0"/>
              <a:t>&lt;/</a:t>
            </a:r>
            <a:r>
              <a:rPr lang="en-US" sz="3200" dirty="0" err="1"/>
              <a:t>xs:annotation</a:t>
            </a:r>
            <a:r>
              <a:rPr lang="en-US" sz="3200" dirty="0" smtClean="0"/>
              <a:t>&gt; […]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</a:t>
            </a:r>
            <a:r>
              <a:rPr lang="en-US" sz="3200" dirty="0"/>
              <a:t>&lt;</a:t>
            </a:r>
            <a:r>
              <a:rPr lang="en-US" sz="3200" dirty="0" err="1"/>
              <a:t>xs:attribute</a:t>
            </a:r>
            <a:r>
              <a:rPr lang="en-US" sz="3200" dirty="0"/>
              <a:t> name="</a:t>
            </a:r>
            <a:r>
              <a:rPr lang="en-US" sz="3200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" type="</a:t>
            </a:r>
            <a:r>
              <a:rPr lang="en-US" sz="3200" dirty="0" err="1"/>
              <a:t>xs:string</a:t>
            </a:r>
            <a:r>
              <a:rPr lang="en-US" sz="3200" dirty="0"/>
              <a:t>" </a:t>
            </a:r>
            <a:r>
              <a:rPr lang="en-US" sz="3200" dirty="0">
                <a:solidFill>
                  <a:srgbClr val="FF0000"/>
                </a:solidFill>
              </a:rPr>
              <a:t>use="required"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       &lt;</a:t>
            </a:r>
            <a:r>
              <a:rPr lang="en-US" sz="3200" dirty="0" err="1"/>
              <a:t>xs:annotation</a:t>
            </a:r>
            <a:r>
              <a:rPr lang="en-US" sz="3200" dirty="0" smtClean="0"/>
              <a:t>&gt; &lt;</a:t>
            </a:r>
            <a:r>
              <a:rPr lang="en-US" sz="3200" dirty="0" err="1"/>
              <a:t>xs:documentation</a:t>
            </a:r>
            <a:r>
              <a:rPr lang="en-US" sz="3200" dirty="0"/>
              <a:t>&gt;Name of the source file, without reference to location (either URI </a:t>
            </a:r>
            <a:r>
              <a:rPr lang="en-US" sz="3200" dirty="0" smtClean="0"/>
              <a:t>or </a:t>
            </a:r>
            <a:r>
              <a:rPr lang="en-US" sz="3200" dirty="0"/>
              <a:t>local path).&lt;/</a:t>
            </a:r>
            <a:r>
              <a:rPr lang="en-US" sz="3200" dirty="0" err="1"/>
              <a:t>xs:documentation</a:t>
            </a:r>
            <a:r>
              <a:rPr lang="en-US" sz="3200" dirty="0" smtClean="0"/>
              <a:t>&gt; &lt;/</a:t>
            </a:r>
            <a:r>
              <a:rPr lang="en-US" sz="3200" dirty="0" err="1"/>
              <a:t>xs:annotation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     &lt;/</a:t>
            </a:r>
            <a:r>
              <a:rPr lang="en-US" sz="3200" dirty="0" err="1"/>
              <a:t>xs:attribute</a:t>
            </a:r>
            <a:r>
              <a:rPr lang="en-US" sz="3200" dirty="0" smtClean="0"/>
              <a:t>&gt; […]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&lt;/</a:t>
            </a:r>
            <a:r>
              <a:rPr lang="en-US" sz="3200" dirty="0" err="1"/>
              <a:t>xs:complexType</a:t>
            </a:r>
            <a:r>
              <a:rPr lang="en-US" sz="3200" dirty="0"/>
              <a:t>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73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  <a:endParaRPr lang="en-US" sz="3200" dirty="0"/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390" y="15293284"/>
            <a:ext cx="8310076" cy="128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Benutzerdefiniert</PresentationFormat>
  <Paragraphs>59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PowerPoint-Präsentation</vt:lpstr>
      <vt:lpstr>XSD based validation Example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112</cp:revision>
  <cp:lastPrinted>2014-05-07T10:49:59Z</cp:lastPrinted>
  <dcterms:created xsi:type="dcterms:W3CDTF">2012-10-29T19:41:39Z</dcterms:created>
  <dcterms:modified xsi:type="dcterms:W3CDTF">2014-05-12T12:21:37Z</dcterms:modified>
</cp:coreProperties>
</file>