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288" y="-104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1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78996-B1C4-754B-A38E-BC5091CB96F8}" type="datetimeFigureOut">
              <a:rPr lang="en-US" smtClean="0"/>
              <a:t>17-11-28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CF88-81D5-0C47-803A-562B9AA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76" y="639242"/>
            <a:ext cx="4688817" cy="621875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59238" y="1909202"/>
            <a:ext cx="2182116" cy="2420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5026" y="571333"/>
            <a:ext cx="1864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Zf</a:t>
            </a:r>
            <a:r>
              <a:rPr lang="en-US" sz="1000" dirty="0" smtClean="0"/>
              <a:t>-UBD: domain that I am targeting with chemical inhibitors. We are optimizing inhibitors for a similar domain in HDAC6 [</a:t>
            </a:r>
            <a:r>
              <a:rPr lang="en-US" sz="1000" dirty="0" err="1" smtClean="0"/>
              <a:t>doi</a:t>
            </a:r>
            <a:r>
              <a:rPr lang="en-US" sz="1000" dirty="0" smtClean="0"/>
              <a:t> </a:t>
            </a:r>
            <a:r>
              <a:rPr lang="sk-SK" sz="1000" dirty="0"/>
              <a:t>10.1021/acs.jmedchem.</a:t>
            </a:r>
            <a:r>
              <a:rPr lang="sk-SK" sz="1000" dirty="0" smtClean="0"/>
              <a:t>7b00933]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776082" y="264220"/>
            <a:ext cx="6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USP5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41354" y="3498801"/>
            <a:ext cx="1470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A500AC"/>
                </a:solidFill>
              </a:rPr>
              <a:t>Interaction of this region with voltage-dependent Ca</a:t>
            </a:r>
            <a:r>
              <a:rPr lang="en-US" sz="1000" baseline="30000" dirty="0" smtClean="0">
                <a:solidFill>
                  <a:srgbClr val="A500AC"/>
                </a:solidFill>
              </a:rPr>
              <a:t>2+</a:t>
            </a:r>
            <a:r>
              <a:rPr lang="en-US" sz="1000" dirty="0" smtClean="0">
                <a:solidFill>
                  <a:srgbClr val="A500AC"/>
                </a:solidFill>
              </a:rPr>
              <a:t> channels leads to inflammatory and neuropathic pain [</a:t>
            </a:r>
            <a:r>
              <a:rPr lang="en-US" sz="1000" dirty="0" err="1" smtClean="0">
                <a:solidFill>
                  <a:srgbClr val="A500AC"/>
                </a:solidFill>
              </a:rPr>
              <a:t>doi</a:t>
            </a:r>
            <a:r>
              <a:rPr lang="en-US" sz="1000" dirty="0" smtClean="0">
                <a:solidFill>
                  <a:srgbClr val="A500AC"/>
                </a:solidFill>
              </a:rPr>
              <a:t> </a:t>
            </a:r>
            <a:r>
              <a:rPr lang="en-US" sz="1000" dirty="0">
                <a:solidFill>
                  <a:srgbClr val="A500AC"/>
                </a:solidFill>
              </a:rPr>
              <a:t>10.1016/j.neuron.2014.07.036 and 10.1177/1744806916642444</a:t>
            </a:r>
            <a:r>
              <a:rPr lang="cs-CZ" sz="1000" dirty="0" smtClean="0">
                <a:solidFill>
                  <a:srgbClr val="A500AC"/>
                </a:solidFill>
              </a:rPr>
              <a:t>]</a:t>
            </a:r>
            <a:endParaRPr lang="en-US" sz="1000" dirty="0">
              <a:solidFill>
                <a:srgbClr val="A500AC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657156" y="3498801"/>
            <a:ext cx="784198" cy="51139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35440" y="1586996"/>
            <a:ext cx="301417" cy="383099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7420" y="5219039"/>
            <a:ext cx="696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Ubiquitin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4962" y="3133952"/>
            <a:ext cx="836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Catalytic site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18163" y="3380173"/>
            <a:ext cx="2400546" cy="505869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64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Schapira</dc:creator>
  <cp:lastModifiedBy>Matthieu Schapira</cp:lastModifiedBy>
  <cp:revision>3</cp:revision>
  <dcterms:created xsi:type="dcterms:W3CDTF">2017-11-28T20:47:33Z</dcterms:created>
  <dcterms:modified xsi:type="dcterms:W3CDTF">2017-11-28T22:43:33Z</dcterms:modified>
</cp:coreProperties>
</file>