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59" r:id="rId6"/>
    <p:sldId id="260" r:id="rId7"/>
    <p:sldId id="261" r:id="rId8"/>
    <p:sldId id="263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5"/>
    <p:restoredTop sz="94635"/>
  </p:normalViewPr>
  <p:slideViewPr>
    <p:cSldViewPr snapToGrid="0" snapToObjects="1">
      <p:cViewPr varScale="1">
        <p:scale>
          <a:sx n="85" d="100"/>
          <a:sy n="85" d="100"/>
        </p:scale>
        <p:origin x="168" y="2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0B5F-0697-B246-8557-736242A4705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221D-A77C-9645-BCE4-E174DB91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1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0B5F-0697-B246-8557-736242A4705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221D-A77C-9645-BCE4-E174DB91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5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0B5F-0697-B246-8557-736242A4705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221D-A77C-9645-BCE4-E174DB91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0B5F-0697-B246-8557-736242A4705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221D-A77C-9645-BCE4-E174DB91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7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0B5F-0697-B246-8557-736242A4705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221D-A77C-9645-BCE4-E174DB91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8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0B5F-0697-B246-8557-736242A4705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221D-A77C-9645-BCE4-E174DB91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1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0B5F-0697-B246-8557-736242A4705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221D-A77C-9645-BCE4-E174DB91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9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0B5F-0697-B246-8557-736242A4705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221D-A77C-9645-BCE4-E174DB91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0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0B5F-0697-B246-8557-736242A4705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221D-A77C-9645-BCE4-E174DB91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6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0B5F-0697-B246-8557-736242A4705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221D-A77C-9645-BCE4-E174DB91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0B5F-0697-B246-8557-736242A4705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221D-A77C-9645-BCE4-E174DB91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00B5F-0697-B246-8557-736242A47059}" type="datetimeFigureOut">
              <a:rPr lang="en-US" smtClean="0"/>
              <a:t>3/27/17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221D-A77C-9645-BCE4-E174DB91A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8aGhZQkoFbQ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&amp; Continuous 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6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 descr="AA0282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86" r="-53586"/>
          <a:stretch>
            <a:fillRect/>
          </a:stretch>
        </p:blipFill>
        <p:spPr>
          <a:xfrm>
            <a:off x="617538" y="1417638"/>
            <a:ext cx="7697787" cy="4232275"/>
          </a:xfrm>
        </p:spPr>
      </p:pic>
    </p:spTree>
    <p:extLst>
      <p:ext uri="{BB962C8B-B14F-4D97-AF65-F5344CB8AC3E}">
        <p14:creationId xmlns:p14="http://schemas.microsoft.com/office/powerpoint/2010/main" val="206746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Serialism // </a:t>
            </a:r>
            <a:r>
              <a:rPr lang="en-US" dirty="0" err="1" smtClean="0"/>
              <a:t>Paralellism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: Het moment </a:t>
            </a:r>
            <a:r>
              <a:rPr lang="en-US" dirty="0" err="1" smtClean="0"/>
              <a:t>tussen</a:t>
            </a:r>
            <a:r>
              <a:rPr lang="en-US" dirty="0" smtClean="0"/>
              <a:t> nu en later</a:t>
            </a:r>
            <a:endParaRPr lang="en-US" dirty="0"/>
          </a:p>
          <a:p>
            <a:r>
              <a:rPr lang="en-US" dirty="0" smtClean="0"/>
              <a:t>Parallel = </a:t>
            </a: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processen</a:t>
            </a:r>
            <a:r>
              <a:rPr lang="en-US" dirty="0" smtClean="0"/>
              <a:t> </a:t>
            </a:r>
            <a:r>
              <a:rPr lang="en-US" dirty="0" err="1" smtClean="0"/>
              <a:t>afvuren</a:t>
            </a:r>
            <a:endParaRPr lang="en-US" dirty="0" smtClean="0"/>
          </a:p>
          <a:p>
            <a:r>
              <a:rPr lang="en-US" dirty="0" smtClean="0"/>
              <a:t>Serial = </a:t>
            </a:r>
            <a:r>
              <a:rPr lang="en-US" dirty="0" err="1" smtClean="0"/>
              <a:t>Processen</a:t>
            </a:r>
            <a:r>
              <a:rPr lang="en-US" dirty="0" smtClean="0"/>
              <a:t> in de task </a:t>
            </a:r>
            <a:r>
              <a:rPr lang="en-US" dirty="0" err="1" smtClean="0"/>
              <a:t>que</a:t>
            </a:r>
            <a:r>
              <a:rPr lang="en-US" dirty="0" smtClean="0"/>
              <a:t> en 1 </a:t>
            </a:r>
            <a:r>
              <a:rPr lang="en-US" dirty="0" err="1" smtClean="0"/>
              <a:t>voor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2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Loop Call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stack: </a:t>
            </a:r>
            <a:r>
              <a:rPr lang="en-US" sz="2000" dirty="0"/>
              <a:t>I</a:t>
            </a:r>
            <a:r>
              <a:rPr lang="en-US" sz="2000" dirty="0" smtClean="0"/>
              <a:t>s </a:t>
            </a:r>
            <a:r>
              <a:rPr lang="en-US" sz="2000" dirty="0"/>
              <a:t>a data structure which records where in the program we are. So if we step into a function, we put something on to the stack if we return from a function we pop of the top of the stack </a:t>
            </a:r>
            <a:r>
              <a:rPr lang="en-US" sz="2000" dirty="0" smtClean="0"/>
              <a:t>that’s </a:t>
            </a:r>
            <a:r>
              <a:rPr lang="en-US" sz="2000" dirty="0"/>
              <a:t>all the stack can do.</a:t>
            </a:r>
            <a:endParaRPr lang="en-US" sz="2000" dirty="0" smtClean="0"/>
          </a:p>
          <a:p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www.youtube.com/watch?v=8aGhZQkoFbQ</a:t>
            </a:r>
            <a:r>
              <a:rPr lang="en-US" dirty="0" smtClean="0"/>
              <a:t> (@4.10)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0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2" y="3696797"/>
            <a:ext cx="8229600" cy="2840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v</a:t>
            </a:r>
            <a:r>
              <a:rPr lang="en-US" sz="2000" dirty="0" err="1" smtClean="0"/>
              <a:t>ar</a:t>
            </a:r>
            <a:r>
              <a:rPr lang="en-US" sz="2000" dirty="0" smtClean="0"/>
              <a:t> </a:t>
            </a:r>
            <a:r>
              <a:rPr lang="en-US" sz="2000" dirty="0" err="1" smtClean="0"/>
              <a:t>fs</a:t>
            </a:r>
            <a:r>
              <a:rPr lang="en-US" sz="2000" dirty="0" smtClean="0"/>
              <a:t> = require(‘</a:t>
            </a:r>
            <a:r>
              <a:rPr lang="en-US" sz="2000" dirty="0" err="1" smtClean="0"/>
              <a:t>fs</a:t>
            </a:r>
            <a:r>
              <a:rPr lang="en-US" sz="2000" dirty="0" smtClean="0"/>
              <a:t>’);</a:t>
            </a:r>
          </a:p>
          <a:p>
            <a:pPr marL="0" indent="0">
              <a:buNone/>
            </a:pPr>
            <a:r>
              <a:rPr lang="en-US" sz="2000" dirty="0" smtClean="0"/>
              <a:t>	function </a:t>
            </a:r>
            <a:r>
              <a:rPr lang="en-US" sz="2000" dirty="0" err="1" smtClean="0"/>
              <a:t>getData</a:t>
            </a:r>
            <a:r>
              <a:rPr lang="en-US" sz="2000" dirty="0" smtClean="0"/>
              <a:t>(err, data) 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console.log</a:t>
            </a:r>
            <a:r>
              <a:rPr lang="en-US" sz="2000" dirty="0" smtClean="0"/>
              <a:t>(‘data:’, data);</a:t>
            </a:r>
            <a:endParaRPr lang="en-US" sz="2000" dirty="0"/>
          </a:p>
          <a:p>
            <a:pPr marL="0" indent="0">
              <a:buNone/>
            </a:pPr>
            <a:r>
              <a:rPr lang="nl-NL" sz="2000" dirty="0" smtClean="0"/>
              <a:t>}</a:t>
            </a:r>
          </a:p>
          <a:p>
            <a:pPr marL="0" indent="0">
              <a:buNone/>
            </a:pPr>
            <a:r>
              <a:rPr lang="nl-NL" sz="2000" dirty="0" smtClean="0"/>
              <a:t> </a:t>
            </a:r>
            <a:r>
              <a:rPr lang="nl-NL" sz="2000" dirty="0" err="1" smtClean="0"/>
              <a:t>fs,readdir</a:t>
            </a:r>
            <a:r>
              <a:rPr lang="nl-NL" sz="2000" dirty="0" smtClean="0"/>
              <a:t>(‘c:/’, </a:t>
            </a:r>
            <a:r>
              <a:rPr lang="nl-NL" sz="2000" dirty="0" err="1" smtClean="0"/>
              <a:t>getData</a:t>
            </a:r>
            <a:r>
              <a:rPr lang="nl-NL" sz="2000" dirty="0" smtClean="0"/>
              <a:t>);    //  &lt;&lt;</a:t>
            </a:r>
            <a:r>
              <a:rPr lang="nl-NL" sz="2000" dirty="0" err="1" smtClean="0"/>
              <a:t>callback</a:t>
            </a:r>
            <a:r>
              <a:rPr lang="nl-NL" sz="2000" dirty="0" smtClean="0"/>
              <a:t>!!</a:t>
            </a:r>
          </a:p>
          <a:p>
            <a:pPr marL="0" indent="0">
              <a:buNone/>
            </a:pPr>
            <a:r>
              <a:rPr lang="en-US" sz="2000" dirty="0" smtClean="0"/>
              <a:t>C</a:t>
            </a:r>
            <a:r>
              <a:rPr lang="nl-NL" sz="2000" dirty="0" err="1" smtClean="0"/>
              <a:t>onsole.log</a:t>
            </a:r>
            <a:r>
              <a:rPr lang="nl-NL" sz="2000" dirty="0" smtClean="0"/>
              <a:t>(‘ik ben de tweede </a:t>
            </a:r>
            <a:r>
              <a:rPr lang="nl-NL" sz="2000" dirty="0" err="1" smtClean="0"/>
              <a:t>console.log</a:t>
            </a:r>
            <a:r>
              <a:rPr lang="nl-NL" sz="2000" dirty="0" smtClean="0"/>
              <a:t> maar kom ik als eerste of als tweede in de console?);</a:t>
            </a:r>
            <a:endParaRPr lang="nl-NL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93972" y="1211100"/>
            <a:ext cx="86662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Callback</a:t>
            </a:r>
            <a:r>
              <a:rPr lang="nl-NL" dirty="0" smtClean="0"/>
              <a:t>: je </a:t>
            </a:r>
            <a:r>
              <a:rPr lang="nl-NL" dirty="0"/>
              <a:t>laat een stukje code zichzelf uitvoeren, zeg je roep data X op. </a:t>
            </a:r>
            <a:endParaRPr lang="nl-NL" dirty="0" smtClean="0"/>
          </a:p>
          <a:p>
            <a:r>
              <a:rPr lang="nl-NL" dirty="0" err="1" smtClean="0"/>
              <a:t>Meanwhile</a:t>
            </a:r>
            <a:r>
              <a:rPr lang="nl-NL" dirty="0" smtClean="0"/>
              <a:t> </a:t>
            </a:r>
            <a:r>
              <a:rPr lang="nl-NL" dirty="0"/>
              <a:t>wacht je niet tot het klaar is en je de data geserveerd krijgt maar je gaat </a:t>
            </a:r>
            <a:r>
              <a:rPr lang="nl-NL" dirty="0" smtClean="0"/>
              <a:t>verder</a:t>
            </a:r>
          </a:p>
          <a:p>
            <a:r>
              <a:rPr lang="nl-NL" dirty="0" smtClean="0"/>
              <a:t> </a:t>
            </a:r>
            <a:r>
              <a:rPr lang="nl-NL" dirty="0"/>
              <a:t>met ‘leven’ of in programmeren met andere functionaliteiten uit te voeren en wanneer </a:t>
            </a:r>
            <a:endParaRPr lang="nl-NL" dirty="0" smtClean="0"/>
          </a:p>
          <a:p>
            <a:r>
              <a:rPr lang="nl-NL" dirty="0" smtClean="0"/>
              <a:t>de </a:t>
            </a:r>
            <a:r>
              <a:rPr lang="nl-NL" dirty="0"/>
              <a:t>oproep klaar is om gepresenteerd te worden krijg je deze terug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r>
              <a:rPr lang="nl-NL" dirty="0" smtClean="0"/>
              <a:t>Het voorbeeld hieronder, ik </a:t>
            </a:r>
            <a:r>
              <a:rPr lang="nl-NL" dirty="0" err="1" smtClean="0"/>
              <a:t>defineer</a:t>
            </a:r>
            <a:r>
              <a:rPr lang="nl-NL" dirty="0" smtClean="0"/>
              <a:t> </a:t>
            </a:r>
            <a:r>
              <a:rPr lang="nl-NL" dirty="0" err="1" smtClean="0"/>
              <a:t>fs</a:t>
            </a:r>
            <a:r>
              <a:rPr lang="nl-NL" dirty="0" smtClean="0"/>
              <a:t>, maak een functie aan die data logt.</a:t>
            </a:r>
          </a:p>
          <a:p>
            <a:r>
              <a:rPr lang="nl-NL" dirty="0" smtClean="0"/>
              <a:t>Ik geef vervolgens aan dat ik deze functie uit wil voeren binnen </a:t>
            </a:r>
            <a:r>
              <a:rPr lang="nl-NL" dirty="0" err="1" smtClean="0"/>
              <a:t>fs.readdir</a:t>
            </a:r>
            <a:r>
              <a:rPr lang="nl-NL" dirty="0" smtClean="0"/>
              <a:t>(‘c:/’, </a:t>
            </a:r>
            <a:r>
              <a:rPr lang="nl-NL" dirty="0" err="1" smtClean="0"/>
              <a:t>getData</a:t>
            </a:r>
            <a:r>
              <a:rPr lang="nl-NL" dirty="0" smtClean="0"/>
              <a:t>);</a:t>
            </a:r>
          </a:p>
          <a:p>
            <a:r>
              <a:rPr lang="nl-NL" dirty="0" err="1" smtClean="0"/>
              <a:t>getData</a:t>
            </a:r>
            <a:r>
              <a:rPr lang="nl-NL" dirty="0" smtClean="0"/>
              <a:t> is de </a:t>
            </a:r>
            <a:r>
              <a:rPr lang="nl-NL" dirty="0" err="1" smtClean="0"/>
              <a:t>callback</a:t>
            </a:r>
            <a:r>
              <a:rPr lang="nl-NL" dirty="0" smtClean="0"/>
              <a:t>. Hier voer ik de functie uit om mijn c schijf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Wat</a:t>
            </a:r>
            <a:r>
              <a:rPr lang="en-US" dirty="0" smtClean="0"/>
              <a:t> is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 smtClean="0"/>
              <a:t>Een </a:t>
            </a:r>
            <a:r>
              <a:rPr lang="nl-NL" sz="2000" dirty="0" err="1" smtClean="0"/>
              <a:t>promise</a:t>
            </a:r>
            <a:r>
              <a:rPr lang="nl-NL" sz="2000" dirty="0" smtClean="0"/>
              <a:t> is een </a:t>
            </a:r>
            <a:r>
              <a:rPr lang="nl-NL" sz="2000" dirty="0" err="1" smtClean="0"/>
              <a:t>callback</a:t>
            </a:r>
            <a:r>
              <a:rPr lang="nl-NL" sz="2000" dirty="0" smtClean="0"/>
              <a:t>.. </a:t>
            </a:r>
            <a:r>
              <a:rPr lang="en-US" sz="2000" dirty="0" smtClean="0"/>
              <a:t>A</a:t>
            </a:r>
            <a:r>
              <a:rPr lang="nl-NL" sz="2000" dirty="0" err="1" smtClean="0"/>
              <a:t>lleen</a:t>
            </a:r>
            <a:r>
              <a:rPr lang="nl-NL" sz="2000" dirty="0" smtClean="0"/>
              <a:t> dan een nettere versie daarvan.</a:t>
            </a:r>
          </a:p>
          <a:p>
            <a:r>
              <a:rPr lang="nl-NL" sz="2000" dirty="0" err="1" smtClean="0"/>
              <a:t>Promise</a:t>
            </a:r>
            <a:r>
              <a:rPr lang="nl-NL" sz="2000" dirty="0" smtClean="0"/>
              <a:t> is een </a:t>
            </a:r>
            <a:r>
              <a:rPr lang="nl-NL" sz="2000" dirty="0"/>
              <a:t>object</a:t>
            </a:r>
            <a:r>
              <a:rPr lang="nl-NL" sz="2000" dirty="0" smtClean="0"/>
              <a:t>, een </a:t>
            </a:r>
            <a:r>
              <a:rPr lang="nl-NL" sz="2000" dirty="0" err="1"/>
              <a:t>constructor</a:t>
            </a:r>
            <a:r>
              <a:rPr lang="nl-NL" sz="2000" dirty="0"/>
              <a:t> </a:t>
            </a:r>
            <a:r>
              <a:rPr lang="nl-NL" sz="2000" dirty="0" smtClean="0"/>
              <a:t>object. Met ‘new’ kan je een nieuwe </a:t>
            </a:r>
            <a:r>
              <a:rPr lang="nl-NL" sz="2000" dirty="0" err="1" smtClean="0"/>
              <a:t>promise</a:t>
            </a:r>
            <a:r>
              <a:rPr lang="nl-NL" sz="2000" dirty="0" smtClean="0"/>
              <a:t> </a:t>
            </a:r>
            <a:r>
              <a:rPr lang="nl-NL" sz="2000" dirty="0" err="1" smtClean="0"/>
              <a:t>defineren</a:t>
            </a:r>
            <a:r>
              <a:rPr lang="nl-NL" sz="2000" dirty="0" smtClean="0"/>
              <a:t>.</a:t>
            </a:r>
          </a:p>
          <a:p>
            <a:pPr lvl="1"/>
            <a:r>
              <a:rPr lang="en-US" sz="1400" dirty="0" smtClean="0"/>
              <a:t>E</a:t>
            </a:r>
            <a:r>
              <a:rPr lang="nl-NL" sz="1400" dirty="0" smtClean="0"/>
              <a:t>en </a:t>
            </a:r>
            <a:r>
              <a:rPr lang="nl-NL" sz="1400" dirty="0" err="1" smtClean="0"/>
              <a:t>promise</a:t>
            </a:r>
            <a:r>
              <a:rPr lang="nl-NL" sz="1400" dirty="0" smtClean="0"/>
              <a:t> moet altijd een </a:t>
            </a:r>
            <a:r>
              <a:rPr lang="nl-NL" sz="1400" dirty="0" err="1" smtClean="0"/>
              <a:t>resolve</a:t>
            </a:r>
            <a:r>
              <a:rPr lang="nl-NL" sz="1400" dirty="0" smtClean="0"/>
              <a:t> en </a:t>
            </a:r>
            <a:r>
              <a:rPr lang="nl-NL" sz="1400" dirty="0" err="1" smtClean="0"/>
              <a:t>reject</a:t>
            </a:r>
            <a:r>
              <a:rPr lang="nl-NL" sz="1400" dirty="0" smtClean="0"/>
              <a:t> hebben als parameters.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Zie</a:t>
            </a:r>
            <a:r>
              <a:rPr lang="en-US" sz="2000" dirty="0" smtClean="0"/>
              <a:t> promise folder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158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 </a:t>
            </a:r>
            <a:r>
              <a:rPr lang="en-US" dirty="0" err="1" smtClean="0"/>
              <a:t>vs</a:t>
            </a:r>
            <a:r>
              <a:rPr lang="en-US" dirty="0" smtClean="0"/>
              <a:t> promise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Callback hell!!</a:t>
            </a:r>
          </a:p>
          <a:p>
            <a:r>
              <a:rPr lang="en-US" dirty="0" err="1" smtClean="0"/>
              <a:t>Zie</a:t>
            </a:r>
            <a:r>
              <a:rPr lang="en-US" dirty="0" smtClean="0"/>
              <a:t>:  </a:t>
            </a:r>
            <a:r>
              <a:rPr lang="en-US" dirty="0"/>
              <a:t>http://</a:t>
            </a:r>
            <a:r>
              <a:rPr lang="en-US" dirty="0" err="1"/>
              <a:t>callbackhell.com</a:t>
            </a:r>
            <a:r>
              <a:rPr lang="en-US" dirty="0"/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0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Uitleg + Oefening:  Asynchroon talk - </a:t>
            </a:r>
            <a:r>
              <a:rPr lang="nl-NL" sz="2000" dirty="0" err="1"/>
              <a:t>nodeJS</a:t>
            </a:r>
            <a:r>
              <a:rPr lang="nl-NL" sz="2000" dirty="0"/>
              <a:t> - socket-						JSON(</a:t>
            </a:r>
            <a:r>
              <a:rPr lang="nl-NL" sz="2000" dirty="0" err="1"/>
              <a:t>api</a:t>
            </a:r>
            <a:r>
              <a:rPr lang="nl-NL" sz="2000" dirty="0"/>
              <a:t> </a:t>
            </a:r>
            <a:r>
              <a:rPr lang="nl-NL" sz="2000" dirty="0" err="1"/>
              <a:t>fetch</a:t>
            </a:r>
            <a:r>
              <a:rPr lang="nl-NL" sz="2000" dirty="0"/>
              <a:t> socket is een andere verbinding ander 						protocol, socket is event </a:t>
            </a:r>
            <a:r>
              <a:rPr lang="nl-NL" sz="2000" dirty="0" err="1"/>
              <a:t>driven</a:t>
            </a:r>
            <a:r>
              <a:rPr lang="nl-NL" sz="2000" dirty="0"/>
              <a:t>) / </a:t>
            </a:r>
            <a:r>
              <a:rPr lang="nl-NL" sz="2000" dirty="0" smtClean="0"/>
              <a:t>schets </a:t>
            </a:r>
            <a:r>
              <a:rPr lang="nl-NL" sz="2000" dirty="0"/>
              <a:t>hoe jij denkt dat </a:t>
            </a:r>
            <a:r>
              <a:rPr lang="nl-NL" sz="2000" dirty="0" err="1"/>
              <a:t>asynchroniteit</a:t>
            </a:r>
            <a:r>
              <a:rPr lang="nl-NL" sz="2000" dirty="0"/>
              <a:t> werkt - </a:t>
            </a:r>
            <a:r>
              <a:rPr lang="nl-NL" sz="2000" dirty="0" err="1"/>
              <a:t>client</a:t>
            </a:r>
            <a:r>
              <a:rPr lang="nl-NL" sz="2000" dirty="0"/>
              <a:t> </a:t>
            </a:r>
            <a:r>
              <a:rPr lang="mr-IN" sz="2000" dirty="0" smtClean="0"/>
              <a:t>–</a:t>
            </a:r>
            <a:r>
              <a:rPr lang="nl-NL" sz="2000" dirty="0" smtClean="0"/>
              <a:t> </a:t>
            </a:r>
            <a:r>
              <a:rPr lang="nl-NL" sz="2000" dirty="0"/>
              <a:t>server </a:t>
            </a:r>
            <a:r>
              <a:rPr lang="nl-NL" sz="2000" dirty="0" smtClean="0"/>
              <a:t>(</a:t>
            </a:r>
            <a:r>
              <a:rPr lang="nl-NL" sz="2000" dirty="0"/>
              <a:t>inladen remote </a:t>
            </a:r>
            <a:r>
              <a:rPr lang="nl-NL" sz="2000" dirty="0" err="1"/>
              <a:t>json</a:t>
            </a:r>
            <a:r>
              <a:rPr lang="nl-NL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302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Scrollen</a:t>
            </a:r>
            <a:endParaRPr lang="en-US" dirty="0" smtClean="0"/>
          </a:p>
          <a:p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scrollen</a:t>
            </a:r>
            <a:endParaRPr lang="en-US" dirty="0" smtClean="0"/>
          </a:p>
          <a:p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blijft</a:t>
            </a:r>
            <a:r>
              <a:rPr lang="en-US" dirty="0" smtClean="0"/>
              <a:t> maar data </a:t>
            </a:r>
            <a:r>
              <a:rPr lang="en-US" dirty="0" err="1" smtClean="0"/>
              <a:t>binnenkomen</a:t>
            </a:r>
            <a:endParaRPr lang="en-US" dirty="0" smtClean="0"/>
          </a:p>
          <a:p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blijf</a:t>
            </a:r>
            <a:r>
              <a:rPr lang="en-US" dirty="0" smtClean="0"/>
              <a:t> </a:t>
            </a:r>
            <a:r>
              <a:rPr lang="en-US" dirty="0" err="1" smtClean="0"/>
              <a:t>lekker</a:t>
            </a:r>
            <a:r>
              <a:rPr lang="en-US" dirty="0" smtClean="0"/>
              <a:t> </a:t>
            </a:r>
            <a:r>
              <a:rPr lang="en-US" dirty="0" err="1" smtClean="0"/>
              <a:t>scrollen</a:t>
            </a:r>
            <a:r>
              <a:rPr lang="en-US" dirty="0" smtClean="0"/>
              <a:t> &amp; </a:t>
            </a:r>
            <a:r>
              <a:rPr lang="en-US" dirty="0" err="1" smtClean="0"/>
              <a:t>scrollen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Zie</a:t>
            </a:r>
            <a:r>
              <a:rPr lang="en-US" dirty="0" smtClean="0"/>
              <a:t> </a:t>
            </a:r>
            <a:r>
              <a:rPr lang="en-US" smtClean="0"/>
              <a:t>infinite folder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3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318</Words>
  <Application>Microsoft Macintosh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Mangal</vt:lpstr>
      <vt:lpstr>Arial</vt:lpstr>
      <vt:lpstr>Office Theme</vt:lpstr>
      <vt:lpstr>Async &amp; Continuous Loading</vt:lpstr>
      <vt:lpstr>Recap…</vt:lpstr>
      <vt:lpstr>Serialism // Paralellism</vt:lpstr>
      <vt:lpstr>Event Loop Call Stack</vt:lpstr>
      <vt:lpstr>Callback</vt:lpstr>
      <vt:lpstr>Wat is dan een Promise</vt:lpstr>
      <vt:lpstr>Callback vs promise</vt:lpstr>
      <vt:lpstr>Async</vt:lpstr>
      <vt:lpstr>Continuous Loading</vt:lpstr>
    </vt:vector>
  </TitlesOfParts>
  <Company>bla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&amp; Continuous Loading</dc:title>
  <dc:creator>john doe</dc:creator>
  <cp:lastModifiedBy>Microsoft Office User</cp:lastModifiedBy>
  <cp:revision>18</cp:revision>
  <dcterms:created xsi:type="dcterms:W3CDTF">2017-02-27T21:15:28Z</dcterms:created>
  <dcterms:modified xsi:type="dcterms:W3CDTF">2017-03-27T10:38:16Z</dcterms:modified>
</cp:coreProperties>
</file>