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80" y="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76BB-6EC5-B34D-8409-A1502FAC939E}" type="datetimeFigureOut">
              <a:rPr lang="en-US" smtClean="0"/>
              <a:t>30-09-13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5570-994B-B342-A51D-2D717E5F4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4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76BB-6EC5-B34D-8409-A1502FAC939E}" type="datetimeFigureOut">
              <a:rPr lang="en-US" smtClean="0"/>
              <a:t>30-09-13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5570-994B-B342-A51D-2D717E5F4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76BB-6EC5-B34D-8409-A1502FAC939E}" type="datetimeFigureOut">
              <a:rPr lang="en-US" smtClean="0"/>
              <a:t>30-09-13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5570-994B-B342-A51D-2D717E5F4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76BB-6EC5-B34D-8409-A1502FAC939E}" type="datetimeFigureOut">
              <a:rPr lang="en-US" smtClean="0"/>
              <a:t>30-09-13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5570-994B-B342-A51D-2D717E5F4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0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76BB-6EC5-B34D-8409-A1502FAC939E}" type="datetimeFigureOut">
              <a:rPr lang="en-US" smtClean="0"/>
              <a:t>30-09-13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5570-994B-B342-A51D-2D717E5F4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24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76BB-6EC5-B34D-8409-A1502FAC939E}" type="datetimeFigureOut">
              <a:rPr lang="en-US" smtClean="0"/>
              <a:t>30-09-13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5570-994B-B342-A51D-2D717E5F4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76BB-6EC5-B34D-8409-A1502FAC939E}" type="datetimeFigureOut">
              <a:rPr lang="en-US" smtClean="0"/>
              <a:t>30-09-13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5570-994B-B342-A51D-2D717E5F4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8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76BB-6EC5-B34D-8409-A1502FAC939E}" type="datetimeFigureOut">
              <a:rPr lang="en-US" smtClean="0"/>
              <a:t>30-09-13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5570-994B-B342-A51D-2D717E5F4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09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76BB-6EC5-B34D-8409-A1502FAC939E}" type="datetimeFigureOut">
              <a:rPr lang="en-US" smtClean="0"/>
              <a:t>30-09-13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5570-994B-B342-A51D-2D717E5F4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8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76BB-6EC5-B34D-8409-A1502FAC939E}" type="datetimeFigureOut">
              <a:rPr lang="en-US" smtClean="0"/>
              <a:t>30-09-13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5570-994B-B342-A51D-2D717E5F4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21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76BB-6EC5-B34D-8409-A1502FAC939E}" type="datetimeFigureOut">
              <a:rPr lang="en-US" smtClean="0"/>
              <a:t>30-09-13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5570-994B-B342-A51D-2D717E5F4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83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176BB-6EC5-B34D-8409-A1502FAC939E}" type="datetimeFigureOut">
              <a:rPr lang="en-US" smtClean="0"/>
              <a:t>30-09-13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F5570-994B-B342-A51D-2D717E5F4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5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8712" y="770196"/>
            <a:ext cx="4154129" cy="480141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0142" y="881627"/>
            <a:ext cx="3919793" cy="64237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0142" y="1651819"/>
            <a:ext cx="814439" cy="986503"/>
          </a:xfrm>
          <a:prstGeom prst="rect">
            <a:avLst/>
          </a:prstGeom>
          <a:noFill/>
          <a:ln>
            <a:solidFill>
              <a:srgbClr val="00CC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89945" y="1651819"/>
            <a:ext cx="2979990" cy="3469149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50142" y="5243871"/>
            <a:ext cx="3919793" cy="17206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859548" y="1876327"/>
            <a:ext cx="1442065" cy="819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859548" y="2110661"/>
            <a:ext cx="2671097" cy="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859548" y="2249405"/>
            <a:ext cx="2671097" cy="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859548" y="2388149"/>
            <a:ext cx="2671097" cy="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859548" y="2526893"/>
            <a:ext cx="2671097" cy="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859548" y="2665637"/>
            <a:ext cx="2671097" cy="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859548" y="2804381"/>
            <a:ext cx="2671097" cy="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859548" y="2943125"/>
            <a:ext cx="1835355" cy="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856262" y="3188983"/>
            <a:ext cx="2671097" cy="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856262" y="3327727"/>
            <a:ext cx="2671097" cy="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856262" y="3466471"/>
            <a:ext cx="2671097" cy="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856262" y="3605215"/>
            <a:ext cx="2671097" cy="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856262" y="3743959"/>
            <a:ext cx="2671097" cy="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856262" y="3882703"/>
            <a:ext cx="2671097" cy="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856262" y="4021447"/>
            <a:ext cx="1835355" cy="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843548" y="1799308"/>
            <a:ext cx="614517" cy="819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843548" y="1946792"/>
            <a:ext cx="614517" cy="819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843548" y="2099194"/>
            <a:ext cx="614517" cy="819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843548" y="2237939"/>
            <a:ext cx="614517" cy="819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011948" y="5330727"/>
            <a:ext cx="1442065" cy="819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573160" y="647290"/>
            <a:ext cx="467922" cy="12311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sz="800" dirty="0">
                <a:latin typeface="Avenir Book"/>
                <a:cs typeface="Avenir Book"/>
              </a:rPr>
              <a:t>6</a:t>
            </a:r>
            <a:r>
              <a:rPr lang="en-US" sz="800" dirty="0" smtClean="0">
                <a:latin typeface="Avenir Book"/>
                <a:cs typeface="Avenir Book"/>
              </a:rPr>
              <a:t>22px</a:t>
            </a:r>
            <a:endParaRPr lang="en-US" sz="800" dirty="0">
              <a:latin typeface="Avenir Book"/>
              <a:cs typeface="Avenir Book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24919" y="640522"/>
            <a:ext cx="569387" cy="12311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sz="800" dirty="0" smtClean="0">
                <a:latin typeface="Avenir Book"/>
                <a:cs typeface="Avenir Book"/>
              </a:rPr>
              <a:t>wrapper</a:t>
            </a:r>
            <a:endParaRPr lang="en-US" sz="800" dirty="0">
              <a:latin typeface="Avenir Book"/>
              <a:cs typeface="Avenir Book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84590" y="758720"/>
            <a:ext cx="467922" cy="12311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sz="800" dirty="0">
                <a:latin typeface="Avenir Book"/>
                <a:cs typeface="Avenir Book"/>
              </a:rPr>
              <a:t>6</a:t>
            </a:r>
            <a:r>
              <a:rPr lang="en-US" sz="800" dirty="0" smtClean="0">
                <a:latin typeface="Avenir Book"/>
                <a:cs typeface="Avenir Book"/>
              </a:rPr>
              <a:t>00px</a:t>
            </a:r>
            <a:endParaRPr lang="en-US" sz="800" dirty="0">
              <a:latin typeface="Avenir Book"/>
              <a:cs typeface="Avenir Book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58124" y="1359920"/>
            <a:ext cx="505777" cy="12311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r"/>
            <a:r>
              <a:rPr lang="en-US" sz="800" dirty="0" smtClean="0">
                <a:latin typeface="Avenir Book"/>
                <a:cs typeface="Avenir Book"/>
              </a:rPr>
              <a:t>header</a:t>
            </a:r>
            <a:endParaRPr lang="en-US" sz="800" dirty="0">
              <a:latin typeface="Avenir Book"/>
              <a:cs typeface="Avenir Book"/>
            </a:endParaRPr>
          </a:p>
        </p:txBody>
      </p:sp>
      <p:sp>
        <p:nvSpPr>
          <p:cNvPr id="44" name="TextBox 43"/>
          <p:cNvSpPr txBox="1"/>
          <p:nvPr/>
        </p:nvSpPr>
        <p:spPr>
          <a:xfrm rot="16200000">
            <a:off x="1454626" y="1124140"/>
            <a:ext cx="467922" cy="12311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r"/>
            <a:r>
              <a:rPr lang="en-US" sz="800" dirty="0" smtClean="0">
                <a:latin typeface="Avenir Book"/>
                <a:cs typeface="Avenir Book"/>
              </a:rPr>
              <a:t>122px</a:t>
            </a:r>
            <a:endParaRPr lang="en-US" sz="800" dirty="0">
              <a:latin typeface="Avenir Book"/>
              <a:cs typeface="Avenir Book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13203" y="2450927"/>
            <a:ext cx="351378" cy="12311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sz="800" dirty="0" smtClean="0">
                <a:latin typeface="Avenir Book"/>
                <a:cs typeface="Avenir Book"/>
              </a:rPr>
              <a:t>nav</a:t>
            </a:r>
            <a:endParaRPr lang="en-US" sz="800" dirty="0">
              <a:latin typeface="Avenir Book"/>
              <a:cs typeface="Avenir Book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08173" y="1684391"/>
            <a:ext cx="461762" cy="12311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sz="800" dirty="0" smtClean="0">
                <a:latin typeface="Avenir Book"/>
                <a:cs typeface="Avenir Book"/>
              </a:rPr>
              <a:t>article</a:t>
            </a:r>
            <a:endParaRPr lang="en-US" sz="800" dirty="0">
              <a:latin typeface="Avenir Book"/>
              <a:cs typeface="Avenir Book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91522" y="5269171"/>
            <a:ext cx="466794" cy="12311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sz="800" dirty="0" smtClean="0">
                <a:latin typeface="Avenir Book"/>
                <a:cs typeface="Avenir Book"/>
              </a:rPr>
              <a:t>footer</a:t>
            </a:r>
            <a:endParaRPr lang="en-US" sz="800" dirty="0">
              <a:latin typeface="Avenir Book"/>
              <a:cs typeface="Avenir Book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69844" y="2638322"/>
            <a:ext cx="467922" cy="12311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sz="800" dirty="0" smtClean="0">
                <a:latin typeface="Avenir Book"/>
                <a:cs typeface="Avenir Book"/>
              </a:rPr>
              <a:t>142px</a:t>
            </a:r>
            <a:endParaRPr lang="en-US" sz="800" dirty="0">
              <a:latin typeface="Avenir Book"/>
              <a:cs typeface="Avenir Book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95979" y="4973275"/>
            <a:ext cx="467922" cy="12311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sz="800" dirty="0" smtClean="0">
                <a:latin typeface="Avenir Book"/>
                <a:cs typeface="Avenir Book"/>
              </a:rPr>
              <a:t>448px</a:t>
            </a:r>
            <a:endParaRPr lang="en-US" sz="800" dirty="0">
              <a:latin typeface="Avenir Book"/>
              <a:cs typeface="Avenir Book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71535" y="5109494"/>
            <a:ext cx="467922" cy="12311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sz="800" dirty="0">
                <a:latin typeface="Avenir Book"/>
                <a:cs typeface="Avenir Book"/>
              </a:rPr>
              <a:t>6</a:t>
            </a:r>
            <a:r>
              <a:rPr lang="en-US" sz="800" dirty="0" smtClean="0">
                <a:latin typeface="Avenir Book"/>
                <a:cs typeface="Avenir Book"/>
              </a:rPr>
              <a:t>00px</a:t>
            </a:r>
            <a:endParaRPr lang="en-US" sz="8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835489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11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HvA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Sonja Rouwhorst</dc:creator>
  <cp:lastModifiedBy>Sonja Rouwhorst</cp:lastModifiedBy>
  <cp:revision>6</cp:revision>
  <dcterms:created xsi:type="dcterms:W3CDTF">2013-09-30T09:57:04Z</dcterms:created>
  <dcterms:modified xsi:type="dcterms:W3CDTF">2013-09-30T20:17:48Z</dcterms:modified>
</cp:coreProperties>
</file>