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7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2931-CC4F-B343-841F-97F499D2C778}" type="datetimeFigureOut">
              <a:rPr lang="en-US" smtClean="0"/>
              <a:t>10/03/14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65D6-2C96-8445-8FEC-57D7DE3EC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Startup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to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099" y="179475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</a:t>
            </a:r>
            <a:r>
              <a:rPr lang="en-US" dirty="0" err="1" smtClean="0"/>
              <a:t>Standaarden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099" y="915924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r>
              <a:rPr lang="en-US" dirty="0" err="1" smtClean="0"/>
              <a:t>Centred</a:t>
            </a:r>
            <a:r>
              <a:rPr lang="en-US" dirty="0" smtClean="0"/>
              <a:t>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099" y="1652373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Tekst</a:t>
            </a:r>
            <a:r>
              <a:rPr lang="en-US" dirty="0" smtClean="0"/>
              <a:t> in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099" y="2388822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 &amp; Play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9" y="3125271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Product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099" y="3861720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Vormgeving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76099" y="4598169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Computer Interaction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099" y="5334618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6099" y="6071070"/>
            <a:ext cx="2402047" cy="6074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Maatschappij</a:t>
            </a:r>
            <a:r>
              <a:rPr lang="en-US" dirty="0" smtClean="0"/>
              <a:t> &amp; </a:t>
            </a:r>
            <a:r>
              <a:rPr lang="en-US" dirty="0" err="1" smtClean="0"/>
              <a:t>Interactie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2678146" y="483201"/>
            <a:ext cx="2402594" cy="2945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>
            <a:off x="2678146" y="1219650"/>
            <a:ext cx="2402594" cy="220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678146" y="1956099"/>
            <a:ext cx="2402594" cy="1472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</p:cNvCxnSpPr>
          <p:nvPr/>
        </p:nvCxnSpPr>
        <p:spPr>
          <a:xfrm>
            <a:off x="2678146" y="2692548"/>
            <a:ext cx="2402594" cy="736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2678146" y="3428997"/>
            <a:ext cx="2402594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 flipV="1">
            <a:off x="2678146" y="3429000"/>
            <a:ext cx="2402594" cy="736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</p:cNvCxnSpPr>
          <p:nvPr/>
        </p:nvCxnSpPr>
        <p:spPr>
          <a:xfrm flipV="1">
            <a:off x="2678146" y="3429000"/>
            <a:ext cx="2402594" cy="1472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</p:cNvCxnSpPr>
          <p:nvPr/>
        </p:nvCxnSpPr>
        <p:spPr>
          <a:xfrm flipV="1">
            <a:off x="2678146" y="3429000"/>
            <a:ext cx="2402594" cy="2209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</p:cNvCxnSpPr>
          <p:nvPr/>
        </p:nvCxnSpPr>
        <p:spPr>
          <a:xfrm flipV="1">
            <a:off x="2678146" y="3429000"/>
            <a:ext cx="2402594" cy="2945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Pentagon 42"/>
          <p:cNvSpPr/>
          <p:nvPr/>
        </p:nvSpPr>
        <p:spPr>
          <a:xfrm>
            <a:off x="5080740" y="2735582"/>
            <a:ext cx="978408" cy="137831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4" name="Chevron 43"/>
          <p:cNvSpPr/>
          <p:nvPr/>
        </p:nvSpPr>
        <p:spPr>
          <a:xfrm>
            <a:off x="5684955" y="2735582"/>
            <a:ext cx="1631619" cy="1378312"/>
          </a:xfrm>
          <a:prstGeom prst="chevron">
            <a:avLst>
              <a:gd name="adj" fmla="val 379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6946376" y="2735582"/>
            <a:ext cx="2095813" cy="1378312"/>
          </a:xfrm>
          <a:prstGeom prst="chevron">
            <a:avLst>
              <a:gd name="adj" fmla="val 379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0264" y="3189107"/>
            <a:ext cx="111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6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1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32344" y="1615264"/>
            <a:ext cx="1435705" cy="14357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sp>
        <p:nvSpPr>
          <p:cNvPr id="4" name="Oval 3"/>
          <p:cNvSpPr/>
          <p:nvPr/>
        </p:nvSpPr>
        <p:spPr>
          <a:xfrm>
            <a:off x="4915082" y="1615264"/>
            <a:ext cx="1435705" cy="14357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Tijd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7303325" y="1615264"/>
            <a:ext cx="1435705" cy="14357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Kosten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14696" y="3753002"/>
            <a:ext cx="1435705" cy="14357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Tijd</a:t>
            </a: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2664890" y="3753002"/>
            <a:ext cx="1435705" cy="14357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Kosten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6088497" y="3753002"/>
            <a:ext cx="1435705" cy="14357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cxnSp>
        <p:nvCxnSpPr>
          <p:cNvPr id="10" name="Straight Connector 9"/>
          <p:cNvCxnSpPr>
            <a:stCxn id="3" idx="3"/>
            <a:endCxn id="6" idx="0"/>
          </p:cNvCxnSpPr>
          <p:nvPr/>
        </p:nvCxnSpPr>
        <p:spPr>
          <a:xfrm flipH="1">
            <a:off x="1132549" y="2840715"/>
            <a:ext cx="610049" cy="912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7" idx="0"/>
          </p:cNvCxnSpPr>
          <p:nvPr/>
        </p:nvCxnSpPr>
        <p:spPr>
          <a:xfrm>
            <a:off x="2757795" y="2840715"/>
            <a:ext cx="624948" cy="912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6" idx="6"/>
          </p:cNvCxnSpPr>
          <p:nvPr/>
        </p:nvCxnSpPr>
        <p:spPr>
          <a:xfrm flipH="1">
            <a:off x="1850401" y="4470855"/>
            <a:ext cx="8144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8" idx="7"/>
          </p:cNvCxnSpPr>
          <p:nvPr/>
        </p:nvCxnSpPr>
        <p:spPr>
          <a:xfrm flipH="1">
            <a:off x="7313948" y="3050969"/>
            <a:ext cx="707230" cy="912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8" idx="1"/>
          </p:cNvCxnSpPr>
          <p:nvPr/>
        </p:nvCxnSpPr>
        <p:spPr>
          <a:xfrm>
            <a:off x="5632935" y="3050969"/>
            <a:ext cx="665816" cy="9122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4" idx="6"/>
          </p:cNvCxnSpPr>
          <p:nvPr/>
        </p:nvCxnSpPr>
        <p:spPr>
          <a:xfrm flipH="1">
            <a:off x="6350787" y="2333117"/>
            <a:ext cx="9525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85898" y="21260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31930" y="4286189"/>
            <a:ext cx="93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iteratie</a:t>
            </a:r>
            <a:r>
              <a:rPr lang="en-US" dirty="0" smtClean="0"/>
              <a:t> brainstorm over de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endParaRPr lang="en-US" dirty="0" smtClean="0"/>
          </a:p>
          <a:p>
            <a:r>
              <a:rPr lang="en-US" dirty="0" err="1" smtClean="0"/>
              <a:t>Iedere</a:t>
            </a:r>
            <a:r>
              <a:rPr lang="en-US" dirty="0" smtClean="0"/>
              <a:t> 2 </a:t>
            </a:r>
            <a:r>
              <a:rPr lang="en-US" dirty="0" err="1" smtClean="0"/>
              <a:t>weken</a:t>
            </a:r>
            <a:r>
              <a:rPr lang="en-US" dirty="0" smtClean="0"/>
              <a:t> </a:t>
            </a:r>
            <a:r>
              <a:rPr lang="en-US" dirty="0" err="1" smtClean="0"/>
              <a:t>oplevering</a:t>
            </a:r>
            <a:r>
              <a:rPr lang="en-US" dirty="0" smtClean="0"/>
              <a:t> (</a:t>
            </a:r>
            <a:r>
              <a:rPr lang="en-US" dirty="0" err="1" smtClean="0"/>
              <a:t>presentatie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rollen</a:t>
            </a:r>
            <a:r>
              <a:rPr lang="en-US" dirty="0" smtClean="0"/>
              <a:t>,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werk</a:t>
            </a:r>
            <a:endParaRPr lang="en-US" dirty="0" smtClean="0"/>
          </a:p>
          <a:p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plannen</a:t>
            </a:r>
            <a:r>
              <a:rPr lang="en-US" dirty="0" smtClean="0"/>
              <a:t>! (</a:t>
            </a:r>
            <a:r>
              <a:rPr lang="en-US" dirty="0" err="1" smtClean="0"/>
              <a:t>Trello</a:t>
            </a:r>
            <a:r>
              <a:rPr lang="en-US" dirty="0" smtClean="0"/>
              <a:t>/ Poker)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8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Beoordeling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Beoordelingsform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4" t="52267" r="3493"/>
          <a:stretch/>
        </p:blipFill>
        <p:spPr>
          <a:xfrm>
            <a:off x="4728647" y="1854980"/>
            <a:ext cx="4415353" cy="5003019"/>
          </a:xfrm>
        </p:spPr>
      </p:pic>
      <p:pic>
        <p:nvPicPr>
          <p:cNvPr id="5" name="Content Placeholder 3" descr="Beoordelingsfor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7" t="9661" r="2578" b="47251"/>
          <a:stretch/>
        </p:blipFill>
        <p:spPr>
          <a:xfrm>
            <a:off x="0" y="1566776"/>
            <a:ext cx="4594975" cy="45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2143" y="2828836"/>
            <a:ext cx="3279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Vragen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737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Macintosh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Startup</vt:lpstr>
      <vt:lpstr>PowerPoint Presentation</vt:lpstr>
      <vt:lpstr>PowerPoint Presentation</vt:lpstr>
      <vt:lpstr>PowerPoint Presentation</vt:lpstr>
      <vt:lpstr>PowerPoint Presentation</vt:lpstr>
      <vt:lpstr>Hoe?</vt:lpstr>
      <vt:lpstr>Beoordeling?</vt:lpstr>
      <vt:lpstr>PowerPoint Presentation</vt:lpstr>
    </vt:vector>
  </TitlesOfParts>
  <Company>Hogeschool van Amsterdam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 kernpunten</dc:title>
  <dc:creator>Justus Sturkenboom</dc:creator>
  <cp:lastModifiedBy>Justus Sturkenboom</cp:lastModifiedBy>
  <cp:revision>8</cp:revision>
  <dcterms:created xsi:type="dcterms:W3CDTF">2014-03-10T08:53:52Z</dcterms:created>
  <dcterms:modified xsi:type="dcterms:W3CDTF">2014-03-10T09:22:02Z</dcterms:modified>
</cp:coreProperties>
</file>