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6900"/>
  </p:normalViewPr>
  <p:slideViewPr>
    <p:cSldViewPr snapToGrid="0" snapToObjects="1">
      <p:cViewPr varScale="1">
        <p:scale>
          <a:sx n="148" d="100"/>
          <a:sy n="148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4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363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44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18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7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24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5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7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2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79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2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0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E3708-0211-3E4B-ABDB-2EF6FAFA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364" y="815197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Модель обслуживания</a:t>
            </a:r>
            <a:br>
              <a:rPr lang="ru-RU" sz="3600" dirty="0"/>
            </a:br>
            <a:r>
              <a:rPr lang="ru-RU" sz="3600" dirty="0"/>
              <a:t>Уровни протоколов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910E00-2A42-4B42-9668-AC20BB72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364" y="4026881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Выполнил: Федоров Я.С.</a:t>
            </a:r>
          </a:p>
        </p:txBody>
      </p:sp>
    </p:spTree>
    <p:extLst>
      <p:ext uri="{BB962C8B-B14F-4D97-AF65-F5344CB8AC3E}">
        <p14:creationId xmlns:p14="http://schemas.microsoft.com/office/powerpoint/2010/main" val="24738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CA426-FFED-5245-AF21-A6D3DEC9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протоколов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057C40-A0D0-1C4C-B7A5-2CB01ED0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624641"/>
            <a:ext cx="8915400" cy="257642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Транспортный уровень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 этом уровне происходит передача данных по сети. Так и есть. Два главных протокола здесь — 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TCP 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 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UDP.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Они как раз и отвечают за то, как именно будут передаваться данные.</a:t>
            </a:r>
          </a:p>
          <a:p>
            <a:pPr marL="0" indent="0" algn="just">
              <a:buNone/>
            </a:pP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TCP (Transmission Control Protocol) —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 протокол, который гарантирует доставку данных в корректном виде. Он жёстко следит за каждым битом информации, но работает гораздо медленнее 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UDP.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F6DE96-E746-7F4B-AC39-6331AA6B9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170" y="4201064"/>
            <a:ext cx="4404639" cy="23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6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D9B92-2321-5A40-A58E-FFAE3399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протоколов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238D5-77F1-6D4D-87FD-62C11307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7773"/>
            <a:ext cx="8915400" cy="31630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Сеансовый уровень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Сеансовый уровень управляет соединениями, или сессиями. Когда вы звоните другому человеку, между вашими компьютерами устанавливается соединение, по которому передаются аудио и видео. Если такое соединение разорвать, то и ваш звонок прервётся.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 сеансовом уровне очень важно, чтобы соединение правильно установилось и поддерживалось. Механизмы протоколов должны проверить, что у обоих собеседников есть нужные кодеки и сигнал между устройствами присутствует.</a:t>
            </a:r>
          </a:p>
          <a:p>
            <a:pPr marL="0" indent="0" algn="just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BC5BF4-76BE-7448-BF21-8B4FC6FD9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19" y="4830792"/>
            <a:ext cx="6326986" cy="15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1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8359B-E604-1843-92BB-1BCDD3A7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протоколов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A01878-686A-F64D-9742-FD9DB755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486618"/>
            <a:ext cx="8915400" cy="328378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Уровень представления данных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 этом уровне происходит преобразование форматов данных — их кодирование и сжатие. Например, полученные данные могут превратиться в 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GIF-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или 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MP4-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файл. То же самое происходит и в обратном порядке: когда пользователь отправляет файл другому человеку, данные сначала конвертируются в биты и сжимаются, а потом уже передаются на транспортный уровень.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Помимо кодировки и сжатия на уровне представления, данные могут шифроваться — если, конечно, это необходимо.</a:t>
            </a:r>
          </a:p>
          <a:p>
            <a:pPr marL="0" indent="0" algn="just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BEF37A-A239-094C-97FA-CAAAC793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74" y="4589118"/>
            <a:ext cx="5680526" cy="2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96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55ED-757D-504F-9D8D-3EFC48FE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протоколов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2CC37F-5E08-E04F-9B18-605B2417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1510"/>
            <a:ext cx="8915400" cy="19380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Прикладной уровень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Прикладной уровень похож на некий графический интерфейс для всей модели 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OSI —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 его помощью пользователь взаимодействует с другими уровнями, даже не подозревая об этом. Этот интерфейс называется сетевым.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AE95A5-C707-744F-8F73-C8F9F9F9B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651" y="3519578"/>
            <a:ext cx="7920522" cy="179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2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140414-B171-FA4B-AF39-45B362321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616" y="2892725"/>
            <a:ext cx="8915400" cy="920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>
                <a:latin typeface="+mj-lt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4086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C627C-F340-AA40-8116-01DAF53F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обслуживания делятся на: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31F1D-3001-C64B-A2E7-096375C6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835" y="2254369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 как услуга – </a:t>
            </a:r>
            <a:r>
              <a:rPr lang="en" sz="2200" dirty="0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Платформа как услуга – </a:t>
            </a:r>
            <a:r>
              <a:rPr lang="en" sz="2200" dirty="0">
                <a:latin typeface="Arial" panose="020B0604020202020204" pitchFamily="34" charset="0"/>
                <a:cs typeface="Arial" panose="020B0604020202020204" pitchFamily="34" charset="0"/>
              </a:rPr>
              <a:t>PaaS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Инфраструктура как услуга - </a:t>
            </a:r>
            <a:r>
              <a:rPr lang="en" sz="2200" dirty="0">
                <a:latin typeface="Arial" panose="020B0604020202020204" pitchFamily="34" charset="0"/>
                <a:cs typeface="Arial" panose="020B0604020202020204" pitchFamily="34" charset="0"/>
              </a:rPr>
              <a:t>IaaS</a:t>
            </a:r>
          </a:p>
          <a:p>
            <a:pPr algn="just"/>
            <a:endParaRPr lang="e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31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1EFA2-CA0E-FB4D-91F9-04ED5F82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000" dirty="0"/>
              <a:t>Программное обеспечение как услуга - </a:t>
            </a:r>
            <a:r>
              <a:rPr lang="en" sz="4000" dirty="0"/>
              <a:t>SaaS</a:t>
            </a:r>
            <a:br>
              <a:rPr lang="en" dirty="0"/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945787-4B28-0C4A-B53D-B0A76CB7A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012" y="2319068"/>
            <a:ext cx="8915400" cy="44311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Модель, в которой потребителю предоставляется возможность использования прикладного программного обеспечения провайдера, работающего в облачной инфраструктуре и доступного из различных клиентских устройств или посредством тонкого клиента.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Контроль и управление основной физической и виртуальной инфраструктурой облака в том числе сети, серверов, операционных систем, хранения, или даже индивидуальных возможностей приложения (за исключением ограниченного набора пользовательских настроек конфигурации приложения) осуществляется облачным провайдером.</a:t>
            </a:r>
          </a:p>
        </p:txBody>
      </p:sp>
    </p:spTree>
    <p:extLst>
      <p:ext uri="{BB962C8B-B14F-4D97-AF65-F5344CB8AC3E}">
        <p14:creationId xmlns:p14="http://schemas.microsoft.com/office/powerpoint/2010/main" val="47706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678A0-5F41-164E-9518-7AB17777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Платформа как услуга - </a:t>
            </a:r>
            <a:r>
              <a:rPr lang="en" dirty="0"/>
              <a:t>PaaS</a:t>
            </a:r>
            <a:br>
              <a:rPr lang="en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094DF-FC30-6B47-ADA5-D39A6697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506" y="1905000"/>
            <a:ext cx="8915400" cy="47934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Модель, когда потребителю предоставляется возможность использования облачной инфраструктуры для размещения базового программного обеспечения для последующего размещения на нём новых или существующих приложений.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состав таких платформ входят инструментальные средства создания, тестирования и выполнения прикладного программного обеспечения — системы управления базами данных, связующее программное обеспечение, среды исполнения языков программирования — предоставляемые облачным провайдером.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Контроль и управление основной физической и виртуальной инфраструктурой облака, в том числе сети, серверов, операционных систем, хранения осуществляется облачным провайдером, за исключением разработанных или установленных приложений, а также, по возможности, параметров конфигурации среды (платформы).</a:t>
            </a:r>
          </a:p>
        </p:txBody>
      </p:sp>
    </p:spTree>
    <p:extLst>
      <p:ext uri="{BB962C8B-B14F-4D97-AF65-F5344CB8AC3E}">
        <p14:creationId xmlns:p14="http://schemas.microsoft.com/office/powerpoint/2010/main" val="322636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7D1C5-9616-B547-9EB0-6617EAF7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Инфраструктура как услуга - </a:t>
            </a:r>
            <a:r>
              <a:rPr lang="en" dirty="0"/>
              <a:t>IaaS</a:t>
            </a:r>
            <a:br>
              <a:rPr lang="en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83CD2-A0DB-3E44-8059-A0EC82EF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639" y="1663460"/>
            <a:ext cx="8915400" cy="50306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Предоставляется как возможность использования облачной инфраструктуры для самостоятельного управления ресурсами обработки, хранения, сетей и другими фундаментальными вычислительными ресурсами, например потребитель может устанавливать и запускать произвольное программное обеспечение, которое может включать в себя операционные системы, платформенное и прикладное программное обеспечение.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Потребитель может контролировать операционные системы, виртуальные системы хранения данных и установленные приложения, а также ограниченный контроль набора доступных сервисов (например, межсетевой экран, 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DNS).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Контроль и управление основной физической и виртуальной инфраструктурой облака, в том числе сети, серверов, типов используемых операционных систем, систем хранения осуществляется облачным провайдером.</a:t>
            </a:r>
          </a:p>
          <a:p>
            <a:pPr marL="0" indent="0" algn="just">
              <a:buNone/>
            </a:pP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06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ECBAA-975E-A54E-8F95-6834C6D0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Уровни протоколов </a:t>
            </a:r>
            <a:r>
              <a:rPr lang="en-US" dirty="0"/>
              <a:t>OSI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14C969B-1FBC-A24B-A872-07395A6C5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803" y="1905000"/>
            <a:ext cx="5273930" cy="441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76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BD9BB-4B3C-9A4A-BE0B-F243D3B9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протоколов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E0448-BB0C-514D-8093-CE928CDB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782" y="1905001"/>
            <a:ext cx="8915400" cy="28395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Физический уровень.</a:t>
            </a:r>
          </a:p>
          <a:p>
            <a:pPr marL="0" indent="0" algn="just" fontAlgn="base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 самом нижнем уровне модели 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OSI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данные представляют собой физические объекты — ток, свет или радиоволны. Они передаются по проводам или с помощью беспроводных сигналов.</a:t>
            </a:r>
          </a:p>
          <a:p>
            <a:pPr marL="0" indent="0" algn="just" fontAlgn="base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слой работает с кабелями, контактами в разъёмах, модуляцией сигнала, кодированием единиц и нулей и другими низкоуровневыми штуками. По сути, первый уровень — это уровень проводов и физических способов передачи сигнала.</a:t>
            </a:r>
          </a:p>
          <a:p>
            <a:pPr marL="0" indent="0" algn="just" fontAlgn="base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037155-5438-CA40-85C9-5DF3966A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794" y="4866187"/>
            <a:ext cx="6385375" cy="142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6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B05A2-A3F5-F944-87D1-9DEF7874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протоколов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E1FFDE-3F23-274A-8DC1-1D9C5218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97170"/>
            <a:ext cx="8915400" cy="31716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Канальный уровень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Его задача — проверить целостность полученных данных и исправить ошибки. Этот уровень «поумнее» предыдущего: он уже понимает, что разные амплитуды напряжений отвечают разным битам — нулям и единицам. А ещё канальный уровень умеет кодировать сигналы в биты и передавать их дальше.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Полученные с нижнего уровня данные делятся на фреймы, или кадры. Каждый фрейм состоит из служебной информации, а также самих данных.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865A57-CF13-C64D-9FF4-B945C9AAE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64" y="4891177"/>
            <a:ext cx="6541208" cy="16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8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4924A-2646-5141-8E0A-E86D3E72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протоколов </a:t>
            </a:r>
            <a:r>
              <a:rPr lang="en-US" dirty="0"/>
              <a:t>OSI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574A6B-6D9C-154A-A925-C9BD24B0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7774"/>
            <a:ext cx="8915400" cy="36029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Сетевой уровень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уровень отвечает за маршрутизацию данных внутри сети между компьютерами. Маршрутизаторы позволяют разным сетям общаться друг с другом: они используют 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MAC-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адреса, чтобы построить путь от одного устройства к другому.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Данные на сетевом уровне представляются в виде пакетов. Такие пакеты похожи на фреймы из канального уровня, но используют другие адреса получателя и отправителя — 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IP-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адреса.</a:t>
            </a:r>
          </a:p>
          <a:p>
            <a:pPr marL="0" indent="0" algn="just">
              <a:buNone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Чтобы получить 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IP-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 обоих устройств, существует протокол </a:t>
            </a:r>
            <a:r>
              <a:rPr lang="en" sz="2000" dirty="0">
                <a:latin typeface="Arial" panose="020B0604020202020204" pitchFamily="34" charset="0"/>
                <a:cs typeface="Arial" panose="020B0604020202020204" pitchFamily="34" charset="0"/>
              </a:rPr>
              <a:t>ARP (address resolution protocol).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C54C46-D810-6040-951E-01794099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60" y="5270740"/>
            <a:ext cx="6801104" cy="142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49935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{B782A667-D4BA-DE44-B085-3803B40C163B}tf10001069</Template>
  <TotalTime>62</TotalTime>
  <Words>910</Words>
  <Application>Microsoft Macintosh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Легкий дым</vt:lpstr>
      <vt:lpstr>Модель обслуживания Уровни протоколов</vt:lpstr>
      <vt:lpstr>Модели обслуживания делятся на:</vt:lpstr>
      <vt:lpstr>Программное обеспечение как услуга - SaaS </vt:lpstr>
      <vt:lpstr>Платформа как услуга - PaaS </vt:lpstr>
      <vt:lpstr>Инфраструктура как услуга - IaaS </vt:lpstr>
      <vt:lpstr>Уровни протоколов OSI</vt:lpstr>
      <vt:lpstr>Уровни протоколов OSI</vt:lpstr>
      <vt:lpstr>Уровни протоколов OSI</vt:lpstr>
      <vt:lpstr>Уровни протоколов OSI</vt:lpstr>
      <vt:lpstr>Уровни протоколов OSI</vt:lpstr>
      <vt:lpstr>Уровни протоколов OSI</vt:lpstr>
      <vt:lpstr>Уровни протоколов OSI</vt:lpstr>
      <vt:lpstr>Уровни протоколов OSI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обслуживания Уровни протоколов</dc:title>
  <dc:creator>user</dc:creator>
  <cp:lastModifiedBy>user</cp:lastModifiedBy>
  <cp:revision>5</cp:revision>
  <dcterms:created xsi:type="dcterms:W3CDTF">2024-09-19T08:13:37Z</dcterms:created>
  <dcterms:modified xsi:type="dcterms:W3CDTF">2024-09-19T09:16:24Z</dcterms:modified>
</cp:coreProperties>
</file>