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1"/>
  </p:notesMasterIdLst>
  <p:handoutMasterIdLst>
    <p:handoutMasterId r:id="rId12"/>
  </p:handoutMasterIdLst>
  <p:sldIdLst>
    <p:sldId id="256" r:id="rId4"/>
    <p:sldId id="257" r:id="rId5"/>
    <p:sldId id="258" r:id="rId6"/>
    <p:sldId id="259" r:id="rId7"/>
    <p:sldId id="260" r:id="rId8"/>
    <p:sldId id="261" r:id="rId9"/>
    <p:sldId id="262" r:id="rId10"/>
  </p:sldIdLst>
  <p:sldSz cx="14630400" cy="82296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96" y="-16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D84B6DCD-68AC-465A-B1EE-764051DC8E89}" type="slidenum">
              <a:t>‹#›</a:t>
            </a:fld>
            <a:endParaRPr lang="en-US"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247867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Arial Unicode MS" pitchFamily="2"/>
                <a:cs typeface="Tahoma" pitchFamily="2"/>
              </a:defRPr>
            </a:lvl1pPr>
          </a:lstStyle>
          <a:p>
            <a:pPr lvl="0"/>
            <a:fld id="{AF7DDB5D-3604-40DB-8084-EDA10E8EA79D}" type="slidenum">
              <a:t>‹#›</a:t>
            </a:fld>
            <a:endParaRPr lang="en-US"/>
          </a:p>
        </p:txBody>
      </p:sp>
    </p:spTree>
    <p:extLst>
      <p:ext uri="{BB962C8B-B14F-4D97-AF65-F5344CB8AC3E}">
        <p14:creationId xmlns:p14="http://schemas.microsoft.com/office/powerpoint/2010/main" val="2876381290"/>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6963" y="2555875"/>
            <a:ext cx="12436475" cy="1765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3925" y="4664075"/>
            <a:ext cx="10242550" cy="21018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A5B45D-0F12-48AA-825D-7A5CA2DAE6D9}" type="slidenum">
              <a:t>‹#›</a:t>
            </a:fld>
            <a:endParaRPr lang="en-US"/>
          </a:p>
        </p:txBody>
      </p:sp>
    </p:spTree>
    <p:extLst>
      <p:ext uri="{BB962C8B-B14F-4D97-AF65-F5344CB8AC3E}">
        <p14:creationId xmlns:p14="http://schemas.microsoft.com/office/powerpoint/2010/main" val="224141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F63381-A1ED-41B1-8DBF-499D94E8C8CF}" type="slidenum">
              <a:t>‹#›</a:t>
            </a:fld>
            <a:endParaRPr lang="en-US"/>
          </a:p>
        </p:txBody>
      </p:sp>
    </p:spTree>
    <p:extLst>
      <p:ext uri="{BB962C8B-B14F-4D97-AF65-F5344CB8AC3E}">
        <p14:creationId xmlns:p14="http://schemas.microsoft.com/office/powerpoint/2010/main" val="2057941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675" y="1925638"/>
            <a:ext cx="3290888" cy="54308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838" y="1925638"/>
            <a:ext cx="9723437" cy="5430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B5203C4-2CCE-41C1-A4A2-3BB916A20858}" type="slidenum">
              <a:t>‹#›</a:t>
            </a:fld>
            <a:endParaRPr lang="en-US"/>
          </a:p>
        </p:txBody>
      </p:sp>
    </p:spTree>
    <p:extLst>
      <p:ext uri="{BB962C8B-B14F-4D97-AF65-F5344CB8AC3E}">
        <p14:creationId xmlns:p14="http://schemas.microsoft.com/office/powerpoint/2010/main" val="946316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6963" y="2555875"/>
            <a:ext cx="12436475" cy="1765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3925" y="4664075"/>
            <a:ext cx="10242550" cy="21018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A9ABC3-0522-4C1A-A008-C16277F7845A}" type="slidenum">
              <a:t>‹#›</a:t>
            </a:fld>
            <a:endParaRPr lang="en-US"/>
          </a:p>
        </p:txBody>
      </p:sp>
    </p:spTree>
    <p:extLst>
      <p:ext uri="{BB962C8B-B14F-4D97-AF65-F5344CB8AC3E}">
        <p14:creationId xmlns:p14="http://schemas.microsoft.com/office/powerpoint/2010/main" val="1524741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EBE33D5-0C7A-410D-8744-2A453FAD24BB}" type="slidenum">
              <a:t>‹#›</a:t>
            </a:fld>
            <a:endParaRPr lang="en-US"/>
          </a:p>
        </p:txBody>
      </p:sp>
    </p:spTree>
    <p:extLst>
      <p:ext uri="{BB962C8B-B14F-4D97-AF65-F5344CB8AC3E}">
        <p14:creationId xmlns:p14="http://schemas.microsoft.com/office/powerpoint/2010/main" val="550308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0" y="5287963"/>
            <a:ext cx="12436475" cy="16351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0" y="3487738"/>
            <a:ext cx="12436475" cy="18002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5556F14-DA80-44D0-BD8B-96E34147B24B}" type="slidenum">
              <a:t>‹#›</a:t>
            </a:fld>
            <a:endParaRPr lang="en-US"/>
          </a:p>
        </p:txBody>
      </p:sp>
    </p:spTree>
    <p:extLst>
      <p:ext uri="{BB962C8B-B14F-4D97-AF65-F5344CB8AC3E}">
        <p14:creationId xmlns:p14="http://schemas.microsoft.com/office/powerpoint/2010/main" val="937128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67025" y="6440488"/>
            <a:ext cx="4313238" cy="96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32663" y="6440488"/>
            <a:ext cx="4313237" cy="96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EFD514D-3C7E-453D-9D5F-0206D5889B68}" type="slidenum">
              <a:t>‹#›</a:t>
            </a:fld>
            <a:endParaRPr lang="en-US"/>
          </a:p>
        </p:txBody>
      </p:sp>
    </p:spTree>
    <p:extLst>
      <p:ext uri="{BB962C8B-B14F-4D97-AF65-F5344CB8AC3E}">
        <p14:creationId xmlns:p14="http://schemas.microsoft.com/office/powerpoint/2010/main" val="1440200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838" y="330200"/>
            <a:ext cx="13166725"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838" y="1841500"/>
            <a:ext cx="6464300"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838" y="2609850"/>
            <a:ext cx="6464300"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675" y="1841500"/>
            <a:ext cx="6465888"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432675" y="2609850"/>
            <a:ext cx="6465888"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EB670F98-F462-463B-A7A5-3606407BA30D}" type="slidenum">
              <a:t>‹#›</a:t>
            </a:fld>
            <a:endParaRPr lang="en-US"/>
          </a:p>
        </p:txBody>
      </p:sp>
    </p:spTree>
    <p:extLst>
      <p:ext uri="{BB962C8B-B14F-4D97-AF65-F5344CB8AC3E}">
        <p14:creationId xmlns:p14="http://schemas.microsoft.com/office/powerpoint/2010/main" val="1329400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6B9E9C1-984D-4B64-A897-EBDA696FD22A}" type="slidenum">
              <a:t>‹#›</a:t>
            </a:fld>
            <a:endParaRPr lang="en-US"/>
          </a:p>
        </p:txBody>
      </p:sp>
    </p:spTree>
    <p:extLst>
      <p:ext uri="{BB962C8B-B14F-4D97-AF65-F5344CB8AC3E}">
        <p14:creationId xmlns:p14="http://schemas.microsoft.com/office/powerpoint/2010/main" val="2103423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B51A34C-A39B-4C81-B6BA-FA8AD63F5F58}" type="slidenum">
              <a:t>‹#›</a:t>
            </a:fld>
            <a:endParaRPr lang="en-US"/>
          </a:p>
        </p:txBody>
      </p:sp>
    </p:spTree>
    <p:extLst>
      <p:ext uri="{BB962C8B-B14F-4D97-AF65-F5344CB8AC3E}">
        <p14:creationId xmlns:p14="http://schemas.microsoft.com/office/powerpoint/2010/main" val="737941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838" y="327025"/>
            <a:ext cx="4813300" cy="13954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719763" y="327025"/>
            <a:ext cx="8178800" cy="7024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838" y="1722438"/>
            <a:ext cx="4813300"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EB685B0-BF6B-4949-959F-38DC0A7EBDBF}" type="slidenum">
              <a:t>‹#›</a:t>
            </a:fld>
            <a:endParaRPr lang="en-US"/>
          </a:p>
        </p:txBody>
      </p:sp>
    </p:spTree>
    <p:extLst>
      <p:ext uri="{BB962C8B-B14F-4D97-AF65-F5344CB8AC3E}">
        <p14:creationId xmlns:p14="http://schemas.microsoft.com/office/powerpoint/2010/main" val="3740592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D406451-9845-465C-8287-B2C7459778C6}" type="slidenum">
              <a:t>‹#›</a:t>
            </a:fld>
            <a:endParaRPr lang="en-US"/>
          </a:p>
        </p:txBody>
      </p:sp>
    </p:spTree>
    <p:extLst>
      <p:ext uri="{BB962C8B-B14F-4D97-AF65-F5344CB8AC3E}">
        <p14:creationId xmlns:p14="http://schemas.microsoft.com/office/powerpoint/2010/main" val="365458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867025" y="735013"/>
            <a:ext cx="8778875" cy="493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867025" y="6440488"/>
            <a:ext cx="8778875" cy="966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FABDF76-C235-4CA8-9D8D-292F44BBAD33}" type="slidenum">
              <a:t>‹#›</a:t>
            </a:fld>
            <a:endParaRPr lang="en-US"/>
          </a:p>
        </p:txBody>
      </p:sp>
    </p:spTree>
    <p:extLst>
      <p:ext uri="{BB962C8B-B14F-4D97-AF65-F5344CB8AC3E}">
        <p14:creationId xmlns:p14="http://schemas.microsoft.com/office/powerpoint/2010/main" val="3446598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E06AFA-C467-4C9D-9644-5D21B09BEFCE}" type="slidenum">
              <a:t>‹#›</a:t>
            </a:fld>
            <a:endParaRPr lang="en-US"/>
          </a:p>
        </p:txBody>
      </p:sp>
    </p:spTree>
    <p:extLst>
      <p:ext uri="{BB962C8B-B14F-4D97-AF65-F5344CB8AC3E}">
        <p14:creationId xmlns:p14="http://schemas.microsoft.com/office/powerpoint/2010/main" val="3382304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51975" y="5761038"/>
            <a:ext cx="2193925" cy="1644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67025" y="5761038"/>
            <a:ext cx="6432550" cy="1644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ACDFE2A9-F806-4433-94A9-D740B0389B17}"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91B3E7F-447C-47EC-9A97-572ECE1D0194}" type="slidenum">
              <a:t>‹#›</a:t>
            </a:fld>
            <a:endParaRPr lang="en-US"/>
          </a:p>
        </p:txBody>
      </p:sp>
    </p:spTree>
    <p:extLst>
      <p:ext uri="{BB962C8B-B14F-4D97-AF65-F5344CB8AC3E}">
        <p14:creationId xmlns:p14="http://schemas.microsoft.com/office/powerpoint/2010/main" val="2330561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6963" y="2555875"/>
            <a:ext cx="12436475" cy="1765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3925" y="4664075"/>
            <a:ext cx="10242550" cy="21018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E63273-978F-41A7-AF0D-E749CD546D97}" type="slidenum">
              <a:t>‹#›</a:t>
            </a:fld>
            <a:endParaRPr lang="en-US"/>
          </a:p>
        </p:txBody>
      </p:sp>
    </p:spTree>
    <p:extLst>
      <p:ext uri="{BB962C8B-B14F-4D97-AF65-F5344CB8AC3E}">
        <p14:creationId xmlns:p14="http://schemas.microsoft.com/office/powerpoint/2010/main" val="454789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2C32AE-6D23-499E-B2F1-41A94CAAE715}" type="slidenum">
              <a:t>‹#›</a:t>
            </a:fld>
            <a:endParaRPr lang="en-US"/>
          </a:p>
        </p:txBody>
      </p:sp>
    </p:spTree>
    <p:extLst>
      <p:ext uri="{BB962C8B-B14F-4D97-AF65-F5344CB8AC3E}">
        <p14:creationId xmlns:p14="http://schemas.microsoft.com/office/powerpoint/2010/main" val="2153629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0" y="5287963"/>
            <a:ext cx="12436475" cy="16351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0" y="3487738"/>
            <a:ext cx="12436475" cy="18002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4F5F045-1F49-46A1-BCE8-5A3E0017FC97}" type="slidenum">
              <a:t>‹#›</a:t>
            </a:fld>
            <a:endParaRPr lang="en-US"/>
          </a:p>
        </p:txBody>
      </p:sp>
    </p:spTree>
    <p:extLst>
      <p:ext uri="{BB962C8B-B14F-4D97-AF65-F5344CB8AC3E}">
        <p14:creationId xmlns:p14="http://schemas.microsoft.com/office/powerpoint/2010/main" val="1409893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838" y="1920875"/>
            <a:ext cx="6507162" cy="5429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91400" y="1920875"/>
            <a:ext cx="6507163" cy="5429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AB6F9C1-4CDA-4443-9E6E-D9AA38DBCBA4}" type="slidenum">
              <a:t>‹#›</a:t>
            </a:fld>
            <a:endParaRPr lang="en-US"/>
          </a:p>
        </p:txBody>
      </p:sp>
    </p:spTree>
    <p:extLst>
      <p:ext uri="{BB962C8B-B14F-4D97-AF65-F5344CB8AC3E}">
        <p14:creationId xmlns:p14="http://schemas.microsoft.com/office/powerpoint/2010/main" val="1838026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838" y="330200"/>
            <a:ext cx="13166725"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838" y="1841500"/>
            <a:ext cx="6464300"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838" y="2609850"/>
            <a:ext cx="6464300"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675" y="1841500"/>
            <a:ext cx="6465888"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432675" y="2609850"/>
            <a:ext cx="6465888"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ADA964B-3523-49CD-8C4A-B71BE902F706}" type="slidenum">
              <a:t>‹#›</a:t>
            </a:fld>
            <a:endParaRPr lang="en-US"/>
          </a:p>
        </p:txBody>
      </p:sp>
    </p:spTree>
    <p:extLst>
      <p:ext uri="{BB962C8B-B14F-4D97-AF65-F5344CB8AC3E}">
        <p14:creationId xmlns:p14="http://schemas.microsoft.com/office/powerpoint/2010/main" val="825734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1C218B2-3BA1-49C0-8035-C9D2E55D89C0}" type="slidenum">
              <a:t>‹#›</a:t>
            </a:fld>
            <a:endParaRPr lang="en-US"/>
          </a:p>
        </p:txBody>
      </p:sp>
    </p:spTree>
    <p:extLst>
      <p:ext uri="{BB962C8B-B14F-4D97-AF65-F5344CB8AC3E}">
        <p14:creationId xmlns:p14="http://schemas.microsoft.com/office/powerpoint/2010/main" val="2755045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156BC276-C17F-4232-9689-DACB6AA8AD6D}" type="slidenum">
              <a:t>‹#›</a:t>
            </a:fld>
            <a:endParaRPr lang="en-US"/>
          </a:p>
        </p:txBody>
      </p:sp>
    </p:spTree>
    <p:extLst>
      <p:ext uri="{BB962C8B-B14F-4D97-AF65-F5344CB8AC3E}">
        <p14:creationId xmlns:p14="http://schemas.microsoft.com/office/powerpoint/2010/main" val="2954368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0" y="5287963"/>
            <a:ext cx="12436475" cy="16351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0" y="3487738"/>
            <a:ext cx="12436475" cy="18002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D3725AD-6C5E-453A-97B2-85E02A4AB782}" type="slidenum">
              <a:t>‹#›</a:t>
            </a:fld>
            <a:endParaRPr lang="en-US"/>
          </a:p>
        </p:txBody>
      </p:sp>
    </p:spTree>
    <p:extLst>
      <p:ext uri="{BB962C8B-B14F-4D97-AF65-F5344CB8AC3E}">
        <p14:creationId xmlns:p14="http://schemas.microsoft.com/office/powerpoint/2010/main" val="1604859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838" y="327025"/>
            <a:ext cx="4813300" cy="13954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719763" y="327025"/>
            <a:ext cx="8178800" cy="7024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838" y="1722438"/>
            <a:ext cx="4813300"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8892775-B38B-4911-9AFF-0FDDD9C221F2}" type="slidenum">
              <a:t>‹#›</a:t>
            </a:fld>
            <a:endParaRPr lang="en-US"/>
          </a:p>
        </p:txBody>
      </p:sp>
    </p:spTree>
    <p:extLst>
      <p:ext uri="{BB962C8B-B14F-4D97-AF65-F5344CB8AC3E}">
        <p14:creationId xmlns:p14="http://schemas.microsoft.com/office/powerpoint/2010/main" val="2739167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025" y="5761038"/>
            <a:ext cx="8778875" cy="679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867025" y="735013"/>
            <a:ext cx="8778875" cy="493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867025" y="6440488"/>
            <a:ext cx="8778875" cy="966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EFFCAE2-3F24-42D6-AACB-3679FE3C86AD}" type="slidenum">
              <a:t>‹#›</a:t>
            </a:fld>
            <a:endParaRPr lang="en-US"/>
          </a:p>
        </p:txBody>
      </p:sp>
    </p:spTree>
    <p:extLst>
      <p:ext uri="{BB962C8B-B14F-4D97-AF65-F5344CB8AC3E}">
        <p14:creationId xmlns:p14="http://schemas.microsoft.com/office/powerpoint/2010/main" val="1220568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8A32F8-38BD-47EB-8F6E-C2704B25A65D}" type="slidenum">
              <a:t>‹#›</a:t>
            </a:fld>
            <a:endParaRPr lang="en-US"/>
          </a:p>
        </p:txBody>
      </p:sp>
    </p:spTree>
    <p:extLst>
      <p:ext uri="{BB962C8B-B14F-4D97-AF65-F5344CB8AC3E}">
        <p14:creationId xmlns:p14="http://schemas.microsoft.com/office/powerpoint/2010/main" val="1624502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675" y="328613"/>
            <a:ext cx="3290888" cy="7021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838" y="328613"/>
            <a:ext cx="9723437" cy="7021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EFECFD53-8716-42B7-8A38-52522545AFCD}" type="datetime1">
              <a:rPr lang="en-US" smtClean="0"/>
              <a:pPr lvl="0"/>
              <a:t>8/1/2015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14B7663-880A-44DE-9F85-E15BBF469A68}" type="slidenum">
              <a:t>‹#›</a:t>
            </a:fld>
            <a:endParaRPr lang="en-US"/>
          </a:p>
        </p:txBody>
      </p:sp>
    </p:spTree>
    <p:extLst>
      <p:ext uri="{BB962C8B-B14F-4D97-AF65-F5344CB8AC3E}">
        <p14:creationId xmlns:p14="http://schemas.microsoft.com/office/powerpoint/2010/main" val="1816687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838" y="1925638"/>
            <a:ext cx="6507162" cy="5430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91400" y="1925638"/>
            <a:ext cx="6507163" cy="5430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91DF308-A84B-4EA7-9B87-E837384BE47D}" type="slidenum">
              <a:t>‹#›</a:t>
            </a:fld>
            <a:endParaRPr lang="en-US"/>
          </a:p>
        </p:txBody>
      </p:sp>
    </p:spTree>
    <p:extLst>
      <p:ext uri="{BB962C8B-B14F-4D97-AF65-F5344CB8AC3E}">
        <p14:creationId xmlns:p14="http://schemas.microsoft.com/office/powerpoint/2010/main" val="2853998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838" y="330200"/>
            <a:ext cx="13166725"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838" y="1841500"/>
            <a:ext cx="6464300"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838" y="2609850"/>
            <a:ext cx="6464300"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675" y="1841500"/>
            <a:ext cx="6465888"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432675" y="2609850"/>
            <a:ext cx="6465888"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42AA27A-FF2A-456D-949B-A3B8CF949A37}" type="slidenum">
              <a:t>‹#›</a:t>
            </a:fld>
            <a:endParaRPr lang="en-US"/>
          </a:p>
        </p:txBody>
      </p:sp>
    </p:spTree>
    <p:extLst>
      <p:ext uri="{BB962C8B-B14F-4D97-AF65-F5344CB8AC3E}">
        <p14:creationId xmlns:p14="http://schemas.microsoft.com/office/powerpoint/2010/main" val="752121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CF35B048-979C-435A-9B31-38A691487669}" type="slidenum">
              <a:t>‹#›</a:t>
            </a:fld>
            <a:endParaRPr lang="en-US"/>
          </a:p>
        </p:txBody>
      </p:sp>
    </p:spTree>
    <p:extLst>
      <p:ext uri="{BB962C8B-B14F-4D97-AF65-F5344CB8AC3E}">
        <p14:creationId xmlns:p14="http://schemas.microsoft.com/office/powerpoint/2010/main" val="33184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010470C-3A8B-447A-B44F-E667569A8D5E}" type="slidenum">
              <a:t>‹#›</a:t>
            </a:fld>
            <a:endParaRPr lang="en-US"/>
          </a:p>
        </p:txBody>
      </p:sp>
    </p:spTree>
    <p:extLst>
      <p:ext uri="{BB962C8B-B14F-4D97-AF65-F5344CB8AC3E}">
        <p14:creationId xmlns:p14="http://schemas.microsoft.com/office/powerpoint/2010/main" val="3470988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838" y="327025"/>
            <a:ext cx="4813300" cy="13954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719763" y="327025"/>
            <a:ext cx="8178800" cy="7024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838" y="1722438"/>
            <a:ext cx="4813300"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ECCDB86-B425-402F-8BBC-E14E9112C3D1}" type="slidenum">
              <a:t>‹#›</a:t>
            </a:fld>
            <a:endParaRPr lang="en-US"/>
          </a:p>
        </p:txBody>
      </p:sp>
    </p:spTree>
    <p:extLst>
      <p:ext uri="{BB962C8B-B14F-4D97-AF65-F5344CB8AC3E}">
        <p14:creationId xmlns:p14="http://schemas.microsoft.com/office/powerpoint/2010/main" val="2285180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025" y="5761038"/>
            <a:ext cx="8778875" cy="679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867025" y="735013"/>
            <a:ext cx="8778875" cy="493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867025" y="6440488"/>
            <a:ext cx="8778875" cy="966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9CC88666-4EAB-4AF4-AA96-32EE4A09AAC9}" type="datetime1">
              <a:rPr lang="en-US" smtClean="0"/>
              <a:pPr lvl="0"/>
              <a:t>8/1/2015</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F0E5A63-C9CA-4151-82C7-1983EB0E47C6}" type="slidenum">
              <a:t>‹#›</a:t>
            </a:fld>
            <a:endParaRPr lang="en-US"/>
          </a:p>
        </p:txBody>
      </p:sp>
    </p:spTree>
    <p:extLst>
      <p:ext uri="{BB962C8B-B14F-4D97-AF65-F5344CB8AC3E}">
        <p14:creationId xmlns:p14="http://schemas.microsoft.com/office/powerpoint/2010/main" val="2653401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1097280" y="2556360"/>
            <a:ext cx="12435120" cy="1763280"/>
          </a:xfrm>
          <a:prstGeom prst="rect">
            <a:avLst/>
          </a:prstGeom>
          <a:noFill/>
          <a:ln>
            <a:noFill/>
          </a:ln>
        </p:spPr>
        <p:txBody>
          <a:bodyPr vert="horz"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Date Placeholder 3"/>
          <p:cNvSpPr txBox="1">
            <a:spLocks noGrp="1"/>
          </p:cNvSpPr>
          <p:nvPr>
            <p:ph type="dt" sz="half" idx="2"/>
          </p:nvPr>
        </p:nvSpPr>
        <p:spPr>
          <a:xfrm>
            <a:off x="731519" y="7627680"/>
            <a:ext cx="3413520" cy="43776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9CC88666-4EAB-4AF4-AA96-32EE4A09AAC9}" type="datetime1">
              <a:rPr lang="en-US"/>
              <a:pPr lvl="0"/>
              <a:t>2015/8/1</a:t>
            </a:fld>
            <a:endParaRPr lang="en-US"/>
          </a:p>
        </p:txBody>
      </p:sp>
      <p:sp>
        <p:nvSpPr>
          <p:cNvPr id="4" name="Footer Placeholder 4"/>
          <p:cNvSpPr txBox="1">
            <a:spLocks noGrp="1"/>
          </p:cNvSpPr>
          <p:nvPr>
            <p:ph type="ftr" sz="quarter" idx="3"/>
          </p:nvPr>
        </p:nvSpPr>
        <p:spPr>
          <a:xfrm>
            <a:off x="4998240" y="7627680"/>
            <a:ext cx="4632120" cy="437760"/>
          </a:xfrm>
          <a:prstGeom prst="rect">
            <a:avLst/>
          </a:prstGeom>
          <a:noFill/>
          <a:ln>
            <a:noFill/>
          </a:ln>
        </p:spPr>
        <p:txBody>
          <a:bodyPr wrap="square" lIns="90000" tIns="45000" rIns="90000" bIns="45000" anchor="t" anchorCtr="0"/>
          <a:lstStyle>
            <a:lvl1pPr lvl="0" rt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5" name="Slide Number Placeholder 5"/>
          <p:cNvSpPr txBox="1">
            <a:spLocks noGrp="1"/>
          </p:cNvSpPr>
          <p:nvPr>
            <p:ph type="sldNum" sz="quarter" idx="4"/>
          </p:nvPr>
        </p:nvSpPr>
        <p:spPr>
          <a:xfrm>
            <a:off x="10484640" y="7627680"/>
            <a:ext cx="3413520" cy="43776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6DA5C869-63C6-4B0B-BB57-7D800B89A1FE}" type="slidenum">
              <a:t>‹#›</a:t>
            </a:fld>
            <a:endParaRPr lang="en-US"/>
          </a:p>
        </p:txBody>
      </p:sp>
      <p:sp>
        <p:nvSpPr>
          <p:cNvPr id="6" name="Text Placeholder 5"/>
          <p:cNvSpPr txBox="1">
            <a:spLocks noGrp="1"/>
          </p:cNvSpPr>
          <p:nvPr>
            <p:ph type="body" idx="1"/>
          </p:nvPr>
        </p:nvSpPr>
        <p:spPr>
          <a:xfrm>
            <a:off x="731519" y="1925280"/>
            <a:ext cx="13166640" cy="5430960"/>
          </a:xfrm>
          <a:prstGeom prst="rect">
            <a:avLst/>
          </a:prstGeom>
          <a:noFill/>
          <a:ln>
            <a:noFill/>
          </a:ln>
        </p:spPr>
        <p:txBody>
          <a:bodyPr vert="horz" lIns="0" tIns="0" rIns="0" bIns="0"/>
          <a:lstStyle>
            <a:defPPr marL="432000" marR="0" lvl="0" indent="-324000" algn="l" rtl="0" hangingPunct="1">
              <a:spcBef>
                <a:spcPts val="0"/>
              </a:spcBef>
              <a:spcAft>
                <a:spcPts val="1698"/>
              </a:spcAft>
              <a:buSzPct val="45000"/>
              <a:buFont typeface="StarSymbol"/>
              <a:buNone/>
              <a:defRPr lang="en-US" sz="3840" b="0" i="0" u="none" strike="noStrike" kern="1200" spc="0">
                <a:ln>
                  <a:noFill/>
                </a:ln>
                <a:solidFill>
                  <a:srgbClr val="000000"/>
                </a:solidFill>
                <a:latin typeface="Calibri"/>
                <a:ea typeface="Microsoft YaHei" pitchFamily="2"/>
                <a:cs typeface="Mangal" pitchFamily="2"/>
              </a:defRPr>
            </a:defPPr>
            <a:lvl1pPr marL="432000" marR="0" lvl="0" indent="-324000" algn="l" rtl="0" hangingPunct="1">
              <a:spcBef>
                <a:spcPts val="0"/>
              </a:spcBef>
              <a:spcAft>
                <a:spcPts val="1698"/>
              </a:spcAft>
              <a:buSzPct val="45000"/>
              <a:buFont typeface="StarSymbol"/>
              <a:buChar char="●"/>
              <a:defRPr lang="en-US" sz="3840" b="0" i="0" u="none" strike="noStrike" kern="1200" spc="0">
                <a:ln>
                  <a:noFill/>
                </a:ln>
                <a:solidFill>
                  <a:srgbClr val="000000"/>
                </a:solidFill>
                <a:latin typeface="Calibri"/>
                <a:ea typeface="Microsoft YaHei" pitchFamily="2"/>
                <a:cs typeface="Mangal" pitchFamily="2"/>
              </a:defRPr>
            </a:lvl1pPr>
            <a:lvl2pPr marL="864000" marR="0" lvl="1" indent="-324000" algn="l" rtl="0" hangingPunct="1">
              <a:spcBef>
                <a:spcPts val="0"/>
              </a:spcBef>
              <a:spcAft>
                <a:spcPts val="1358"/>
              </a:spcAft>
              <a:buSzPct val="75000"/>
              <a:buFont typeface="StarSymbol"/>
              <a:buChar char="–"/>
              <a:defRPr lang="en-US" sz="2880" b="0" i="0" u="none" strike="noStrike" kern="1200" spc="0">
                <a:ln>
                  <a:noFill/>
                </a:ln>
                <a:solidFill>
                  <a:srgbClr val="000000"/>
                </a:solidFill>
                <a:latin typeface="Calibri"/>
                <a:ea typeface="Microsoft YaHei" pitchFamily="2"/>
                <a:cs typeface="Mangal" pitchFamily="2"/>
              </a:defRPr>
            </a:lvl2pPr>
            <a:lvl3pPr marL="1295999" marR="0" lvl="2" indent="-288000" algn="l" rtl="0" hangingPunct="1">
              <a:spcBef>
                <a:spcPts val="0"/>
              </a:spcBef>
              <a:spcAft>
                <a:spcPts val="1018"/>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3pPr>
            <a:lvl4pPr marL="1728000" marR="0" lvl="3" indent="-216000" algn="l" rtl="0" hangingPunct="1">
              <a:spcBef>
                <a:spcPts val="0"/>
              </a:spcBef>
              <a:spcAft>
                <a:spcPts val="677"/>
              </a:spcAft>
              <a:buSzPct val="75000"/>
              <a:buFont typeface="StarSymbol"/>
              <a:buChar char="–"/>
              <a:defRPr lang="en-US" sz="2400" b="0" i="0" u="none" strike="noStrike" kern="1200" spc="0">
                <a:ln>
                  <a:noFill/>
                </a:ln>
                <a:solidFill>
                  <a:srgbClr val="000000"/>
                </a:solidFill>
                <a:latin typeface="Calibri"/>
                <a:ea typeface="Microsoft YaHei" pitchFamily="2"/>
                <a:cs typeface="Mangal" pitchFamily="2"/>
              </a:defRPr>
            </a:lvl4pPr>
            <a:lvl5pPr marL="2160000" marR="0" lvl="4"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5pPr>
            <a:lvl6pPr marL="2592000" marR="0" lvl="5"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6pPr>
            <a:lvl7pPr marL="3024000" marR="0" lvl="6"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7pPr>
            <a:lvl8pPr marL="3456000" marR="0" lvl="7"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8pPr>
            <a:lvl9pPr marL="3887999" marR="0" lvl="8"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rtl="0" hangingPunct="1">
        <a:spcBef>
          <a:spcPts val="0"/>
        </a:spcBef>
        <a:spcAft>
          <a:spcPts val="0"/>
        </a:spcAft>
        <a:buNone/>
        <a:tabLst/>
        <a:defRPr lang="en-US" sz="4400" b="0" i="0" u="none" strike="noStrike" kern="1200" spc="0">
          <a:ln>
            <a:noFill/>
          </a:ln>
          <a:solidFill>
            <a:srgbClr val="000000"/>
          </a:solidFill>
          <a:latin typeface="Calibri" pitchFamily="18"/>
          <a:ea typeface="Microsoft YaHei" pitchFamily="2"/>
          <a:cs typeface="Mangal" pitchFamily="2"/>
        </a:defRPr>
      </a:lvl1pPr>
    </p:titleStyle>
    <p:bodyStyle>
      <a:lvl1pPr marL="0" marR="0" indent="0" algn="l" rtl="0" hangingPunct="1">
        <a:spcBef>
          <a:spcPts val="0"/>
        </a:spcBef>
        <a:spcAft>
          <a:spcPts val="1698"/>
        </a:spcAft>
        <a:tabLst/>
        <a:defRPr lang="en-US" sz="3840" b="0" i="0" u="none" strike="noStrike" kern="1200" spc="0">
          <a:ln>
            <a:noFill/>
          </a:ln>
          <a:solidFill>
            <a:srgbClr val="000000"/>
          </a:solidFill>
          <a:latin typeface="Calibri" pitchFamily="18"/>
          <a:ea typeface="Microsoft YaHei"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2867760" y="5760720"/>
            <a:ext cx="8777520" cy="679320"/>
          </a:xfrm>
          <a:prstGeom prst="rect">
            <a:avLst/>
          </a:prstGeom>
          <a:noFill/>
          <a:ln>
            <a:noFill/>
          </a:ln>
        </p:spPr>
        <p:txBody>
          <a:bodyPr vert="horz" wrap="square" lIns="90000" tIns="45000" rIns="90000" bIns="4500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Picture Placeholder 2"/>
          <p:cNvSpPr/>
          <p:nvPr/>
        </p:nvSpPr>
        <p:spPr>
          <a:xfrm>
            <a:off x="2867760" y="735119"/>
            <a:ext cx="8777520" cy="4937400"/>
          </a:xfrm>
          <a:custGeom>
            <a:avLst/>
            <a:gdLst/>
            <a:ahLst/>
            <a:cxnLst>
              <a:cxn ang="3cd4">
                <a:pos x="hc" y="t"/>
              </a:cxn>
              <a:cxn ang="0">
                <a:pos x="r" y="vc"/>
              </a:cxn>
              <a:cxn ang="cd4">
                <a:pos x="hc" y="b"/>
              </a:cxn>
              <a:cxn ang="cd2">
                <a:pos x="l" y="vc"/>
              </a:cxn>
            </a:cxnLst>
            <a:rect l="l" t="t" r="r" b="b"/>
            <a:pathLst>
              <a:path w="5486040" h="4114440"/>
            </a:pathLst>
          </a:custGeom>
          <a:noFill/>
          <a:ln>
            <a:noFill/>
            <a:prstDash val="solid"/>
          </a:ln>
        </p:spPr>
        <p:txBody>
          <a:bodyPr vert="horz" wrap="square" lIns="90000" tIns="45000" rIns="90000" bIns="45000" anchor="t"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Text Placeholder 3"/>
          <p:cNvSpPr txBox="1">
            <a:spLocks noGrp="1"/>
          </p:cNvSpPr>
          <p:nvPr>
            <p:ph type="body" idx="1"/>
          </p:nvPr>
        </p:nvSpPr>
        <p:spPr>
          <a:xfrm>
            <a:off x="2867760" y="6440400"/>
            <a:ext cx="8777520" cy="965520"/>
          </a:xfrm>
          <a:prstGeom prst="rect">
            <a:avLst/>
          </a:prstGeom>
          <a:noFill/>
          <a:ln>
            <a:noFill/>
          </a:ln>
        </p:spPr>
        <p:txBody>
          <a:bodyPr vert="horz" wrap="square" lIns="90000" tIns="45000" rIns="90000" bIns="45000" anchor="t"/>
          <a:lstStyle>
            <a:defPPr marL="432000" marR="0" lvl="0" indent="-324000" algn="l" rtl="0" hangingPunct="1">
              <a:spcBef>
                <a:spcPts val="0"/>
              </a:spcBef>
              <a:spcAft>
                <a:spcPts val="1698"/>
              </a:spcAft>
              <a:buSzPct val="45000"/>
              <a:buFont typeface="StarSymbol"/>
              <a:buNone/>
              <a:defRPr lang="en-US" sz="3840" b="0" i="0" u="none" strike="noStrike" kern="1200" spc="0">
                <a:ln>
                  <a:noFill/>
                </a:ln>
                <a:solidFill>
                  <a:srgbClr val="000000"/>
                </a:solidFill>
                <a:latin typeface="Calibri"/>
                <a:ea typeface="Microsoft YaHei" pitchFamily="2"/>
                <a:cs typeface="Mangal" pitchFamily="2"/>
              </a:defRPr>
            </a:defPPr>
            <a:lvl1pPr marL="432000" marR="0" lvl="0" indent="-324000" algn="l" rtl="0" hangingPunct="1">
              <a:spcBef>
                <a:spcPts val="0"/>
              </a:spcBef>
              <a:spcAft>
                <a:spcPts val="1698"/>
              </a:spcAft>
              <a:buSzPct val="45000"/>
              <a:buFont typeface="StarSymbol"/>
              <a:buChar char="●"/>
              <a:defRPr lang="en-US" sz="3840" b="0" i="0" u="none" strike="noStrike" kern="1200" spc="0">
                <a:ln>
                  <a:noFill/>
                </a:ln>
                <a:solidFill>
                  <a:srgbClr val="000000"/>
                </a:solidFill>
                <a:latin typeface="Calibri"/>
                <a:ea typeface="Microsoft YaHei" pitchFamily="2"/>
                <a:cs typeface="Mangal" pitchFamily="2"/>
              </a:defRPr>
            </a:lvl1pPr>
            <a:lvl2pPr marL="864000" marR="0" lvl="1" indent="-324000" algn="l" rtl="0" hangingPunct="1">
              <a:spcBef>
                <a:spcPts val="0"/>
              </a:spcBef>
              <a:spcAft>
                <a:spcPts val="1358"/>
              </a:spcAft>
              <a:buSzPct val="75000"/>
              <a:buFont typeface="StarSymbol"/>
              <a:buChar char="–"/>
              <a:defRPr lang="en-US" sz="2880" b="0" i="0" u="none" strike="noStrike" kern="1200" spc="0">
                <a:ln>
                  <a:noFill/>
                </a:ln>
                <a:solidFill>
                  <a:srgbClr val="000000"/>
                </a:solidFill>
                <a:latin typeface="Calibri"/>
                <a:ea typeface="Microsoft YaHei" pitchFamily="2"/>
                <a:cs typeface="Mangal" pitchFamily="2"/>
              </a:defRPr>
            </a:lvl2pPr>
            <a:lvl3pPr marL="1295999" marR="0" lvl="2" indent="-288000" algn="l" rtl="0" hangingPunct="1">
              <a:spcBef>
                <a:spcPts val="0"/>
              </a:spcBef>
              <a:spcAft>
                <a:spcPts val="1018"/>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3pPr>
            <a:lvl4pPr marL="1728000" marR="0" lvl="3" indent="-216000" algn="l" rtl="0" hangingPunct="1">
              <a:spcBef>
                <a:spcPts val="0"/>
              </a:spcBef>
              <a:spcAft>
                <a:spcPts val="677"/>
              </a:spcAft>
              <a:buSzPct val="75000"/>
              <a:buFont typeface="StarSymbol"/>
              <a:buChar char="–"/>
              <a:defRPr lang="en-US" sz="2400" b="0" i="0" u="none" strike="noStrike" kern="1200" spc="0">
                <a:ln>
                  <a:noFill/>
                </a:ln>
                <a:solidFill>
                  <a:srgbClr val="000000"/>
                </a:solidFill>
                <a:latin typeface="Calibri"/>
                <a:ea typeface="Microsoft YaHei" pitchFamily="2"/>
                <a:cs typeface="Mangal" pitchFamily="2"/>
              </a:defRPr>
            </a:lvl4pPr>
            <a:lvl5pPr marL="2160000" marR="0" lvl="4"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5pPr>
            <a:lvl6pPr marL="2592000" marR="0" lvl="5"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6pPr>
            <a:lvl7pPr marL="3024000" marR="0" lvl="6"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7pPr>
            <a:lvl8pPr marL="3456000" marR="0" lvl="7"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8pPr>
            <a:lvl9pPr marL="3887999" marR="0" lvl="8"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p:txBody>
      </p:sp>
      <p:sp>
        <p:nvSpPr>
          <p:cNvPr id="5" name="Date Placeholder 4"/>
          <p:cNvSpPr txBox="1">
            <a:spLocks noGrp="1"/>
          </p:cNvSpPr>
          <p:nvPr>
            <p:ph type="dt" sz="half" idx="2"/>
          </p:nvPr>
        </p:nvSpPr>
        <p:spPr>
          <a:xfrm>
            <a:off x="731519" y="7627680"/>
            <a:ext cx="3413520" cy="43776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ACDFE2A9-F806-4433-94A9-D740B0389B17}" type="datetime1">
              <a:rPr lang="en-US"/>
              <a:pPr lvl="0"/>
              <a:t>2015/8/1</a:t>
            </a:fld>
            <a:endParaRPr lang="en-US"/>
          </a:p>
        </p:txBody>
      </p:sp>
      <p:sp>
        <p:nvSpPr>
          <p:cNvPr id="6" name="Footer Placeholder 5"/>
          <p:cNvSpPr txBox="1">
            <a:spLocks noGrp="1"/>
          </p:cNvSpPr>
          <p:nvPr>
            <p:ph type="ftr" sz="quarter" idx="3"/>
          </p:nvPr>
        </p:nvSpPr>
        <p:spPr>
          <a:xfrm>
            <a:off x="4998240" y="7627680"/>
            <a:ext cx="4632120" cy="437760"/>
          </a:xfrm>
          <a:prstGeom prst="rect">
            <a:avLst/>
          </a:prstGeom>
          <a:noFill/>
          <a:ln>
            <a:noFill/>
          </a:ln>
        </p:spPr>
        <p:txBody>
          <a:bodyPr wrap="square" lIns="90000" tIns="45000" rIns="90000" bIns="45000" anchor="t" anchorCtr="0"/>
          <a:lstStyle>
            <a:lvl1pPr lvl="0" rt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4"/>
          </p:nvPr>
        </p:nvSpPr>
        <p:spPr>
          <a:xfrm>
            <a:off x="10484640" y="7627680"/>
            <a:ext cx="3413520" cy="43776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4E904D49-0778-449B-AB94-009BDE50D73A}"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rtl="0" hangingPunct="1">
        <a:spcBef>
          <a:spcPts val="0"/>
        </a:spcBef>
        <a:spcAft>
          <a:spcPts val="0"/>
        </a:spcAft>
        <a:buNone/>
        <a:tabLst/>
        <a:defRPr lang="en-US" sz="2000" b="1" i="0" u="none" strike="noStrike" kern="1200" spc="0">
          <a:ln>
            <a:noFill/>
          </a:ln>
          <a:solidFill>
            <a:srgbClr val="000000"/>
          </a:solidFill>
          <a:latin typeface="Calibri" pitchFamily="18"/>
          <a:ea typeface="Microsoft YaHei" pitchFamily="2"/>
          <a:cs typeface="Mangal" pitchFamily="2"/>
        </a:defRPr>
      </a:lvl1pPr>
    </p:titleStyle>
    <p:bodyStyle>
      <a:lvl1pPr lvl="0">
        <a:buSzPct val="45000"/>
        <a:buFont typeface="StarSymbol"/>
        <a:buChar char="●"/>
        <a:tabLst/>
        <a:defRPr lang="en-US" sz="1400" b="0" i="0" u="none" strike="noStrike" spc="0">
          <a:solidFill>
            <a:srgbClr val="000000"/>
          </a:solidFill>
          <a:latin typeface="Calibri" pitchFamily="18"/>
        </a:defRPr>
      </a:lvl1pPr>
      <a:lvl2pPr lvl="1">
        <a:buSzPct val="75000"/>
        <a:buFont typeface="StarSymbol"/>
        <a:buChar char="–"/>
        <a:tabLst/>
        <a:defRPr lang="en-US" sz="1400" b="0" i="0" u="none" strike="noStrike" spc="0">
          <a:solidFill>
            <a:srgbClr val="000000"/>
          </a:solidFill>
          <a:latin typeface="Calibri" pitchFamily="18"/>
        </a:defRPr>
      </a:lvl2pPr>
      <a:lvl3pPr lvl="2">
        <a:buSzPct val="45000"/>
        <a:buFont typeface="StarSymbol"/>
        <a:buChar char="●"/>
        <a:tabLst/>
        <a:defRPr lang="en-US" sz="1400" b="0" i="0" u="none" strike="noStrike" spc="0">
          <a:solidFill>
            <a:srgbClr val="000000"/>
          </a:solidFill>
          <a:latin typeface="Calibri" pitchFamily="18"/>
        </a:defRPr>
      </a:lvl3pPr>
      <a:lvl4pPr lvl="3">
        <a:buSzPct val="75000"/>
        <a:buFont typeface="StarSymbol"/>
        <a:buChar char="–"/>
        <a:tabLst/>
        <a:defRPr lang="en-US" sz="1400" b="0" i="0" u="none" strike="noStrike" spc="0">
          <a:solidFill>
            <a:srgbClr val="000000"/>
          </a:solidFill>
          <a:latin typeface="Calibri" pitchFamily="18"/>
        </a:defRPr>
      </a:lvl4pPr>
      <a:lvl5pPr lvl="4">
        <a:buSzPct val="45000"/>
        <a:buFont typeface="StarSymbol"/>
        <a:buChar char="●"/>
        <a:tabLst/>
        <a:defRPr lang="en-US" sz="1400" b="0" i="0" u="none" strike="noStrike" spc="0">
          <a:solidFill>
            <a:srgbClr val="000000"/>
          </a:solidFill>
          <a:latin typeface="Calibri" pitchFamily="18"/>
        </a:defRPr>
      </a:lvl5pPr>
      <a:lvl6pPr lvl="5">
        <a:buSzPct val="45000"/>
        <a:buFont typeface="StarSymbol"/>
        <a:buChar char="●"/>
        <a:tabLst/>
        <a:defRPr lang="en-US" sz="1400" b="0" i="0" u="none" strike="noStrike" spc="0">
          <a:solidFill>
            <a:srgbClr val="000000"/>
          </a:solidFill>
          <a:latin typeface="Calibri" pitchFamily="18"/>
        </a:defRPr>
      </a:lvl6pPr>
      <a:lvl7pPr lvl="6">
        <a:buSzPct val="45000"/>
        <a:buFont typeface="StarSymbol"/>
        <a:buChar char="●"/>
        <a:tabLst/>
        <a:defRPr lang="en-US" sz="1400" b="0" i="0" u="none" strike="noStrike" spc="0">
          <a:solidFill>
            <a:srgbClr val="000000"/>
          </a:solidFill>
          <a:latin typeface="Calibri" pitchFamily="18"/>
        </a:defRPr>
      </a:lvl7pPr>
      <a:lvl8pPr lvl="7">
        <a:buSzPct val="45000"/>
        <a:buFont typeface="StarSymbol"/>
        <a:buChar char="●"/>
        <a:tabLst/>
        <a:defRPr lang="en-US" sz="1400" b="0" i="0" u="none" strike="noStrike" spc="0">
          <a:solidFill>
            <a:srgbClr val="000000"/>
          </a:solidFill>
          <a:latin typeface="Calibri" pitchFamily="18"/>
        </a:defRPr>
      </a:lvl8pPr>
      <a:lvl9pPr marL="0" marR="0" lvl="0" indent="0" algn="l" rtl="0" hangingPunct="1">
        <a:spcBef>
          <a:spcPts val="278"/>
        </a:spcBef>
        <a:spcAft>
          <a:spcPts val="1417"/>
        </a:spcAft>
        <a:buNone/>
        <a:tabLst/>
        <a:defRPr lang="en-US" sz="1400" b="0" i="0" u="none" strike="noStrike" spc="0">
          <a:solidFill>
            <a:srgbClr val="000000"/>
          </a:solidFill>
          <a:latin typeface="Calibri" pitchFamily="18"/>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731519" y="329400"/>
            <a:ext cx="13166640" cy="1371240"/>
          </a:xfrm>
          <a:prstGeom prst="rect">
            <a:avLst/>
          </a:prstGeom>
          <a:noFill/>
          <a:ln>
            <a:noFill/>
          </a:ln>
        </p:spPr>
        <p:txBody>
          <a:bodyPr vert="horz"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Content Placeholder 2"/>
          <p:cNvSpPr txBox="1">
            <a:spLocks noGrp="1"/>
          </p:cNvSpPr>
          <p:nvPr>
            <p:ph type="body" idx="1"/>
          </p:nvPr>
        </p:nvSpPr>
        <p:spPr>
          <a:xfrm>
            <a:off x="731519" y="1920239"/>
            <a:ext cx="13166640" cy="5430600"/>
          </a:xfrm>
          <a:prstGeom prst="rect">
            <a:avLst/>
          </a:prstGeom>
          <a:noFill/>
          <a:ln>
            <a:noFill/>
          </a:ln>
        </p:spPr>
        <p:txBody>
          <a:bodyPr vert="horz" wrap="square" lIns="90000" tIns="45000" rIns="90000" bIns="45000" anchor="t"/>
          <a:lstStyle>
            <a:defPPr marL="432000" marR="0" lvl="0" indent="-324000" algn="l" rtl="0" hangingPunct="1">
              <a:spcBef>
                <a:spcPts val="0"/>
              </a:spcBef>
              <a:spcAft>
                <a:spcPts val="1698"/>
              </a:spcAft>
              <a:buSzPct val="45000"/>
              <a:buFont typeface="StarSymbol"/>
              <a:buNone/>
              <a:defRPr lang="en-US" sz="3840" b="0" i="0" u="none" strike="noStrike" kern="1200" spc="0">
                <a:ln>
                  <a:noFill/>
                </a:ln>
                <a:solidFill>
                  <a:srgbClr val="000000"/>
                </a:solidFill>
                <a:latin typeface="Calibri"/>
                <a:ea typeface="Microsoft YaHei" pitchFamily="2"/>
                <a:cs typeface="Mangal" pitchFamily="2"/>
              </a:defRPr>
            </a:defPPr>
            <a:lvl1pPr marL="432000" marR="0" lvl="0" indent="-324000" algn="l" rtl="0" hangingPunct="1">
              <a:spcBef>
                <a:spcPts val="0"/>
              </a:spcBef>
              <a:spcAft>
                <a:spcPts val="1698"/>
              </a:spcAft>
              <a:buSzPct val="45000"/>
              <a:buFont typeface="StarSymbol"/>
              <a:buChar char="●"/>
              <a:defRPr lang="en-US" sz="3840" b="0" i="0" u="none" strike="noStrike" kern="1200" spc="0">
                <a:ln>
                  <a:noFill/>
                </a:ln>
                <a:solidFill>
                  <a:srgbClr val="000000"/>
                </a:solidFill>
                <a:latin typeface="Calibri"/>
                <a:ea typeface="Microsoft YaHei" pitchFamily="2"/>
                <a:cs typeface="Mangal" pitchFamily="2"/>
              </a:defRPr>
            </a:lvl1pPr>
            <a:lvl2pPr marL="864000" marR="0" lvl="1" indent="-324000" algn="l" rtl="0" hangingPunct="1">
              <a:spcBef>
                <a:spcPts val="0"/>
              </a:spcBef>
              <a:spcAft>
                <a:spcPts val="1358"/>
              </a:spcAft>
              <a:buSzPct val="75000"/>
              <a:buFont typeface="StarSymbol"/>
              <a:buChar char="–"/>
              <a:defRPr lang="en-US" sz="2880" b="0" i="0" u="none" strike="noStrike" kern="1200" spc="0">
                <a:ln>
                  <a:noFill/>
                </a:ln>
                <a:solidFill>
                  <a:srgbClr val="000000"/>
                </a:solidFill>
                <a:latin typeface="Calibri"/>
                <a:ea typeface="Microsoft YaHei" pitchFamily="2"/>
                <a:cs typeface="Mangal" pitchFamily="2"/>
              </a:defRPr>
            </a:lvl2pPr>
            <a:lvl3pPr marL="1295999" marR="0" lvl="2" indent="-288000" algn="l" rtl="0" hangingPunct="1">
              <a:spcBef>
                <a:spcPts val="0"/>
              </a:spcBef>
              <a:spcAft>
                <a:spcPts val="1018"/>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3pPr>
            <a:lvl4pPr marL="1728000" marR="0" lvl="3" indent="-216000" algn="l" rtl="0" hangingPunct="1">
              <a:spcBef>
                <a:spcPts val="0"/>
              </a:spcBef>
              <a:spcAft>
                <a:spcPts val="677"/>
              </a:spcAft>
              <a:buSzPct val="75000"/>
              <a:buFont typeface="StarSymbol"/>
              <a:buChar char="–"/>
              <a:defRPr lang="en-US" sz="2400" b="0" i="0" u="none" strike="noStrike" kern="1200" spc="0">
                <a:ln>
                  <a:noFill/>
                </a:ln>
                <a:solidFill>
                  <a:srgbClr val="000000"/>
                </a:solidFill>
                <a:latin typeface="Calibri"/>
                <a:ea typeface="Microsoft YaHei" pitchFamily="2"/>
                <a:cs typeface="Mangal" pitchFamily="2"/>
              </a:defRPr>
            </a:lvl4pPr>
            <a:lvl5pPr marL="2160000" marR="0" lvl="4"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5pPr>
            <a:lvl6pPr marL="2592000" marR="0" lvl="5"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6pPr>
            <a:lvl7pPr marL="3024000" marR="0" lvl="6"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7pPr>
            <a:lvl8pPr marL="3456000" marR="0" lvl="7"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8pPr>
            <a:lvl9pPr marL="3887999" marR="0" lvl="8"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731519" y="7627680"/>
            <a:ext cx="3413520" cy="43776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EFECFD53-8716-42B7-8A38-52522545AFCD}" type="datetime1">
              <a:rPr lang="en-US"/>
              <a:pPr lvl="0"/>
              <a:t>2015/8/1</a:t>
            </a:fld>
            <a:endParaRPr lang="en-US"/>
          </a:p>
        </p:txBody>
      </p:sp>
      <p:sp>
        <p:nvSpPr>
          <p:cNvPr id="5" name="Footer Placeholder 4"/>
          <p:cNvSpPr txBox="1">
            <a:spLocks noGrp="1"/>
          </p:cNvSpPr>
          <p:nvPr>
            <p:ph type="ftr" sz="quarter" idx="3"/>
          </p:nvPr>
        </p:nvSpPr>
        <p:spPr>
          <a:xfrm>
            <a:off x="4998240" y="7627680"/>
            <a:ext cx="4632120" cy="437760"/>
          </a:xfrm>
          <a:prstGeom prst="rect">
            <a:avLst/>
          </a:prstGeom>
          <a:noFill/>
          <a:ln>
            <a:noFill/>
          </a:ln>
        </p:spPr>
        <p:txBody>
          <a:bodyPr wrap="square" lIns="90000" tIns="45000" rIns="90000" bIns="45000" anchor="t" anchorCtr="0"/>
          <a:lstStyle>
            <a:lvl1pPr lvl="0" rt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10484640" y="7627680"/>
            <a:ext cx="3413520" cy="43776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0C0ABABE-5EB4-4CBA-A23D-6C59F54ABFD7}"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rtl="0" hangingPunct="1">
        <a:spcBef>
          <a:spcPts val="0"/>
        </a:spcBef>
        <a:spcAft>
          <a:spcPts val="0"/>
        </a:spcAft>
        <a:buNone/>
        <a:tabLst/>
        <a:defRPr lang="en-US" sz="4400" b="0" i="0" u="none" strike="noStrike" kern="1200" spc="0">
          <a:ln>
            <a:noFill/>
          </a:ln>
          <a:solidFill>
            <a:srgbClr val="000000"/>
          </a:solidFill>
          <a:latin typeface="Calibri" pitchFamily="18"/>
          <a:ea typeface="Microsoft YaHei" pitchFamily="2"/>
          <a:cs typeface="Mangal" pitchFamily="2"/>
        </a:defRPr>
      </a:lvl1pPr>
    </p:titleStyle>
    <p:bodyStyle>
      <a:lvl1pPr lvl="0">
        <a:buSzPct val="45000"/>
        <a:buFont typeface="StarSymbol"/>
        <a:buChar char="●"/>
        <a:tabLst/>
        <a:defRPr lang="en-US" sz="3200" b="0" i="0" u="none" strike="noStrike" spc="0">
          <a:solidFill>
            <a:srgbClr val="000000"/>
          </a:solidFill>
          <a:latin typeface="Calibri" pitchFamily="18"/>
        </a:defRPr>
      </a:lvl1pPr>
      <a:lvl2pPr lvl="1">
        <a:buSzPct val="75000"/>
        <a:buFont typeface="StarSymbol"/>
        <a:buChar char="–"/>
        <a:tabLst/>
        <a:defRPr lang="en-US" sz="3200" b="0" i="0" u="none" strike="noStrike" spc="0">
          <a:solidFill>
            <a:srgbClr val="000000"/>
          </a:solidFill>
          <a:latin typeface="Calibri" pitchFamily="18"/>
        </a:defRPr>
      </a:lvl2pPr>
      <a:lvl3pPr lvl="2">
        <a:buSzPct val="45000"/>
        <a:buFont typeface="StarSymbol"/>
        <a:buChar char="●"/>
        <a:tabLst/>
        <a:defRPr lang="en-US" sz="3200" b="0" i="0" u="none" strike="noStrike" spc="0">
          <a:solidFill>
            <a:srgbClr val="000000"/>
          </a:solidFill>
          <a:latin typeface="Calibri" pitchFamily="18"/>
        </a:defRPr>
      </a:lvl3pPr>
      <a:lvl4pPr lvl="3">
        <a:buSzPct val="75000"/>
        <a:buFont typeface="StarSymbol"/>
        <a:buChar char="–"/>
        <a:tabLst/>
        <a:defRPr lang="en-US" sz="3200" b="0" i="0" u="none" strike="noStrike" spc="0">
          <a:solidFill>
            <a:srgbClr val="000000"/>
          </a:solidFill>
          <a:latin typeface="Calibri" pitchFamily="18"/>
        </a:defRPr>
      </a:lvl4pPr>
      <a:lvl5pPr lvl="4">
        <a:buSzPct val="45000"/>
        <a:buFont typeface="StarSymbol"/>
        <a:buChar char="●"/>
        <a:tabLst/>
        <a:defRPr lang="en-US" sz="3200" b="0" i="0" u="none" strike="noStrike" spc="0">
          <a:solidFill>
            <a:srgbClr val="000000"/>
          </a:solidFill>
          <a:latin typeface="Calibri" pitchFamily="18"/>
        </a:defRPr>
      </a:lvl5pPr>
      <a:lvl6pPr lvl="5">
        <a:buSzPct val="45000"/>
        <a:buFont typeface="StarSymbol"/>
        <a:buChar char="●"/>
        <a:tabLst/>
        <a:defRPr lang="en-US" sz="3200" b="0" i="0" u="none" strike="noStrike" spc="0">
          <a:solidFill>
            <a:srgbClr val="000000"/>
          </a:solidFill>
          <a:latin typeface="Calibri" pitchFamily="18"/>
        </a:defRPr>
      </a:lvl6pPr>
      <a:lvl7pPr lvl="6">
        <a:buSzPct val="45000"/>
        <a:buFont typeface="StarSymbol"/>
        <a:buChar char="●"/>
        <a:tabLst/>
        <a:defRPr lang="en-US" sz="3200" b="0" i="0" u="none" strike="noStrike" spc="0">
          <a:solidFill>
            <a:srgbClr val="000000"/>
          </a:solidFill>
          <a:latin typeface="Calibri" pitchFamily="18"/>
        </a:defRPr>
      </a:lvl7pPr>
      <a:lvl8pPr lvl="7">
        <a:buSzPct val="45000"/>
        <a:buFont typeface="StarSymbol"/>
        <a:buChar char="●"/>
        <a:tabLst/>
        <a:defRPr lang="en-US" sz="3200" b="0" i="0" u="none" strike="noStrike" spc="0">
          <a:solidFill>
            <a:srgbClr val="000000"/>
          </a:solidFill>
          <a:latin typeface="Calibri" pitchFamily="18"/>
        </a:defRPr>
      </a:lvl8pPr>
      <a:lvl9pPr marL="0" marR="0" lvl="0" indent="0" algn="l" rtl="0" hangingPunct="1">
        <a:spcBef>
          <a:spcPts val="638"/>
        </a:spcBef>
        <a:spcAft>
          <a:spcPts val="1417"/>
        </a:spcAft>
        <a:buSzPct val="45000"/>
        <a:buFont typeface="Arial" pitchFamily="32"/>
        <a:buChar char="•"/>
        <a:tabLst/>
        <a:defRPr lang="en-US" sz="3200" b="0" i="0" u="none" strike="noStrike" spc="0">
          <a:solidFill>
            <a:srgbClr val="000000"/>
          </a:solidFill>
          <a:latin typeface="Calibri" pitchFamily="18"/>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2102760"/>
            <a:ext cx="12435120" cy="15577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sz="6000" b="1">
                <a:solidFill>
                  <a:srgbClr val="FFFFFF"/>
                </a:solidFill>
                <a:latin typeface="Arial" pitchFamily="34"/>
                <a:cs typeface="Arial" pitchFamily="34"/>
              </a:rPr>
              <a:t>My iDTech Experience</a:t>
            </a:r>
          </a:p>
        </p:txBody>
      </p:sp>
      <p:sp>
        <p:nvSpPr>
          <p:cNvPr id="3" name="Title 1"/>
          <p:cNvSpPr/>
          <p:nvPr/>
        </p:nvSpPr>
        <p:spPr>
          <a:xfrm>
            <a:off x="1219320" y="3474360"/>
            <a:ext cx="12435120" cy="730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2800" b="1" i="0" u="none" strike="noStrike" kern="1200" spc="0">
                <a:ln>
                  <a:noFill/>
                </a:ln>
                <a:solidFill>
                  <a:srgbClr val="FFFFFF"/>
                </a:solidFill>
                <a:latin typeface="Arial" pitchFamily="34"/>
                <a:ea typeface="Microsoft YaHei" pitchFamily="2"/>
                <a:cs typeface="Arial" pitchFamily="34"/>
              </a:rPr>
              <a:t>By: Gerardo Bote</a:t>
            </a:r>
          </a:p>
        </p:txBody>
      </p:sp>
      <p:pic>
        <p:nvPicPr>
          <p:cNvPr id="4" name=""/>
          <p:cNvPicPr>
            <a:picLocks noChangeAspect="1"/>
          </p:cNvPicPr>
          <p:nvPr/>
        </p:nvPicPr>
        <p:blipFill>
          <a:blip r:embed="rId3">
            <a:lum/>
            <a:alphaModFix/>
          </a:blip>
          <a:srcRect/>
          <a:stretch>
            <a:fillRect/>
          </a:stretch>
        </p:blipFill>
        <p:spPr>
          <a:xfrm>
            <a:off x="8503920" y="6217919"/>
            <a:ext cx="5486399" cy="1719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University Name Here">
    <p:spTree>
      <p:nvGrpSpPr>
        <p:cNvPr id="1" name=""/>
        <p:cNvGrpSpPr/>
        <p:nvPr/>
      </p:nvGrpSpPr>
      <p:grpSpPr>
        <a:xfrm>
          <a:off x="0" y="0"/>
          <a:ext cx="0" cy="0"/>
          <a:chOff x="0" y="0"/>
          <a:chExt cx="0" cy="0"/>
        </a:xfrm>
      </p:grpSpPr>
      <p:sp>
        <p:nvSpPr>
          <p:cNvPr id="2" name="Title 4"/>
          <p:cNvSpPr txBox="1">
            <a:spLocks noGrp="1"/>
          </p:cNvSpPr>
          <p:nvPr>
            <p:ph type="title" idx="4294967295"/>
          </p:nvPr>
        </p:nvSpPr>
        <p:spPr>
          <a:xfrm>
            <a:off x="1036439" y="782640"/>
            <a:ext cx="12557520" cy="679680"/>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solidFill>
                  <a:srgbClr val="FFFFFF"/>
                </a:solidFill>
                <a:latin typeface="Arial" pitchFamily="34"/>
                <a:cs typeface="Arial" pitchFamily="34"/>
              </a:rPr>
              <a:t>Rice University</a:t>
            </a:r>
          </a:p>
        </p:txBody>
      </p:sp>
      <p:sp>
        <p:nvSpPr>
          <p:cNvPr id="3" name="Text Placeholder 6"/>
          <p:cNvSpPr txBox="1">
            <a:spLocks noGrp="1"/>
          </p:cNvSpPr>
          <p:nvPr>
            <p:ph type="body" idx="4294967295"/>
          </p:nvPr>
        </p:nvSpPr>
        <p:spPr>
          <a:xfrm>
            <a:off x="2083680" y="6949440"/>
            <a:ext cx="9752760" cy="914039"/>
          </a:xfrm>
        </p:spPr>
        <p:txBody>
          <a:bodyPr/>
          <a:lstStyle>
            <a:defPPr marL="432000" marR="0" lvl="0" indent="-324000" algn="l" rtl="0" hangingPunct="1">
              <a:spcBef>
                <a:spcPts val="0"/>
              </a:spcBef>
              <a:spcAft>
                <a:spcPts val="1698"/>
              </a:spcAft>
              <a:buSzPct val="45000"/>
              <a:buFont typeface="StarSymbol"/>
              <a:buNone/>
              <a:defRPr lang="en-US" sz="3840" b="0" i="0" u="none" strike="noStrike" kern="1200" spc="0">
                <a:ln>
                  <a:noFill/>
                </a:ln>
                <a:solidFill>
                  <a:srgbClr val="000000"/>
                </a:solidFill>
                <a:latin typeface="Calibri"/>
                <a:ea typeface="Microsoft YaHei" pitchFamily="2"/>
                <a:cs typeface="Mangal" pitchFamily="2"/>
              </a:defRPr>
            </a:defPPr>
            <a:lvl1pPr marL="432000" marR="0" lvl="0" indent="-324000" algn="l" rtl="0" hangingPunct="1">
              <a:spcBef>
                <a:spcPts val="0"/>
              </a:spcBef>
              <a:spcAft>
                <a:spcPts val="1698"/>
              </a:spcAft>
              <a:buSzPct val="45000"/>
              <a:buFont typeface="StarSymbol"/>
              <a:buChar char="●"/>
              <a:defRPr lang="en-US" sz="3840" b="0" i="0" u="none" strike="noStrike" kern="1200" spc="0">
                <a:ln>
                  <a:noFill/>
                </a:ln>
                <a:solidFill>
                  <a:srgbClr val="000000"/>
                </a:solidFill>
                <a:latin typeface="Calibri"/>
                <a:ea typeface="Microsoft YaHei" pitchFamily="2"/>
                <a:cs typeface="Mangal" pitchFamily="2"/>
              </a:defRPr>
            </a:lvl1pPr>
            <a:lvl2pPr marL="864000" marR="0" lvl="1" indent="-324000" algn="l" rtl="0" hangingPunct="1">
              <a:spcBef>
                <a:spcPts val="0"/>
              </a:spcBef>
              <a:spcAft>
                <a:spcPts val="1358"/>
              </a:spcAft>
              <a:buSzPct val="75000"/>
              <a:buFont typeface="StarSymbol"/>
              <a:buChar char="–"/>
              <a:defRPr lang="en-US" sz="2880" b="0" i="0" u="none" strike="noStrike" kern="1200" spc="0">
                <a:ln>
                  <a:noFill/>
                </a:ln>
                <a:solidFill>
                  <a:srgbClr val="000000"/>
                </a:solidFill>
                <a:latin typeface="Calibri"/>
                <a:ea typeface="Microsoft YaHei" pitchFamily="2"/>
                <a:cs typeface="Mangal" pitchFamily="2"/>
              </a:defRPr>
            </a:lvl2pPr>
            <a:lvl3pPr marL="1295999" marR="0" lvl="2" indent="-288000" algn="l" rtl="0" hangingPunct="1">
              <a:spcBef>
                <a:spcPts val="0"/>
              </a:spcBef>
              <a:spcAft>
                <a:spcPts val="1018"/>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3pPr>
            <a:lvl4pPr marL="1728000" marR="0" lvl="3" indent="-216000" algn="l" rtl="0" hangingPunct="1">
              <a:spcBef>
                <a:spcPts val="0"/>
              </a:spcBef>
              <a:spcAft>
                <a:spcPts val="677"/>
              </a:spcAft>
              <a:buSzPct val="75000"/>
              <a:buFont typeface="StarSymbol"/>
              <a:buChar char="–"/>
              <a:defRPr lang="en-US" sz="2400" b="0" i="0" u="none" strike="noStrike" kern="1200" spc="0">
                <a:ln>
                  <a:noFill/>
                </a:ln>
                <a:solidFill>
                  <a:srgbClr val="000000"/>
                </a:solidFill>
                <a:latin typeface="Calibri"/>
                <a:ea typeface="Microsoft YaHei" pitchFamily="2"/>
                <a:cs typeface="Mangal" pitchFamily="2"/>
              </a:defRPr>
            </a:lvl4pPr>
            <a:lvl5pPr marL="2160000" marR="0" lvl="4"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5pPr>
            <a:lvl6pPr marL="2592000" marR="0" lvl="5"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6pPr>
            <a:lvl7pPr marL="3024000" marR="0" lvl="6"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7pPr>
            <a:lvl8pPr marL="3456000" marR="0" lvl="7"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8pPr>
            <a:lvl9pPr marL="3887999" marR="0" lvl="8"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9pPr>
          </a:lstStyle>
          <a:p>
            <a:pPr marL="0" lvl="0" indent="0" algn="ctr">
              <a:spcBef>
                <a:spcPts val="638"/>
              </a:spcBef>
              <a:spcAft>
                <a:spcPts val="1417"/>
              </a:spcAft>
              <a:buNone/>
            </a:pPr>
            <a:r>
              <a:rPr lang="en-US" sz="1600" b="1">
                <a:latin typeface="Arial" pitchFamily="34"/>
                <a:cs typeface="Arial" pitchFamily="32"/>
              </a:rPr>
              <a:t>Java Programming</a:t>
            </a:r>
          </a:p>
          <a:p>
            <a:pPr marL="0" lvl="0" indent="0" algn="ctr">
              <a:spcBef>
                <a:spcPts val="638"/>
              </a:spcBef>
              <a:spcAft>
                <a:spcPts val="1417"/>
              </a:spcAft>
              <a:buNone/>
            </a:pPr>
            <a:r>
              <a:rPr lang="en-US" sz="1600" b="1">
                <a:latin typeface="Arial" pitchFamily="34"/>
                <a:cs typeface="Arial" pitchFamily="32"/>
              </a:rPr>
              <a:t>July 13</a:t>
            </a:r>
            <a:r>
              <a:rPr lang="en-US" sz="1600" b="1" baseline="30000">
                <a:latin typeface="Arial" pitchFamily="34"/>
                <a:cs typeface="Arial" pitchFamily="32"/>
              </a:rPr>
              <a:t>th</a:t>
            </a:r>
            <a:r>
              <a:rPr lang="en-US" sz="1600" b="1">
                <a:latin typeface="Arial" pitchFamily="34"/>
                <a:cs typeface="Arial" pitchFamily="32"/>
              </a:rPr>
              <a:t>, 2015 – July 17</a:t>
            </a:r>
            <a:r>
              <a:rPr lang="en-US" sz="1600" b="1" baseline="30000">
                <a:latin typeface="Arial" pitchFamily="34"/>
                <a:cs typeface="Arial" pitchFamily="32"/>
              </a:rPr>
              <a:t>th</a:t>
            </a:r>
            <a:r>
              <a:rPr lang="en-US" sz="1600" b="1">
                <a:latin typeface="Arial" pitchFamily="34"/>
                <a:cs typeface="Arial" pitchFamily="32"/>
              </a:rPr>
              <a:t>, 2015</a:t>
            </a:r>
          </a:p>
        </p:txBody>
      </p:sp>
      <p:sp>
        <p:nvSpPr>
          <p:cNvPr id="4" name="TextBox 8"/>
          <p:cNvSpPr/>
          <p:nvPr/>
        </p:nvSpPr>
        <p:spPr>
          <a:xfrm>
            <a:off x="3090240" y="6289919"/>
            <a:ext cx="7923960" cy="30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5" name=""/>
          <p:cNvPicPr>
            <a:picLocks noChangeAspect="1"/>
          </p:cNvPicPr>
          <p:nvPr/>
        </p:nvPicPr>
        <p:blipFill>
          <a:blip r:embed="rId3">
            <a:lum/>
            <a:alphaModFix/>
          </a:blip>
          <a:srcRect/>
          <a:stretch>
            <a:fillRect/>
          </a:stretch>
        </p:blipFill>
        <p:spPr>
          <a:xfrm>
            <a:off x="3473639" y="1738440"/>
            <a:ext cx="7683480" cy="5028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name="page3">
    <p:spTree>
      <p:nvGrpSpPr>
        <p:cNvPr id="1" name=""/>
        <p:cNvGrpSpPr/>
        <p:nvPr/>
      </p:nvGrpSpPr>
      <p:grpSpPr>
        <a:xfrm>
          <a:off x="0" y="0"/>
          <a:ext cx="0" cy="0"/>
          <a:chOff x="0" y="0"/>
          <a:chExt cx="0" cy="0"/>
        </a:xfrm>
      </p:grpSpPr>
      <p:sp>
        <p:nvSpPr>
          <p:cNvPr id="2" name="TextBox 6"/>
          <p:cNvSpPr/>
          <p:nvPr/>
        </p:nvSpPr>
        <p:spPr>
          <a:xfrm>
            <a:off x="9997560" y="1737359"/>
            <a:ext cx="4388400" cy="68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000" b="1" i="0" u="none" strike="noStrike" kern="1200" spc="0">
                <a:ln>
                  <a:noFill/>
                </a:ln>
                <a:solidFill>
                  <a:srgbClr val="000000"/>
                </a:solidFill>
                <a:latin typeface="Calibri" pitchFamily="18"/>
                <a:ea typeface="Microsoft YaHei" pitchFamily="2"/>
                <a:cs typeface="Mangal" pitchFamily="2"/>
              </a:rPr>
              <a:t>My 1</a:t>
            </a:r>
            <a:r>
              <a:rPr lang="en-US" sz="2000" b="1" i="0" u="none" strike="noStrike" kern="1200" spc="0" baseline="30000">
                <a:ln>
                  <a:noFill/>
                </a:ln>
                <a:solidFill>
                  <a:srgbClr val="000000"/>
                </a:solidFill>
                <a:latin typeface="Calibri" pitchFamily="18"/>
                <a:ea typeface="Microsoft YaHei" pitchFamily="2"/>
                <a:cs typeface="Mangal" pitchFamily="2"/>
              </a:rPr>
              <a:t>st</a:t>
            </a:r>
            <a:r>
              <a:rPr lang="en-US" sz="2000" b="1" i="0" u="none" strike="noStrike" kern="1200" spc="0">
                <a:ln>
                  <a:noFill/>
                </a:ln>
                <a:solidFill>
                  <a:srgbClr val="000000"/>
                </a:solidFill>
                <a:latin typeface="Calibri" pitchFamily="18"/>
                <a:ea typeface="Microsoft YaHei" pitchFamily="2"/>
                <a:cs typeface="Mangal" pitchFamily="2"/>
              </a:rPr>
              <a:t> Applet Project</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SzPct val="45000"/>
              <a:buFont typeface="Arial" pitchFamily="32"/>
              <a:buChar char="•"/>
              <a:tabLst/>
            </a:pPr>
            <a:r>
              <a:rPr lang="en-US" sz="1400" b="0" i="0" u="none" strike="noStrike" kern="1200" spc="0">
                <a:ln>
                  <a:noFill/>
                </a:ln>
                <a:solidFill>
                  <a:srgbClr val="000000"/>
                </a:solidFill>
                <a:latin typeface="Calibri" pitchFamily="18"/>
                <a:ea typeface="Microsoft YaHei" pitchFamily="2"/>
                <a:cs typeface="Mangal" pitchFamily="2"/>
              </a:rPr>
              <a:t>This  was my very first project that had to deal with something called an applet. These are like the baby versions of applications. It involved methods that work with what make what it is. For example, </a:t>
            </a:r>
            <a:r>
              <a:rPr lang="en-US" sz="1400" b="0" i="1" u="none" strike="noStrike" kern="1200" spc="0">
                <a:ln>
                  <a:noFill/>
                </a:ln>
                <a:solidFill>
                  <a:srgbClr val="000000"/>
                </a:solidFill>
                <a:latin typeface="Calibri" pitchFamily="18"/>
                <a:ea typeface="Microsoft YaHei" pitchFamily="2"/>
                <a:cs typeface="Mangal" pitchFamily="2"/>
              </a:rPr>
              <a:t>public void draw()</a:t>
            </a:r>
            <a:r>
              <a:rPr lang="en-US" sz="1400" b="0" i="0" u="none" strike="noStrike" kern="1200" spc="0">
                <a:ln>
                  <a:noFill/>
                </a:ln>
                <a:solidFill>
                  <a:srgbClr val="000000"/>
                </a:solidFill>
                <a:latin typeface="Calibri" pitchFamily="18"/>
                <a:ea typeface="Microsoft YaHei" pitchFamily="2"/>
                <a:cs typeface="Mangal" pitchFamily="2"/>
              </a:rPr>
              <a:t> is what draws the face part, including color. It takes lines of code to do draw this.  These are what I used to draw this:</a:t>
            </a:r>
          </a:p>
          <a:p>
            <a:pPr marL="0" marR="0" lvl="0" indent="0" algn="l" rtl="0" hangingPunct="1">
              <a:lnSpc>
                <a:spcPct val="100000"/>
              </a:lnSpc>
              <a:spcBef>
                <a:spcPts val="0"/>
              </a:spcBef>
              <a:spcAft>
                <a:spcPts val="0"/>
              </a:spcAft>
              <a:buSzPct val="45000"/>
              <a:buFont typeface="Arial" pitchFamily="32"/>
              <a:buChar char="•"/>
              <a:tabLst/>
            </a:pPr>
            <a:endParaRPr lang="en-US" sz="1400" b="0" i="0" u="none" strike="noStrike" kern="1200" spc="0">
              <a:ln>
                <a:noFill/>
              </a:ln>
              <a:solidFill>
                <a:srgbClr val="000000"/>
              </a:solidFill>
              <a:latin typeface="Calibri" pitchFamily="18"/>
              <a:ea typeface="Microsoft YaHei" pitchFamily="2"/>
              <a:cs typeface="Mangal" pitchFamily="2"/>
            </a:endParaRPr>
          </a:p>
          <a:p>
            <a:pPr marL="0" marR="0" lvl="0" indent="0" rtl="0" hangingPunct="0">
              <a:lnSpc>
                <a:spcPct val="100000"/>
              </a:lnSpc>
              <a:spcBef>
                <a:spcPts val="0"/>
              </a:spcBef>
              <a:spcAft>
                <a:spcPts val="0"/>
              </a:spcAft>
              <a:buNone/>
              <a:tabLst/>
              <a:defRPr sz="1000">
                <a:latin typeface="Consolas" pitchFamily="33"/>
                <a:ea typeface="Consolas" pitchFamily="33"/>
                <a:cs typeface="Consolas" pitchFamily="33"/>
              </a:defRPr>
            </a:pPr>
            <a:r>
              <a:rPr lang="en-US" sz="1000" b="1" i="0" u="none" strike="noStrike" kern="1200" spc="0">
                <a:ln>
                  <a:noFill/>
                </a:ln>
                <a:solidFill>
                  <a:srgbClr val="7F0055"/>
                </a:solidFill>
                <a:latin typeface="Consolas" pitchFamily="33"/>
                <a:ea typeface="Consolas" pitchFamily="33"/>
                <a:cs typeface="Consolas" pitchFamily="33"/>
              </a:rPr>
              <a:t>public</a:t>
            </a:r>
            <a:r>
              <a:rPr lang="en-US" sz="1000" b="0" i="0" u="none" strike="noStrike" kern="1200" spc="0">
                <a:ln>
                  <a:noFill/>
                </a:ln>
                <a:solidFill>
                  <a:srgbClr val="000000"/>
                </a:solidFill>
                <a:latin typeface="Consolas" pitchFamily="33"/>
                <a:ea typeface="Consolas" pitchFamily="33"/>
                <a:cs typeface="Consolas" pitchFamily="33"/>
              </a:rPr>
              <a:t> </a:t>
            </a:r>
            <a:r>
              <a:rPr lang="en-US" sz="1000" b="1" i="0" u="none" strike="noStrike" kern="1200" spc="0">
                <a:ln>
                  <a:noFill/>
                </a:ln>
                <a:solidFill>
                  <a:srgbClr val="7F0055"/>
                </a:solidFill>
                <a:latin typeface="Consolas" pitchFamily="33"/>
                <a:ea typeface="Consolas" pitchFamily="33"/>
                <a:cs typeface="Consolas" pitchFamily="33"/>
              </a:rPr>
              <a:t>void</a:t>
            </a:r>
            <a:r>
              <a:rPr lang="en-US" sz="1000" b="0" i="0" u="none" strike="noStrike" kern="1200" spc="0">
                <a:ln>
                  <a:noFill/>
                </a:ln>
                <a:solidFill>
                  <a:srgbClr val="000000"/>
                </a:solidFill>
                <a:latin typeface="Consolas" pitchFamily="33"/>
                <a:ea typeface="Consolas" pitchFamily="33"/>
                <a:cs typeface="Consolas" pitchFamily="33"/>
              </a:rPr>
              <a:t> face() {</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fill(234, 224, 24);</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rect(100, 300, 500, 300, 4);</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a:t>
            </a:r>
          </a:p>
          <a:p>
            <a:pPr marL="0" marR="0" lvl="0" indent="0" rtl="0" hangingPunct="0">
              <a:lnSpc>
                <a:spcPct val="100000"/>
              </a:lnSpc>
              <a:spcBef>
                <a:spcPts val="0"/>
              </a:spcBef>
              <a:spcAft>
                <a:spcPts val="0"/>
              </a:spcAft>
              <a:buNone/>
              <a:tabLst/>
              <a:defRPr sz="1000">
                <a:latin typeface="Consolas" pitchFamily="33"/>
                <a:ea typeface="Consolas" pitchFamily="33"/>
                <a:cs typeface="Consolas" pitchFamily="33"/>
              </a:defRPr>
            </a:pPr>
            <a:endParaRPr lang="en-US" sz="1400" b="0" i="0" u="none" strike="noStrike" kern="1200" spc="0">
              <a:ln>
                <a:noFill/>
              </a:ln>
              <a:solidFill>
                <a:srgbClr val="000000"/>
              </a:solidFill>
              <a:latin typeface="Calibri" pitchFamily="33"/>
              <a:ea typeface="Consolas" pitchFamily="33"/>
              <a:cs typeface="Consolas" pitchFamily="33"/>
            </a:endParaRPr>
          </a:p>
          <a:p>
            <a:pPr marL="0" marR="0" lvl="0" indent="0" rtl="0" hangingPunct="0">
              <a:lnSpc>
                <a:spcPct val="100000"/>
              </a:lnSpc>
              <a:spcBef>
                <a:spcPts val="0"/>
              </a:spcBef>
              <a:spcAft>
                <a:spcPts val="0"/>
              </a:spcAft>
              <a:buNone/>
              <a:tabLst/>
              <a:defRPr sz="1000">
                <a:latin typeface="Consolas" pitchFamily="33"/>
                <a:ea typeface="Consolas" pitchFamily="33"/>
                <a:cs typeface="Consolas" pitchFamily="33"/>
              </a:defRPr>
            </a:pPr>
            <a:r>
              <a:rPr lang="en-US" sz="1000" b="0" i="0" u="none" strike="noStrike" kern="1200" spc="0">
                <a:ln>
                  <a:noFill/>
                </a:ln>
                <a:solidFill>
                  <a:srgbClr val="000000"/>
                </a:solidFill>
                <a:latin typeface="Consolas" pitchFamily="33"/>
                <a:ea typeface="Consolas" pitchFamily="33"/>
                <a:cs typeface="Consolas" pitchFamily="33"/>
              </a:rPr>
              <a:t>    </a:t>
            </a:r>
            <a:r>
              <a:rPr lang="en-US" sz="1000" b="1" i="0" u="none" strike="noStrike" kern="1200" spc="0">
                <a:ln>
                  <a:noFill/>
                </a:ln>
                <a:solidFill>
                  <a:srgbClr val="7F0055"/>
                </a:solidFill>
                <a:latin typeface="Consolas" pitchFamily="33"/>
                <a:ea typeface="Consolas" pitchFamily="33"/>
                <a:cs typeface="Consolas" pitchFamily="33"/>
              </a:rPr>
              <a:t>public</a:t>
            </a:r>
            <a:r>
              <a:rPr lang="en-US" sz="1000" b="0" i="0" u="none" strike="noStrike" kern="1200" spc="0">
                <a:ln>
                  <a:noFill/>
                </a:ln>
                <a:solidFill>
                  <a:srgbClr val="000000"/>
                </a:solidFill>
                <a:latin typeface="Consolas" pitchFamily="33"/>
                <a:ea typeface="Consolas" pitchFamily="33"/>
                <a:cs typeface="Consolas" pitchFamily="33"/>
              </a:rPr>
              <a:t> </a:t>
            </a:r>
            <a:r>
              <a:rPr lang="en-US" sz="1000" b="1" i="0" u="none" strike="noStrike" kern="1200" spc="0">
                <a:ln>
                  <a:noFill/>
                </a:ln>
                <a:solidFill>
                  <a:srgbClr val="7F0055"/>
                </a:solidFill>
                <a:latin typeface="Consolas" pitchFamily="33"/>
                <a:ea typeface="Consolas" pitchFamily="33"/>
                <a:cs typeface="Consolas" pitchFamily="33"/>
              </a:rPr>
              <a:t>void</a:t>
            </a:r>
            <a:r>
              <a:rPr lang="en-US" sz="1000" b="0" i="0" u="none" strike="noStrike" kern="1200" spc="0">
                <a:ln>
                  <a:noFill/>
                </a:ln>
                <a:solidFill>
                  <a:srgbClr val="000000"/>
                </a:solidFill>
                <a:latin typeface="Consolas" pitchFamily="33"/>
                <a:ea typeface="Consolas" pitchFamily="33"/>
                <a:cs typeface="Consolas" pitchFamily="33"/>
              </a:rPr>
              <a:t> eyes() {</a:t>
            </a:r>
          </a:p>
          <a:p>
            <a:pPr marL="0" marR="0" lvl="0" indent="0" rtl="0" hangingPunct="0">
              <a:lnSpc>
                <a:spcPct val="100000"/>
              </a:lnSpc>
              <a:spcBef>
                <a:spcPts val="0"/>
              </a:spcBef>
              <a:spcAft>
                <a:spcPts val="0"/>
              </a:spcAft>
              <a:buNone/>
              <a:tabLst/>
              <a:defRPr sz="1000">
                <a:latin typeface="Consolas" pitchFamily="33"/>
                <a:ea typeface="Consolas" pitchFamily="33"/>
                <a:cs typeface="Consolas" pitchFamily="33"/>
              </a:defRPr>
            </a:pPr>
            <a:endParaRPr lang="en-US" sz="1400" b="0" i="0" u="none" strike="noStrike" kern="1200" spc="0">
              <a:ln>
                <a:noFill/>
              </a:ln>
              <a:solidFill>
                <a:srgbClr val="000000"/>
              </a:solidFill>
              <a:latin typeface="Calibri" pitchFamily="33"/>
              <a:ea typeface="Consolas" pitchFamily="33"/>
              <a:cs typeface="Consolas" pitchFamily="33"/>
            </a:endParaRP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fill(90, 245, 15);</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ellipse(200, 400, 100, 100);</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ellipse(500, 400, 25, 25);</a:t>
            </a:r>
          </a:p>
          <a:p>
            <a:pPr marL="0" marR="0" lvl="0" indent="0" rtl="0" hangingPunct="0">
              <a:lnSpc>
                <a:spcPct val="100000"/>
              </a:lnSpc>
              <a:spcBef>
                <a:spcPts val="0"/>
              </a:spcBef>
              <a:spcAft>
                <a:spcPts val="0"/>
              </a:spcAft>
              <a:buNone/>
              <a:tabLst/>
              <a:defRPr sz="1000">
                <a:latin typeface="Consolas" pitchFamily="33"/>
                <a:ea typeface="Consolas" pitchFamily="33"/>
                <a:cs typeface="Consolas" pitchFamily="33"/>
              </a:defRPr>
            </a:pPr>
            <a:endParaRPr lang="en-US" sz="1400" b="0" i="0" u="none" strike="noStrike" kern="1200" spc="0">
              <a:ln>
                <a:noFill/>
              </a:ln>
              <a:solidFill>
                <a:srgbClr val="000000"/>
              </a:solidFill>
              <a:latin typeface="Calibri" pitchFamily="33"/>
              <a:ea typeface="Consolas" pitchFamily="33"/>
              <a:cs typeface="Consolas" pitchFamily="33"/>
            </a:endParaRP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    </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a:t>
            </a:r>
          </a:p>
          <a:p>
            <a:pPr marL="0" marR="0" lvl="0" indent="0" rtl="0" hangingPunct="0">
              <a:lnSpc>
                <a:spcPct val="100000"/>
              </a:lnSpc>
              <a:spcBef>
                <a:spcPts val="0"/>
              </a:spcBef>
              <a:spcAft>
                <a:spcPts val="0"/>
              </a:spcAft>
              <a:buNone/>
              <a:tabLst/>
              <a:defRPr sz="1000">
                <a:latin typeface="Consolas" pitchFamily="33"/>
                <a:ea typeface="Consolas" pitchFamily="33"/>
                <a:cs typeface="Consolas" pitchFamily="33"/>
              </a:defRPr>
            </a:pPr>
            <a:r>
              <a:rPr lang="en-US" sz="1000" b="0" i="0" u="none" strike="noStrike" kern="1200" spc="0">
                <a:ln>
                  <a:noFill/>
                </a:ln>
                <a:solidFill>
                  <a:srgbClr val="000000"/>
                </a:solidFill>
                <a:latin typeface="Consolas" pitchFamily="33"/>
                <a:ea typeface="Consolas" pitchFamily="33"/>
                <a:cs typeface="Consolas" pitchFamily="33"/>
              </a:rPr>
              <a:t>    </a:t>
            </a:r>
            <a:r>
              <a:rPr lang="en-US" sz="1000" b="1" i="0" u="none" strike="noStrike" kern="1200" spc="0">
                <a:ln>
                  <a:noFill/>
                </a:ln>
                <a:solidFill>
                  <a:srgbClr val="7F0055"/>
                </a:solidFill>
                <a:latin typeface="Consolas" pitchFamily="33"/>
                <a:ea typeface="Consolas" pitchFamily="33"/>
                <a:cs typeface="Consolas" pitchFamily="33"/>
              </a:rPr>
              <a:t>public</a:t>
            </a:r>
            <a:r>
              <a:rPr lang="en-US" sz="1000" b="0" i="0" u="none" strike="noStrike" kern="1200" spc="0">
                <a:ln>
                  <a:noFill/>
                </a:ln>
                <a:solidFill>
                  <a:srgbClr val="000000"/>
                </a:solidFill>
                <a:latin typeface="Consolas" pitchFamily="33"/>
                <a:ea typeface="Consolas" pitchFamily="33"/>
                <a:cs typeface="Consolas" pitchFamily="33"/>
              </a:rPr>
              <a:t> </a:t>
            </a:r>
            <a:r>
              <a:rPr lang="en-US" sz="1000" b="1" i="0" u="none" strike="noStrike" kern="1200" spc="0">
                <a:ln>
                  <a:noFill/>
                </a:ln>
                <a:solidFill>
                  <a:srgbClr val="7F0055"/>
                </a:solidFill>
                <a:latin typeface="Consolas" pitchFamily="33"/>
                <a:ea typeface="Consolas" pitchFamily="33"/>
                <a:cs typeface="Consolas" pitchFamily="33"/>
              </a:rPr>
              <a:t>void</a:t>
            </a:r>
            <a:r>
              <a:rPr lang="en-US" sz="1000" b="0" i="0" u="none" strike="noStrike" kern="1200" spc="0">
                <a:ln>
                  <a:noFill/>
                </a:ln>
                <a:solidFill>
                  <a:srgbClr val="000000"/>
                </a:solidFill>
                <a:latin typeface="Consolas" pitchFamily="33"/>
                <a:ea typeface="Consolas" pitchFamily="33"/>
                <a:cs typeface="Consolas" pitchFamily="33"/>
              </a:rPr>
              <a:t> mouth() {</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fill(17, 242, 242);</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triangle(250, 500, 500, 500, 350, 575);</a:t>
            </a:r>
          </a:p>
          <a:p>
            <a:pPr marL="0" marR="0" lvl="0" indent="0" rtl="0" hangingPunct="0">
              <a:lnSpc>
                <a:spcPct val="100000"/>
              </a:lnSpc>
              <a:spcBef>
                <a:spcPts val="0"/>
              </a:spcBef>
              <a:spcAft>
                <a:spcPts val="0"/>
              </a:spcAft>
              <a:buNone/>
              <a:tabLst/>
              <a:defRPr sz="1000">
                <a:solidFill>
                  <a:srgbClr val="000000"/>
                </a:solidFill>
                <a:latin typeface="Consolas" pitchFamily="33"/>
                <a:ea typeface="Consolas" pitchFamily="33"/>
                <a:cs typeface="Consolas" pitchFamily="33"/>
              </a:defRPr>
            </a:pPr>
            <a:r>
              <a:rPr lang="en-US" sz="1400" b="0" i="0" u="none" strike="noStrike" kern="1200" spc="0">
                <a:ln>
                  <a:noFill/>
                </a:ln>
                <a:solidFill>
                  <a:srgbClr val="000000"/>
                </a:solidFill>
                <a:latin typeface="Calibri" pitchFamily="33"/>
                <a:ea typeface="Consolas" pitchFamily="33"/>
                <a:cs typeface="Consolas" pitchFamily="33"/>
              </a:rPr>
              <a:t>    </a:t>
            </a:r>
          </a:p>
          <a:p>
            <a:pPr marL="0" marR="0" lvl="0" indent="0" rtl="0" hangingPunct="0">
              <a:lnSpc>
                <a:spcPct val="100000"/>
              </a:lnSpc>
              <a:spcBef>
                <a:spcPts val="0"/>
              </a:spcBef>
              <a:spcAft>
                <a:spcPts val="0"/>
              </a:spcAft>
              <a:buNone/>
              <a:tabLst/>
            </a:pPr>
            <a:r>
              <a:rPr lang="en-US" sz="1400" b="0" i="0" u="none" strike="noStrike" kern="1200" spc="0">
                <a:ln>
                  <a:noFill/>
                </a:ln>
                <a:solidFill>
                  <a:srgbClr val="000000"/>
                </a:solidFill>
                <a:latin typeface="Calibri" pitchFamily="18"/>
                <a:ea typeface="Consolas" pitchFamily="33"/>
                <a:cs typeface="Consolas" pitchFamily="33"/>
              </a:rPr>
              <a:t>    }</a:t>
            </a:r>
            <a:r>
              <a:rPr lang="en-US" sz="1400" b="0" i="0" u="none" strike="noStrike" kern="1200" spc="0">
                <a:ln>
                  <a:noFill/>
                </a:ln>
                <a:solidFill>
                  <a:srgbClr val="000000"/>
                </a:solidFill>
                <a:latin typeface="Calibri" pitchFamily="18"/>
                <a:ea typeface="Microsoft YaHei" pitchFamily="2"/>
                <a:cs typeface="Mangal" pitchFamily="2"/>
              </a:rPr>
              <a:t/>
            </a:r>
            <a:br>
              <a:rPr lang="en-US" sz="1400" b="0" i="0" u="none" strike="noStrike" kern="1200" spc="0">
                <a:ln>
                  <a:noFill/>
                </a:ln>
                <a:solidFill>
                  <a:srgbClr val="000000"/>
                </a:solidFill>
                <a:latin typeface="Calibri" pitchFamily="18"/>
                <a:ea typeface="Microsoft YaHei" pitchFamily="2"/>
                <a:cs typeface="Mangal" pitchFamily="2"/>
              </a:rPr>
            </a:br>
            <a:r>
              <a:rPr lang="en-US" sz="1400" b="0" i="0" u="none" strike="noStrike" kern="1200" spc="0">
                <a:ln>
                  <a:noFill/>
                </a:ln>
                <a:solidFill>
                  <a:srgbClr val="000000"/>
                </a:solidFill>
                <a:latin typeface="Calibri" pitchFamily="18"/>
                <a:ea typeface="Microsoft YaHei" pitchFamily="2"/>
                <a:cs typeface="Mangal" pitchFamily="2"/>
              </a:rPr>
              <a:t/>
            </a:r>
            <a:br>
              <a:rPr lang="en-US" sz="1400" b="0" i="0" u="none" strike="noStrike" kern="1200" spc="0">
                <a:ln>
                  <a:noFill/>
                </a:ln>
                <a:solidFill>
                  <a:srgbClr val="000000"/>
                </a:solidFill>
                <a:latin typeface="Calibri" pitchFamily="18"/>
                <a:ea typeface="Microsoft YaHei" pitchFamily="2"/>
                <a:cs typeface="Mangal" pitchFamily="2"/>
              </a:rPr>
            </a:br>
            <a:r>
              <a:rPr lang="en-US" sz="1400" b="0" i="0" u="none" strike="noStrike" kern="1200" spc="0">
                <a:ln>
                  <a:noFill/>
                </a:ln>
                <a:solidFill>
                  <a:srgbClr val="000000"/>
                </a:solidFill>
                <a:latin typeface="Calibri" pitchFamily="18"/>
                <a:ea typeface="Microsoft YaHei" pitchFamily="2"/>
                <a:cs typeface="Mangal" pitchFamily="2"/>
              </a:rPr>
              <a:t/>
            </a:r>
            <a:br>
              <a:rPr lang="en-US" sz="1400" b="0" i="0" u="none" strike="noStrike" kern="1200" spc="0">
                <a:ln>
                  <a:noFill/>
                </a:ln>
                <a:solidFill>
                  <a:srgbClr val="000000"/>
                </a:solidFill>
                <a:latin typeface="Calibri" pitchFamily="18"/>
                <a:ea typeface="Microsoft YaHei" pitchFamily="2"/>
                <a:cs typeface="Mangal" pitchFamily="2"/>
              </a:rPr>
            </a:br>
            <a:endParaRPr lang="en-US" sz="1400" b="0" i="0" u="none" strike="noStrike" kern="1200" spc="0">
              <a:ln>
                <a:noFill/>
              </a:ln>
              <a:solidFill>
                <a:srgbClr val="000000"/>
              </a:solidFill>
              <a:latin typeface="Calibri" pitchFamily="18"/>
              <a:ea typeface="Microsoft YaHei" pitchFamily="2"/>
              <a:cs typeface="Mangal" pitchFamily="2"/>
            </a:endParaRPr>
          </a:p>
        </p:txBody>
      </p:sp>
      <p:pic>
        <p:nvPicPr>
          <p:cNvPr id="3" name=""/>
          <p:cNvPicPr>
            <a:picLocks noChangeAspect="1"/>
          </p:cNvPicPr>
          <p:nvPr/>
        </p:nvPicPr>
        <p:blipFill>
          <a:blip r:embed="rId3">
            <a:lum/>
            <a:alphaModFix/>
          </a:blip>
          <a:srcRect/>
          <a:stretch>
            <a:fillRect/>
          </a:stretch>
        </p:blipFill>
        <p:spPr>
          <a:xfrm>
            <a:off x="235440" y="163440"/>
            <a:ext cx="4754879" cy="1418039"/>
          </a:xfrm>
          <a:prstGeom prst="rect">
            <a:avLst/>
          </a:prstGeom>
          <a:noFill/>
          <a:ln>
            <a:noFill/>
          </a:ln>
        </p:spPr>
      </p:pic>
      <p:pic>
        <p:nvPicPr>
          <p:cNvPr id="4" name=""/>
          <p:cNvPicPr>
            <a:picLocks noChangeAspect="1"/>
          </p:cNvPicPr>
          <p:nvPr/>
        </p:nvPicPr>
        <p:blipFill>
          <a:blip r:embed="rId4">
            <a:lum/>
            <a:alphaModFix/>
          </a:blip>
          <a:srcRect/>
          <a:stretch>
            <a:fillRect/>
          </a:stretch>
        </p:blipFill>
        <p:spPr>
          <a:xfrm>
            <a:off x="365760" y="1828800"/>
            <a:ext cx="9509760" cy="56692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name="page4">
    <p:spTree>
      <p:nvGrpSpPr>
        <p:cNvPr id="1" name=""/>
        <p:cNvGrpSpPr/>
        <p:nvPr/>
      </p:nvGrpSpPr>
      <p:grpSpPr>
        <a:xfrm>
          <a:off x="0" y="0"/>
          <a:ext cx="0" cy="0"/>
          <a:chOff x="0" y="0"/>
          <a:chExt cx="0" cy="0"/>
        </a:xfrm>
      </p:grpSpPr>
      <p:sp>
        <p:nvSpPr>
          <p:cNvPr id="2" name="TextBox 6"/>
          <p:cNvSpPr/>
          <p:nvPr/>
        </p:nvSpPr>
        <p:spPr>
          <a:xfrm>
            <a:off x="9997560" y="1737359"/>
            <a:ext cx="4388400" cy="237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000" b="1" i="0" u="none" strike="noStrike" kern="1200" spc="0">
                <a:ln>
                  <a:noFill/>
                </a:ln>
                <a:solidFill>
                  <a:srgbClr val="000000"/>
                </a:solidFill>
                <a:latin typeface="Calibri" pitchFamily="18"/>
                <a:ea typeface="Microsoft YaHei" pitchFamily="2"/>
                <a:cs typeface="Mangal" pitchFamily="2"/>
              </a:rPr>
              <a:t>While &amp; Do-While Loops</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SzPct val="45000"/>
              <a:buFont typeface="StarSymbol"/>
              <a:buChar char="●"/>
              <a:tabLst/>
            </a:pPr>
            <a:r>
              <a:rPr lang="en-US" sz="1400" b="0" i="0" u="none" strike="noStrike" kern="1200" spc="0">
                <a:ln>
                  <a:noFill/>
                </a:ln>
                <a:solidFill>
                  <a:srgbClr val="000000"/>
                </a:solidFill>
                <a:latin typeface="Calibri" pitchFamily="18"/>
                <a:ea typeface="Microsoft YaHei" pitchFamily="2"/>
                <a:cs typeface="Mangal" pitchFamily="2"/>
              </a:rPr>
              <a:t>While Loops are loops that repeat until the condition is met. For example, if the player's health is below zero, a certain action like moving around will stop (hence Minecraft). This is very important if you do not want to repeat or make a long code. On the other hand, Do-While Loops are vice versa; they actually do the action first then check. This is very specific indeed when making RPG Games.</a:t>
            </a:r>
          </a:p>
        </p:txBody>
      </p:sp>
      <p:pic>
        <p:nvPicPr>
          <p:cNvPr id="3" name=""/>
          <p:cNvPicPr>
            <a:picLocks noChangeAspect="1"/>
          </p:cNvPicPr>
          <p:nvPr/>
        </p:nvPicPr>
        <p:blipFill>
          <a:blip r:embed="rId3">
            <a:lum/>
            <a:alphaModFix/>
          </a:blip>
          <a:srcRect/>
          <a:stretch>
            <a:fillRect/>
          </a:stretch>
        </p:blipFill>
        <p:spPr>
          <a:xfrm>
            <a:off x="235440" y="163800"/>
            <a:ext cx="4754879" cy="1418039"/>
          </a:xfrm>
          <a:prstGeom prst="rect">
            <a:avLst/>
          </a:prstGeom>
          <a:noFill/>
          <a:ln>
            <a:noFill/>
          </a:ln>
        </p:spPr>
      </p:pic>
      <p:sp>
        <p:nvSpPr>
          <p:cNvPr id="4" name="TextBox 3"/>
          <p:cNvSpPr txBox="1"/>
          <p:nvPr/>
        </p:nvSpPr>
        <p:spPr>
          <a:xfrm>
            <a:off x="6400799" y="4297680"/>
            <a:ext cx="180720"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5" name=""/>
          <p:cNvPicPr>
            <a:picLocks noChangeAspect="1"/>
          </p:cNvPicPr>
          <p:nvPr/>
        </p:nvPicPr>
        <p:blipFill>
          <a:blip r:embed="rId4">
            <a:lum/>
            <a:alphaModFix/>
          </a:blip>
          <a:srcRect/>
          <a:stretch>
            <a:fillRect/>
          </a:stretch>
        </p:blipFill>
        <p:spPr>
          <a:xfrm>
            <a:off x="457200" y="2011680"/>
            <a:ext cx="9389880" cy="5029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extBox 6"/>
          <p:cNvSpPr/>
          <p:nvPr/>
        </p:nvSpPr>
        <p:spPr>
          <a:xfrm>
            <a:off x="9997560" y="1737359"/>
            <a:ext cx="4388400" cy="33157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000" b="1" i="0" u="none" strike="noStrike" kern="1200" spc="0" dirty="0">
                <a:ln>
                  <a:noFill/>
                </a:ln>
                <a:solidFill>
                  <a:srgbClr val="000000"/>
                </a:solidFill>
                <a:latin typeface="Calibri" pitchFamily="18"/>
                <a:ea typeface="Microsoft YaHei" pitchFamily="2"/>
                <a:cs typeface="Mangal" pitchFamily="2"/>
              </a:rPr>
              <a:t>Simple Java GUI</a:t>
            </a:r>
          </a:p>
          <a:p>
            <a:pPr marL="0" marR="0" lvl="0" indent="0" algn="l" rtl="0" hangingPunct="1">
              <a:lnSpc>
                <a:spcPct val="100000"/>
              </a:lnSpc>
              <a:spcBef>
                <a:spcPts val="0"/>
              </a:spcBef>
              <a:spcAft>
                <a:spcPts val="0"/>
              </a:spcAft>
              <a:buNone/>
              <a:tabLst/>
            </a:pPr>
            <a:endParaRPr lang="en-US" sz="18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SzPct val="45000"/>
              <a:buFont typeface="StarSymbol"/>
              <a:buChar char="●"/>
              <a:tabLst/>
            </a:pPr>
            <a:r>
              <a:rPr lang="en-US" sz="1400" b="0" i="0" u="none" strike="noStrike" kern="1200" spc="0" dirty="0">
                <a:ln>
                  <a:noFill/>
                </a:ln>
                <a:solidFill>
                  <a:srgbClr val="000000"/>
                </a:solidFill>
                <a:latin typeface="Calibri" pitchFamily="18"/>
                <a:ea typeface="Microsoft YaHei" pitchFamily="2"/>
                <a:cs typeface="Mangal" pitchFamily="2"/>
              </a:rPr>
              <a:t>Commands are used here to make borders and player inputs. I did not include it, but when you enter the information it tells you again in another window what you put. There are what they called radio boxes that has  those little circles  and the choices on the right. Sometimes, if you choose all 4 square choices, it will open up a window that will say that you're a Mary Sue. Those are people with such an interesting and weird past, making them WAY too unique. Also, if you choose your class (Human, orc, elf) it will enter some info for you in the input boxes</a:t>
            </a:r>
            <a:r>
              <a:rPr lang="en-US" sz="1400" b="0" i="0" u="none" strike="noStrike" kern="1200" spc="0" dirty="0" smtClean="0">
                <a:ln>
                  <a:noFill/>
                </a:ln>
                <a:solidFill>
                  <a:srgbClr val="000000"/>
                </a:solidFill>
                <a:latin typeface="Calibri" pitchFamily="18"/>
                <a:ea typeface="Microsoft YaHei" pitchFamily="2"/>
                <a:cs typeface="Mangal" pitchFamily="2"/>
              </a:rPr>
              <a:t>. Also, GUI stands for Graphical User Interface.</a:t>
            </a:r>
            <a:endParaRPr lang="en-US" sz="1400" b="0" i="0" u="none" strike="noStrike" kern="1200" spc="0" dirty="0">
              <a:ln>
                <a:noFill/>
              </a:ln>
              <a:solidFill>
                <a:srgbClr val="000000"/>
              </a:solidFill>
              <a:latin typeface="Calibri" pitchFamily="18"/>
              <a:ea typeface="Microsoft YaHei" pitchFamily="2"/>
              <a:cs typeface="Mangal" pitchFamily="2"/>
            </a:endParaRPr>
          </a:p>
        </p:txBody>
      </p:sp>
      <p:pic>
        <p:nvPicPr>
          <p:cNvPr id="3" name=""/>
          <p:cNvPicPr>
            <a:picLocks noChangeAspect="1"/>
          </p:cNvPicPr>
          <p:nvPr/>
        </p:nvPicPr>
        <p:blipFill>
          <a:blip r:embed="rId3">
            <a:lum/>
            <a:alphaModFix/>
          </a:blip>
          <a:srcRect/>
          <a:stretch>
            <a:fillRect/>
          </a:stretch>
        </p:blipFill>
        <p:spPr>
          <a:xfrm>
            <a:off x="235440" y="163800"/>
            <a:ext cx="4754879" cy="1418039"/>
          </a:xfrm>
          <a:prstGeom prst="rect">
            <a:avLst/>
          </a:prstGeom>
          <a:noFill/>
          <a:ln>
            <a:noFill/>
          </a:ln>
        </p:spPr>
      </p:pic>
      <p:pic>
        <p:nvPicPr>
          <p:cNvPr id="4" name=""/>
          <p:cNvPicPr>
            <a:picLocks noChangeAspect="1"/>
          </p:cNvPicPr>
          <p:nvPr/>
        </p:nvPicPr>
        <p:blipFill>
          <a:blip r:embed="rId4">
            <a:lum/>
            <a:alphaModFix/>
          </a:blip>
          <a:srcRect/>
          <a:stretch>
            <a:fillRect/>
          </a:stretch>
        </p:blipFill>
        <p:spPr>
          <a:xfrm>
            <a:off x="457200" y="1737359"/>
            <a:ext cx="9235440" cy="5486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Box 6"/>
          <p:cNvSpPr/>
          <p:nvPr/>
        </p:nvSpPr>
        <p:spPr>
          <a:xfrm>
            <a:off x="3505200" y="1624909"/>
            <a:ext cx="6858000" cy="61021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4000" b="1" i="0" u="none" strike="noStrike" kern="1200" spc="0" dirty="0">
                <a:ln>
                  <a:noFill/>
                </a:ln>
                <a:solidFill>
                  <a:srgbClr val="000000"/>
                </a:solidFill>
                <a:latin typeface="Calibri" pitchFamily="18"/>
                <a:ea typeface="Microsoft YaHei" pitchFamily="2"/>
                <a:cs typeface="Mangal" pitchFamily="2"/>
              </a:rPr>
              <a:t>Java Final Project</a:t>
            </a:r>
          </a:p>
          <a:p>
            <a:pPr marL="0" marR="0" lvl="0" indent="0" algn="l" rtl="0" hangingPunct="1">
              <a:lnSpc>
                <a:spcPct val="100000"/>
              </a:lnSpc>
              <a:spcBef>
                <a:spcPts val="0"/>
              </a:spcBef>
              <a:spcAft>
                <a:spcPts val="0"/>
              </a:spcAft>
              <a:buNone/>
              <a:tabLst/>
            </a:pPr>
            <a:endParaRPr lang="en-US" sz="36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SzPct val="45000"/>
              <a:tabLst/>
            </a:pPr>
            <a:r>
              <a:rPr lang="en-US" sz="2800" b="0" i="0" u="none" strike="noStrike" kern="1200" spc="0" dirty="0" smtClean="0">
                <a:ln>
                  <a:noFill/>
                </a:ln>
                <a:solidFill>
                  <a:srgbClr val="000000"/>
                </a:solidFill>
                <a:latin typeface="Calibri" pitchFamily="18"/>
                <a:ea typeface="Microsoft YaHei" pitchFamily="2"/>
                <a:cs typeface="Mangal" pitchFamily="2"/>
              </a:rPr>
              <a:t>It </a:t>
            </a:r>
            <a:r>
              <a:rPr lang="en-US" sz="2800" b="0" i="0" u="none" strike="noStrike" kern="1200" spc="0" dirty="0">
                <a:ln>
                  <a:noFill/>
                </a:ln>
                <a:solidFill>
                  <a:srgbClr val="000000"/>
                </a:solidFill>
                <a:latin typeface="Calibri" pitchFamily="18"/>
                <a:ea typeface="Microsoft YaHei" pitchFamily="2"/>
                <a:cs typeface="Mangal" pitchFamily="2"/>
              </a:rPr>
              <a:t>is an adventure game that was inspired by my best friend since 4</a:t>
            </a:r>
            <a:r>
              <a:rPr lang="en-US" sz="2800" b="0" i="0" u="none" strike="noStrike" kern="1200" spc="0" baseline="30000" dirty="0">
                <a:ln>
                  <a:noFill/>
                </a:ln>
                <a:solidFill>
                  <a:srgbClr val="000000"/>
                </a:solidFill>
                <a:latin typeface="Calibri" pitchFamily="18"/>
                <a:ea typeface="Microsoft YaHei" pitchFamily="2"/>
                <a:cs typeface="Mangal" pitchFamily="2"/>
              </a:rPr>
              <a:t>th</a:t>
            </a:r>
            <a:r>
              <a:rPr lang="en-US" sz="2800" b="0" i="0" u="none" strike="noStrike" kern="1200" spc="0" dirty="0">
                <a:ln>
                  <a:noFill/>
                </a:ln>
                <a:solidFill>
                  <a:srgbClr val="000000"/>
                </a:solidFill>
                <a:latin typeface="Calibri" pitchFamily="18"/>
                <a:ea typeface="Microsoft YaHei" pitchFamily="2"/>
                <a:cs typeface="Mangal" pitchFamily="2"/>
              </a:rPr>
              <a:t> grade. It has a timeline that I hope is not too confusing and I really hope that you like it. It has while loops, for loops,  if &amp; else statements, and others! I really hope that you enjoy it. (Unless I already showed it. Then you can have some praise on my work. </a:t>
            </a:r>
            <a:r>
              <a:rPr lang="en-US" sz="2800" b="0" i="0" u="none" strike="noStrike" kern="1200" spc="0" dirty="0" smtClean="0">
                <a:ln>
                  <a:noFill/>
                </a:ln>
                <a:solidFill>
                  <a:srgbClr val="000000"/>
                </a:solidFill>
                <a:latin typeface="Calibri" pitchFamily="18"/>
                <a:ea typeface="Microsoft YaHei" pitchFamily="2"/>
                <a:cs typeface="Mangal" pitchFamily="2"/>
              </a:rPr>
              <a:t>               </a:t>
            </a:r>
          </a:p>
          <a:p>
            <a:pPr marL="0" marR="0" lvl="0" indent="0" algn="l" rtl="0" hangingPunct="1">
              <a:lnSpc>
                <a:spcPct val="100000"/>
              </a:lnSpc>
              <a:spcBef>
                <a:spcPts val="0"/>
              </a:spcBef>
              <a:spcAft>
                <a:spcPts val="0"/>
              </a:spcAft>
              <a:buSzPct val="45000"/>
              <a:tabLst/>
            </a:pPr>
            <a:endParaRPr lang="en-US" sz="2800" dirty="0">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SzPct val="45000"/>
              <a:tabLst/>
            </a:pPr>
            <a:r>
              <a:rPr lang="en-US" sz="2800" b="0" i="0" u="none" strike="noStrike" kern="1200" spc="0" dirty="0" smtClean="0">
                <a:ln>
                  <a:noFill/>
                </a:ln>
                <a:solidFill>
                  <a:srgbClr val="000000"/>
                </a:solidFill>
                <a:latin typeface="Calibri" pitchFamily="18"/>
                <a:ea typeface="Microsoft YaHei" pitchFamily="2"/>
                <a:cs typeface="Mangal" pitchFamily="2"/>
              </a:rPr>
              <a:t>                                  ).</a:t>
            </a:r>
            <a:r>
              <a:rPr lang="en-US" sz="2800" b="0" i="0" u="none" strike="noStrike" kern="1200" spc="0" dirty="0">
                <a:ln>
                  <a:noFill/>
                </a:ln>
                <a:solidFill>
                  <a:srgbClr val="000000"/>
                </a:solidFill>
                <a:latin typeface="Calibri" pitchFamily="18"/>
                <a:ea typeface="Microsoft YaHei" pitchFamily="2"/>
                <a:cs typeface="Mangal" pitchFamily="2"/>
              </a:rPr>
              <a:t/>
            </a:r>
            <a:br>
              <a:rPr lang="en-US" sz="2800" b="0" i="0" u="none" strike="noStrike" kern="1200" spc="0" dirty="0">
                <a:ln>
                  <a:noFill/>
                </a:ln>
                <a:solidFill>
                  <a:srgbClr val="000000"/>
                </a:solidFill>
                <a:latin typeface="Calibri" pitchFamily="18"/>
                <a:ea typeface="Microsoft YaHei" pitchFamily="2"/>
                <a:cs typeface="Mangal" pitchFamily="2"/>
              </a:rPr>
            </a:br>
            <a:endParaRPr lang="en-US" sz="2800" b="0" i="0" u="none" strike="noStrike" kern="1200" spc="0" dirty="0">
              <a:ln>
                <a:noFill/>
              </a:ln>
              <a:solidFill>
                <a:srgbClr val="000000"/>
              </a:solidFill>
              <a:latin typeface="Calibri" pitchFamily="18"/>
              <a:ea typeface="Microsoft YaHei" pitchFamily="2"/>
              <a:cs typeface="Mangal" pitchFamily="2"/>
            </a:endParaRPr>
          </a:p>
        </p:txBody>
      </p:sp>
      <p:pic>
        <p:nvPicPr>
          <p:cNvPr id="5" name=""/>
          <p:cNvPicPr>
            <a:picLocks noChangeAspect="1"/>
          </p:cNvPicPr>
          <p:nvPr/>
        </p:nvPicPr>
        <p:blipFill>
          <a:blip r:embed="rId3">
            <a:lum/>
            <a:alphaModFix/>
          </a:blip>
          <a:srcRect/>
          <a:stretch>
            <a:fillRect/>
          </a:stretch>
        </p:blipFill>
        <p:spPr>
          <a:xfrm>
            <a:off x="235440" y="163800"/>
            <a:ext cx="4754879" cy="1418039"/>
          </a:xfrm>
          <a:prstGeom prst="rect">
            <a:avLst/>
          </a:prstGeom>
          <a:noFill/>
          <a:ln>
            <a:noFill/>
          </a:ln>
        </p:spPr>
      </p:pic>
      <p:pic>
        <p:nvPicPr>
          <p:cNvPr id="1027" name="Picture 3" descr="C:\Users\calig\AppData\Local\Microsoft\Windows\INetCache\IE\QWEA1Q7W\5612802919_a2e898413c[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051" y="6019799"/>
            <a:ext cx="990600" cy="97247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Favorite Camp Memory">
    <p:spTree>
      <p:nvGrpSpPr>
        <p:cNvPr id="1" name=""/>
        <p:cNvGrpSpPr/>
        <p:nvPr/>
      </p:nvGrpSpPr>
      <p:grpSpPr>
        <a:xfrm>
          <a:off x="0" y="0"/>
          <a:ext cx="0" cy="0"/>
          <a:chOff x="0" y="0"/>
          <a:chExt cx="0" cy="0"/>
        </a:xfrm>
      </p:grpSpPr>
      <p:sp>
        <p:nvSpPr>
          <p:cNvPr id="2" name="Title 4"/>
          <p:cNvSpPr txBox="1">
            <a:spLocks noGrp="1"/>
          </p:cNvSpPr>
          <p:nvPr>
            <p:ph type="title" idx="4294967295"/>
          </p:nvPr>
        </p:nvSpPr>
        <p:spPr>
          <a:xfrm>
            <a:off x="1036439" y="822960"/>
            <a:ext cx="12557520" cy="679680"/>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solidFill>
                  <a:srgbClr val="FFFFFF"/>
                </a:solidFill>
                <a:latin typeface="Arial" pitchFamily="34"/>
                <a:cs typeface="Arial" pitchFamily="34"/>
              </a:rPr>
              <a:t>Favorite Camp Memory</a:t>
            </a:r>
          </a:p>
        </p:txBody>
      </p:sp>
      <p:sp>
        <p:nvSpPr>
          <p:cNvPr id="3" name="Text Placeholder 6"/>
          <p:cNvSpPr txBox="1">
            <a:spLocks noGrp="1"/>
          </p:cNvSpPr>
          <p:nvPr>
            <p:ph type="body" idx="4294967295"/>
          </p:nvPr>
        </p:nvSpPr>
        <p:spPr>
          <a:xfrm>
            <a:off x="1524600" y="6675119"/>
            <a:ext cx="11581560" cy="1279440"/>
          </a:xfrm>
        </p:spPr>
        <p:txBody>
          <a:bodyPr/>
          <a:lstStyle>
            <a:defPPr marL="432000" marR="0" lvl="0" indent="-324000" algn="l" rtl="0" hangingPunct="1">
              <a:spcBef>
                <a:spcPts val="0"/>
              </a:spcBef>
              <a:spcAft>
                <a:spcPts val="1698"/>
              </a:spcAft>
              <a:buSzPct val="45000"/>
              <a:buFont typeface="StarSymbol"/>
              <a:buNone/>
              <a:defRPr lang="en-US" sz="3840" b="0" i="0" u="none" strike="noStrike" kern="1200" spc="0">
                <a:ln>
                  <a:noFill/>
                </a:ln>
                <a:solidFill>
                  <a:srgbClr val="000000"/>
                </a:solidFill>
                <a:latin typeface="Calibri"/>
                <a:ea typeface="Microsoft YaHei" pitchFamily="2"/>
                <a:cs typeface="Mangal" pitchFamily="2"/>
              </a:defRPr>
            </a:defPPr>
            <a:lvl1pPr marL="432000" marR="0" lvl="0" indent="-324000" algn="l" rtl="0" hangingPunct="1">
              <a:spcBef>
                <a:spcPts val="0"/>
              </a:spcBef>
              <a:spcAft>
                <a:spcPts val="1698"/>
              </a:spcAft>
              <a:buSzPct val="45000"/>
              <a:buFont typeface="StarSymbol"/>
              <a:buChar char="●"/>
              <a:defRPr lang="en-US" sz="3840" b="0" i="0" u="none" strike="noStrike" kern="1200" spc="0">
                <a:ln>
                  <a:noFill/>
                </a:ln>
                <a:solidFill>
                  <a:srgbClr val="000000"/>
                </a:solidFill>
                <a:latin typeface="Calibri"/>
                <a:ea typeface="Microsoft YaHei" pitchFamily="2"/>
                <a:cs typeface="Mangal" pitchFamily="2"/>
              </a:defRPr>
            </a:lvl1pPr>
            <a:lvl2pPr marL="864000" marR="0" lvl="1" indent="-324000" algn="l" rtl="0" hangingPunct="1">
              <a:spcBef>
                <a:spcPts val="0"/>
              </a:spcBef>
              <a:spcAft>
                <a:spcPts val="1358"/>
              </a:spcAft>
              <a:buSzPct val="75000"/>
              <a:buFont typeface="StarSymbol"/>
              <a:buChar char="–"/>
              <a:defRPr lang="en-US" sz="2880" b="0" i="0" u="none" strike="noStrike" kern="1200" spc="0">
                <a:ln>
                  <a:noFill/>
                </a:ln>
                <a:solidFill>
                  <a:srgbClr val="000000"/>
                </a:solidFill>
                <a:latin typeface="Calibri"/>
                <a:ea typeface="Microsoft YaHei" pitchFamily="2"/>
                <a:cs typeface="Mangal" pitchFamily="2"/>
              </a:defRPr>
            </a:lvl2pPr>
            <a:lvl3pPr marL="1295999" marR="0" lvl="2" indent="-288000" algn="l" rtl="0" hangingPunct="1">
              <a:spcBef>
                <a:spcPts val="0"/>
              </a:spcBef>
              <a:spcAft>
                <a:spcPts val="1018"/>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3pPr>
            <a:lvl4pPr marL="1728000" marR="0" lvl="3" indent="-216000" algn="l" rtl="0" hangingPunct="1">
              <a:spcBef>
                <a:spcPts val="0"/>
              </a:spcBef>
              <a:spcAft>
                <a:spcPts val="677"/>
              </a:spcAft>
              <a:buSzPct val="75000"/>
              <a:buFont typeface="StarSymbol"/>
              <a:buChar char="–"/>
              <a:defRPr lang="en-US" sz="2400" b="0" i="0" u="none" strike="noStrike" kern="1200" spc="0">
                <a:ln>
                  <a:noFill/>
                </a:ln>
                <a:solidFill>
                  <a:srgbClr val="000000"/>
                </a:solidFill>
                <a:latin typeface="Calibri"/>
                <a:ea typeface="Microsoft YaHei" pitchFamily="2"/>
                <a:cs typeface="Mangal" pitchFamily="2"/>
              </a:defRPr>
            </a:lvl4pPr>
            <a:lvl5pPr marL="2160000" marR="0" lvl="4"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5pPr>
            <a:lvl6pPr marL="2592000" marR="0" lvl="5"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6pPr>
            <a:lvl7pPr marL="3024000" marR="0" lvl="6"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7pPr>
            <a:lvl8pPr marL="3456000" marR="0" lvl="7"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8pPr>
            <a:lvl9pPr marL="3887999" marR="0" lvl="8" indent="-216000" algn="l" rtl="0" hangingPunct="1">
              <a:spcBef>
                <a:spcPts val="0"/>
              </a:spcBef>
              <a:spcAft>
                <a:spcPts val="340"/>
              </a:spcAft>
              <a:buSzPct val="45000"/>
              <a:buFont typeface="StarSymbol"/>
              <a:buChar char="●"/>
              <a:defRPr lang="en-US" sz="2400" b="0" i="0" u="none" strike="noStrike" kern="1200" spc="0">
                <a:ln>
                  <a:noFill/>
                </a:ln>
                <a:solidFill>
                  <a:srgbClr val="000000"/>
                </a:solidFill>
                <a:latin typeface="Calibri"/>
                <a:ea typeface="Microsoft YaHei" pitchFamily="2"/>
                <a:cs typeface="Mangal" pitchFamily="2"/>
              </a:defRPr>
            </a:lvl9pPr>
          </a:lstStyle>
          <a:p>
            <a:pPr marL="0" lvl="0" indent="0" algn="ctr">
              <a:spcBef>
                <a:spcPts val="638"/>
              </a:spcBef>
              <a:spcAft>
                <a:spcPts val="1417"/>
              </a:spcAft>
              <a:buNone/>
            </a:pPr>
            <a:r>
              <a:rPr lang="en-US" sz="1500">
                <a:latin typeface="Arial" pitchFamily="34"/>
                <a:cs typeface="Arial" pitchFamily="32"/>
              </a:rPr>
              <a:t>I really do not have a favorite memory from this camp because there way too many!</a:t>
            </a:r>
          </a:p>
          <a:p>
            <a:pPr marL="0" lvl="0" indent="0" algn="ctr">
              <a:spcBef>
                <a:spcPts val="638"/>
              </a:spcBef>
              <a:spcAft>
                <a:spcPts val="1417"/>
              </a:spcAft>
              <a:buNone/>
            </a:pPr>
            <a:r>
              <a:rPr lang="en-US" sz="1500">
                <a:latin typeface="Arial" pitchFamily="34"/>
                <a:cs typeface="Arial" pitchFamily="32"/>
              </a:rPr>
              <a:t>Sometimes, we play funny board games, or sometimes we have the most rapid and hardcore PC games (TF2).</a:t>
            </a:r>
          </a:p>
          <a:p>
            <a:pPr marL="0" lvl="0" indent="0" algn="ctr">
              <a:spcBef>
                <a:spcPts val="638"/>
              </a:spcBef>
              <a:spcAft>
                <a:spcPts val="1417"/>
              </a:spcAft>
              <a:buNone/>
            </a:pPr>
            <a:r>
              <a:rPr lang="en-US" sz="1500">
                <a:latin typeface="Arial" pitchFamily="34"/>
                <a:cs typeface="Arial" pitchFamily="32"/>
              </a:rPr>
              <a:t>I really hope that I can visit this camp next time and use this an opportunity to my future! :)</a:t>
            </a:r>
          </a:p>
        </p:txBody>
      </p:sp>
      <p:pic>
        <p:nvPicPr>
          <p:cNvPr id="4" name="Picture Placeholder 3"/>
          <p:cNvPicPr>
            <a:picLocks noChangeAspect="1"/>
          </p:cNvPicPr>
          <p:nvPr/>
        </p:nvPicPr>
        <p:blipFill>
          <a:blip r:embed="rId3">
            <a:lum/>
            <a:alphaModFix/>
          </a:blip>
          <a:srcRect t="9715" b="9715"/>
          <a:stretch>
            <a:fillRect/>
          </a:stretch>
        </p:blipFill>
        <p:spPr>
          <a:xfrm>
            <a:off x="3778920" y="1688399"/>
            <a:ext cx="7072560" cy="4712400"/>
          </a:xfrm>
          <a:prstGeom prst="rect">
            <a:avLst/>
          </a:prstGeom>
          <a:noFill/>
          <a:ln>
            <a:noFill/>
          </a:ln>
        </p:spPr>
      </p:pic>
      <p:pic>
        <p:nvPicPr>
          <p:cNvPr id="5" name=""/>
          <p:cNvPicPr>
            <a:picLocks noChangeAspect="1"/>
          </p:cNvPicPr>
          <p:nvPr/>
        </p:nvPicPr>
        <p:blipFill>
          <a:blip r:embed="rId4">
            <a:lum/>
            <a:alphaModFix/>
          </a:blip>
          <a:srcRect/>
          <a:stretch>
            <a:fillRect/>
          </a:stretch>
        </p:blipFill>
        <p:spPr>
          <a:xfrm>
            <a:off x="3780000" y="1688399"/>
            <a:ext cx="7071480" cy="46209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466</Words>
  <Application>Microsoft Office PowerPoint</Application>
  <PresentationFormat>On-screen Show (4:3)</PresentationFormat>
  <Paragraphs>43</Paragraphs>
  <Slides>7</Slides>
  <Notes>7</Notes>
  <HiddenSlides>2</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Default</vt:lpstr>
      <vt:lpstr>Default 1</vt:lpstr>
      <vt:lpstr>Default 2</vt:lpstr>
      <vt:lpstr>My iDTech Experience</vt:lpstr>
      <vt:lpstr>Rice University</vt:lpstr>
      <vt:lpstr>PowerPoint Presentation</vt:lpstr>
      <vt:lpstr>PowerPoint Presentation</vt:lpstr>
      <vt:lpstr>PowerPoint Presentation</vt:lpstr>
      <vt:lpstr>PowerPoint Presentation</vt:lpstr>
      <vt:lpstr>Favorite Camp Memory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iDTech Experience</dc:title>
  <dc:creator>Gerardo Bote</dc:creator>
  <cp:lastModifiedBy>Gerardo Bote</cp:lastModifiedBy>
  <cp:revision>5</cp:revision>
  <dcterms:modified xsi:type="dcterms:W3CDTF">2015-08-01T22:40:27Z</dcterms:modified>
</cp:coreProperties>
</file>