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829E5-6FC0-4EB0-BCB7-52D9AE9A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37C98-6A7C-4AB2-97A0-48EA375EC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E174E-029A-4C79-AF38-542D8AA9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D3EF6B-C61A-4603-AFA8-BE435B42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89AC0C-957B-4ED9-9724-1E7097F4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3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F0DAC-B615-4614-B549-5009EDBC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C1AFA7-7FEF-4C30-AC27-44F2A0CE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1753C-E37F-4E50-BB7B-83F8C33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85CD6-60D9-49AB-8A1D-FD2CC55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8DFBEE-6586-42D1-A40D-6607AE1B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38C4B0-D66F-4957-B8A3-652A23C86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275492-1082-45E3-A5D9-DA9E0425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9C5AD-86EA-42B4-AAC4-7B23E716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C238B9-A63D-4299-B73F-8B51FAAF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081AE-9EEB-46F0-80FD-17F72C0E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9B65A5-11D2-4531-89D6-2933F3EA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50EFC9-9DDF-47D7-A9CD-9A352826C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F29A0-DDE9-45D9-B69C-6A0A0F4D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90FD48-32D9-413C-82E9-1E2B6B41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D7E21-064E-4A9E-8977-355F5738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05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E4DE-D9D2-4DD6-9416-7302C66F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E6FB00-BB5E-4000-A61A-057B9D82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01662-D23E-448D-AF37-76A4C875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3F1E03-3DDD-4311-9396-56EC6E17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F0F37-5D24-4249-BD14-91AF906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86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95E61-C4C9-41F9-8C2F-81FCCC7D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B152F-2B28-404E-A426-1E6184007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8F0D85-1183-421A-BFFD-14962293C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DA9977-4EDA-4F85-A74F-D94358E3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5095C2-0BF6-45CF-8E68-27CF27A1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B6452A-A6C2-4EBB-B4BA-EB5F7174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8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632EF-27C1-403F-822C-28DD0622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1EB266-C899-4D7B-BB6E-DF72BBE8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A9D90B-04B5-427D-83FF-0AA03F22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B95191-9A65-46E3-B44B-A704D7DAC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B4223A-3C95-4E56-9DD4-BE599FA7B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975CD0-E011-4D97-B911-14F232D8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3A7183-D6C7-425F-9B99-75E21FD5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42C68C-29C9-4A8E-ABD9-D49C135A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62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406CB-D47F-4A73-9072-0A3A4579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09E6CF-83E6-4718-A308-FC4F7E0F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6DB98E-7D20-42AA-A5AD-844F29C4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9330080-3BE2-4939-BA62-EAD4EC64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84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2DE672-95E9-49AD-96B7-49EE0709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E0E1DA-D177-41AC-9551-871875F9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A0C741-4606-4E2A-8F8E-552274FA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29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6EE51E-FDAF-4002-9761-DC728EA1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419D2-E32A-4C89-AFA6-E1F12D121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B0C860-83C9-41D9-BC89-CD41669BE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7BFD20-F5E3-4BF4-9C05-4BE310B0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BB7968-263C-49F7-8A6C-467E43A9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AB72F-7235-481D-8E44-B110615A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5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A80B57-F503-437E-AF59-CFD4450C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DDA96C-7BD8-4E10-A5D2-86652E305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D8B043-3191-4A84-AEC6-9CDA079A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902AEE-E330-4F60-A80D-38EB99F3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C774D8-87F6-4374-8E33-D16B4F93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C54757-3876-438C-8B4A-E3248605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0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184FC4-24BD-4682-83DD-29CDCC73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985C7A-A60F-4144-97A0-C77C1BB1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596089-882B-474A-9E14-B59CE40B2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5BD0-FA7E-4949-937B-AEA0232A4BCC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73E975-40A9-424E-B7FA-0FC723526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73032-1743-41ED-942E-9E9E8136F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9DEE3-4C6D-410E-A7BB-DEF24B3BC7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7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9D316-BB88-402D-BF49-4AEA35AD4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0918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7D1DE6-F6FD-4261-8443-53691201B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2872"/>
            <a:ext cx="9144000" cy="1394927"/>
          </a:xfrm>
        </p:spPr>
        <p:txBody>
          <a:bodyPr/>
          <a:lstStyle/>
          <a:p>
            <a:r>
              <a:rPr lang="en-US" altLang="zh-TW" dirty="0"/>
              <a:t>John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25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DED0F7-5BD2-4A8D-8E29-5BC80AA434E0}"/>
              </a:ext>
            </a:extLst>
          </p:cNvPr>
          <p:cNvSpPr/>
          <p:nvPr/>
        </p:nvSpPr>
        <p:spPr>
          <a:xfrm>
            <a:off x="1023251" y="1729502"/>
            <a:ext cx="3576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StratifiedShuffleSplit</a:t>
            </a:r>
            <a:r>
              <a:rPr lang="en-US" altLang="zh-TW" dirty="0"/>
              <a:t>(</a:t>
            </a:r>
            <a:r>
              <a:rPr lang="en-US" altLang="zh-TW" dirty="0" err="1"/>
              <a:t>n_splits</a:t>
            </a:r>
            <a:r>
              <a:rPr lang="en-US" altLang="zh-TW" dirty="0"/>
              <a:t>=2, </a:t>
            </a:r>
            <a:r>
              <a:rPr lang="en-US" altLang="zh-TW" dirty="0" err="1"/>
              <a:t>test_size</a:t>
            </a:r>
            <a:r>
              <a:rPr lang="en-US" altLang="zh-TW" dirty="0"/>
              <a:t>=0.1, seed)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E3BFE9-3210-4D42-81B6-7ECF0CFF7AA6}"/>
              </a:ext>
            </a:extLst>
          </p:cNvPr>
          <p:cNvSpPr/>
          <p:nvPr/>
        </p:nvSpPr>
        <p:spPr>
          <a:xfrm>
            <a:off x="4786635" y="2710387"/>
            <a:ext cx="261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Train-sets     &amp;      </a:t>
            </a:r>
            <a:r>
              <a:rPr lang="en-US" altLang="zh-TW" dirty="0">
                <a:solidFill>
                  <a:schemeClr val="accent6"/>
                </a:solidFill>
              </a:rPr>
              <a:t>test-sets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D2C180-40AD-4B37-80E2-2D4BCB01E7A5}"/>
              </a:ext>
            </a:extLst>
          </p:cNvPr>
          <p:cNvSpPr/>
          <p:nvPr/>
        </p:nvSpPr>
        <p:spPr>
          <a:xfrm>
            <a:off x="302156" y="3393003"/>
            <a:ext cx="399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RandomOverSampler</a:t>
            </a:r>
            <a:r>
              <a:rPr lang="en-US" altLang="zh-TW" dirty="0"/>
              <a:t>(</a:t>
            </a:r>
            <a:r>
              <a:rPr lang="en-US" altLang="zh-TW" dirty="0" err="1"/>
              <a:t>random_state</a:t>
            </a:r>
            <a:r>
              <a:rPr lang="en-US" altLang="zh-TW" dirty="0"/>
              <a:t>=42)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8A2CD-307A-45A0-A854-0D373CA7993A}"/>
              </a:ext>
            </a:extLst>
          </p:cNvPr>
          <p:cNvSpPr/>
          <p:nvPr/>
        </p:nvSpPr>
        <p:spPr>
          <a:xfrm>
            <a:off x="4550192" y="5082921"/>
            <a:ext cx="154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5-fold_dataset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ABDC76-B5AD-4EA6-A7CF-277FBEBE487F}"/>
              </a:ext>
            </a:extLst>
          </p:cNvPr>
          <p:cNvSpPr txBox="1"/>
          <p:nvPr/>
        </p:nvSpPr>
        <p:spPr>
          <a:xfrm>
            <a:off x="5383763" y="769006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datasets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箭號: 弧形右彎 14">
            <a:extLst>
              <a:ext uri="{FF2B5EF4-FFF2-40B4-BE49-F238E27FC236}">
                <a16:creationId xmlns:a16="http://schemas.microsoft.com/office/drawing/2014/main" id="{6C7826F4-8D13-40B7-8FFA-59F92B356840}"/>
              </a:ext>
            </a:extLst>
          </p:cNvPr>
          <p:cNvSpPr/>
          <p:nvPr/>
        </p:nvSpPr>
        <p:spPr>
          <a:xfrm>
            <a:off x="4226767" y="1035698"/>
            <a:ext cx="1007706" cy="1660849"/>
          </a:xfrm>
          <a:prstGeom prst="curvedRightArrow">
            <a:avLst>
              <a:gd name="adj1" fmla="val 25000"/>
              <a:gd name="adj2" fmla="val 17382"/>
              <a:gd name="adj3" fmla="val 277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5A27C8-CB49-4610-A9EF-517EC9042B7A}"/>
              </a:ext>
            </a:extLst>
          </p:cNvPr>
          <p:cNvCxnSpPr>
            <a:cxnSpLocks/>
          </p:cNvCxnSpPr>
          <p:nvPr/>
        </p:nvCxnSpPr>
        <p:spPr>
          <a:xfrm flipH="1">
            <a:off x="3362955" y="3208161"/>
            <a:ext cx="1490421" cy="132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8C7440-3296-4086-B283-0350463D1633}"/>
              </a:ext>
            </a:extLst>
          </p:cNvPr>
          <p:cNvSpPr txBox="1"/>
          <p:nvPr/>
        </p:nvSpPr>
        <p:spPr>
          <a:xfrm>
            <a:off x="466895" y="3759507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(the size of each cluster is the same)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453223-832E-427B-B38C-3A24A4C1739A}"/>
              </a:ext>
            </a:extLst>
          </p:cNvPr>
          <p:cNvSpPr txBox="1"/>
          <p:nvPr/>
        </p:nvSpPr>
        <p:spPr>
          <a:xfrm>
            <a:off x="5234473" y="116177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(Total:1554)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351AC6-9988-4752-BB86-D6A319D3410E}"/>
              </a:ext>
            </a:extLst>
          </p:cNvPr>
          <p:cNvSpPr txBox="1"/>
          <p:nvPr/>
        </p:nvSpPr>
        <p:spPr>
          <a:xfrm>
            <a:off x="1476522" y="1003970"/>
            <a:ext cx="336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(After clustering, now can Use cluster info. as label)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EE3DB6-C768-441E-996E-35EF42812CD9}"/>
              </a:ext>
            </a:extLst>
          </p:cNvPr>
          <p:cNvSpPr txBox="1"/>
          <p:nvPr/>
        </p:nvSpPr>
        <p:spPr>
          <a:xfrm>
            <a:off x="7464490" y="1582031"/>
            <a:ext cx="45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deepchem.splits.splitters.RandomSplitter</a:t>
            </a:r>
            <a:r>
              <a:rPr lang="en-US" altLang="zh-TW" dirty="0"/>
              <a:t>(seed)</a:t>
            </a:r>
          </a:p>
        </p:txBody>
      </p:sp>
      <p:sp>
        <p:nvSpPr>
          <p:cNvPr id="22" name="箭號: 弧形右彎 21">
            <a:extLst>
              <a:ext uri="{FF2B5EF4-FFF2-40B4-BE49-F238E27FC236}">
                <a16:creationId xmlns:a16="http://schemas.microsoft.com/office/drawing/2014/main" id="{FEBD4EFE-57CC-48E2-887C-E1807300A4F5}"/>
              </a:ext>
            </a:extLst>
          </p:cNvPr>
          <p:cNvSpPr/>
          <p:nvPr/>
        </p:nvSpPr>
        <p:spPr>
          <a:xfrm flipH="1">
            <a:off x="6565610" y="1054598"/>
            <a:ext cx="839755" cy="1660849"/>
          </a:xfrm>
          <a:prstGeom prst="curvedRightArrow">
            <a:avLst>
              <a:gd name="adj1" fmla="val 25000"/>
              <a:gd name="adj2" fmla="val 17382"/>
              <a:gd name="adj3" fmla="val 2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D57977-9385-4A40-A208-9C7FE10D134D}"/>
              </a:ext>
            </a:extLst>
          </p:cNvPr>
          <p:cNvSpPr txBox="1"/>
          <p:nvPr/>
        </p:nvSpPr>
        <p:spPr>
          <a:xfrm>
            <a:off x="8854752" y="1954622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(Train: test = 9 :1)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4FB228-41F4-4763-9854-3C89D5F22B71}"/>
              </a:ext>
            </a:extLst>
          </p:cNvPr>
          <p:cNvSpPr txBox="1"/>
          <p:nvPr/>
        </p:nvSpPr>
        <p:spPr>
          <a:xfrm>
            <a:off x="1829280" y="4429253"/>
            <a:ext cx="149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Oversampled train-set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B536D1-33DC-4798-9C7C-1DF971EFF78D}"/>
              </a:ext>
            </a:extLst>
          </p:cNvPr>
          <p:cNvSpPr/>
          <p:nvPr/>
        </p:nvSpPr>
        <p:spPr>
          <a:xfrm>
            <a:off x="744601" y="5082921"/>
            <a:ext cx="3401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deepchem.splits.splitters.RandomSplitter</a:t>
            </a:r>
            <a:r>
              <a:rPr lang="en-US" altLang="zh-TW" dirty="0"/>
              <a:t>(seed).</a:t>
            </a:r>
            <a:r>
              <a:rPr lang="en-US" altLang="zh-TW" dirty="0" err="1"/>
              <a:t>k_fold_split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0F6B866-4E8B-4A4C-8C5F-1FD4C2DC277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21854" y="4838626"/>
            <a:ext cx="1228338" cy="428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DE97F2D-066A-4FAD-996B-C7ED04589587}"/>
              </a:ext>
            </a:extLst>
          </p:cNvPr>
          <p:cNvSpPr/>
          <p:nvPr/>
        </p:nvSpPr>
        <p:spPr>
          <a:xfrm>
            <a:off x="8202061" y="3944173"/>
            <a:ext cx="3401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deepchem.splits.splitters.RandomSplitter</a:t>
            </a:r>
            <a:r>
              <a:rPr lang="en-US" altLang="zh-TW" dirty="0"/>
              <a:t>(seed).</a:t>
            </a:r>
            <a:r>
              <a:rPr lang="en-US" altLang="zh-TW" dirty="0" err="1"/>
              <a:t>k_fold_split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88D3299-7A22-4627-8710-6C4B2964EE8D}"/>
              </a:ext>
            </a:extLst>
          </p:cNvPr>
          <p:cNvSpPr txBox="1"/>
          <p:nvPr/>
        </p:nvSpPr>
        <p:spPr>
          <a:xfrm>
            <a:off x="3956544" y="410028"/>
            <a:ext cx="4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(with WWL kernel calculated distance matrix)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751BCC7-627B-4CB4-87EF-1D1257BC8DD9}"/>
              </a:ext>
            </a:extLst>
          </p:cNvPr>
          <p:cNvSpPr/>
          <p:nvPr/>
        </p:nvSpPr>
        <p:spPr>
          <a:xfrm>
            <a:off x="4853376" y="6211046"/>
            <a:ext cx="236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train/ validate/        test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24C20AB-1ED1-4F7B-9981-8FEA9163A1A5}"/>
              </a:ext>
            </a:extLst>
          </p:cNvPr>
          <p:cNvCxnSpPr>
            <a:cxnSpLocks/>
          </p:cNvCxnSpPr>
          <p:nvPr/>
        </p:nvCxnSpPr>
        <p:spPr>
          <a:xfrm>
            <a:off x="5370737" y="5560619"/>
            <a:ext cx="0" cy="67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2909E41-DD36-4535-A4A2-541DD0622835}"/>
              </a:ext>
            </a:extLst>
          </p:cNvPr>
          <p:cNvCxnSpPr>
            <a:cxnSpLocks/>
          </p:cNvCxnSpPr>
          <p:nvPr/>
        </p:nvCxnSpPr>
        <p:spPr>
          <a:xfrm flipH="1">
            <a:off x="7053399" y="3028963"/>
            <a:ext cx="7857" cy="318208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DCA41DC-9BD0-4A00-A950-97D547311B8F}"/>
              </a:ext>
            </a:extLst>
          </p:cNvPr>
          <p:cNvCxnSpPr>
            <a:cxnSpLocks/>
          </p:cNvCxnSpPr>
          <p:nvPr/>
        </p:nvCxnSpPr>
        <p:spPr>
          <a:xfrm>
            <a:off x="6773893" y="3038152"/>
            <a:ext cx="131" cy="3193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箭號: 弧形右彎 78">
            <a:extLst>
              <a:ext uri="{FF2B5EF4-FFF2-40B4-BE49-F238E27FC236}">
                <a16:creationId xmlns:a16="http://schemas.microsoft.com/office/drawing/2014/main" id="{7F02C9EE-D474-4C8B-8E45-3C228352F7DC}"/>
              </a:ext>
            </a:extLst>
          </p:cNvPr>
          <p:cNvSpPr/>
          <p:nvPr/>
        </p:nvSpPr>
        <p:spPr>
          <a:xfrm flipH="1">
            <a:off x="6028199" y="3078960"/>
            <a:ext cx="2050401" cy="2349231"/>
          </a:xfrm>
          <a:prstGeom prst="curvedRightArrow">
            <a:avLst>
              <a:gd name="adj1" fmla="val 9236"/>
              <a:gd name="adj2" fmla="val 18304"/>
              <a:gd name="adj3" fmla="val 2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9D77669-EED8-403A-9E9B-208015585285}"/>
              </a:ext>
            </a:extLst>
          </p:cNvPr>
          <p:cNvCxnSpPr>
            <a:cxnSpLocks/>
          </p:cNvCxnSpPr>
          <p:nvPr/>
        </p:nvCxnSpPr>
        <p:spPr>
          <a:xfrm>
            <a:off x="5780263" y="5560619"/>
            <a:ext cx="1" cy="69976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5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8390647-EC4F-4EC1-82E9-7C26867FF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"/>
          <a:stretch/>
        </p:blipFill>
        <p:spPr>
          <a:xfrm>
            <a:off x="2783272" y="923972"/>
            <a:ext cx="4081310" cy="53923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6BA6779-BD44-4A62-B306-16BF4014C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987" y="1999393"/>
            <a:ext cx="4255482" cy="38309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108E863-3F39-42F8-84B7-A09010CAF53A}"/>
              </a:ext>
            </a:extLst>
          </p:cNvPr>
          <p:cNvSpPr txBox="1"/>
          <p:nvPr/>
        </p:nvSpPr>
        <p:spPr>
          <a:xfrm>
            <a:off x="4138127" y="39287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K-means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D64F42D-D985-415C-B055-30AF1E962A3B}"/>
              </a:ext>
            </a:extLst>
          </p:cNvPr>
          <p:cNvSpPr txBox="1"/>
          <p:nvPr/>
        </p:nvSpPr>
        <p:spPr>
          <a:xfrm>
            <a:off x="8624957" y="1297708"/>
            <a:ext cx="17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K-medoids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D2E99BA-0872-46DB-80F0-FA4E939F29A9}"/>
              </a:ext>
            </a:extLst>
          </p:cNvPr>
          <p:cNvSpPr txBox="1"/>
          <p:nvPr/>
        </p:nvSpPr>
        <p:spPr>
          <a:xfrm>
            <a:off x="0" y="104893"/>
            <a:ext cx="431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Examine </a:t>
            </a:r>
            <a:r>
              <a:rPr lang="en-US" altLang="zh-TW" sz="2400" dirty="0" err="1"/>
              <a:t>StratifiedShuffleSplit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305936-D59B-45FA-ACA3-99E6635E0A04}"/>
              </a:ext>
            </a:extLst>
          </p:cNvPr>
          <p:cNvSpPr/>
          <p:nvPr/>
        </p:nvSpPr>
        <p:spPr>
          <a:xfrm>
            <a:off x="7856670" y="6128486"/>
            <a:ext cx="341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Oversampling To all class size= 428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3F4C0A-EEEB-4215-99E1-57AFCC64AFE3}"/>
              </a:ext>
            </a:extLst>
          </p:cNvPr>
          <p:cNvSpPr/>
          <p:nvPr/>
        </p:nvSpPr>
        <p:spPr>
          <a:xfrm>
            <a:off x="3267647" y="6388080"/>
            <a:ext cx="341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Oversampling To all class size= 112</a:t>
            </a:r>
          </a:p>
        </p:txBody>
      </p:sp>
    </p:spTree>
    <p:extLst>
      <p:ext uri="{BB962C8B-B14F-4D97-AF65-F5344CB8AC3E}">
        <p14:creationId xmlns:p14="http://schemas.microsoft.com/office/powerpoint/2010/main" val="31620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77D29-8029-417D-A623-79C3F232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217127"/>
            <a:ext cx="7829939" cy="85718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K-means clustering &amp; oversampling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2EFAE9-1936-415D-8CCB-FDCA807F9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18" y="1269177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C1E84A1-93F9-447A-A5D4-8FF7F384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55" y="1269177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E2FC89C-9D07-40A1-A977-4CF634C13370}"/>
              </a:ext>
            </a:extLst>
          </p:cNvPr>
          <p:cNvSpPr/>
          <p:nvPr/>
        </p:nvSpPr>
        <p:spPr>
          <a:xfrm>
            <a:off x="286138" y="5441127"/>
            <a:ext cx="1468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r2</a:t>
            </a:r>
          </a:p>
          <a:p>
            <a:r>
              <a:rPr lang="en-US" altLang="zh-TW" dirty="0"/>
              <a:t>Train: 0.9998</a:t>
            </a:r>
          </a:p>
          <a:p>
            <a:r>
              <a:rPr lang="en-US" altLang="zh-TW" dirty="0"/>
              <a:t>Valid: 0.9997</a:t>
            </a:r>
          </a:p>
          <a:p>
            <a:r>
              <a:rPr lang="en-US" altLang="zh-TW" dirty="0"/>
              <a:t>Test: 0.6141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61A728-B43B-406E-AEA9-D4C5EFA1354F}"/>
              </a:ext>
            </a:extLst>
          </p:cNvPr>
          <p:cNvSpPr/>
          <p:nvPr/>
        </p:nvSpPr>
        <p:spPr>
          <a:xfrm>
            <a:off x="10523376" y="5517153"/>
            <a:ext cx="1541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</a:t>
            </a:r>
            <a:r>
              <a:rPr lang="en-US" altLang="zh-TW" dirty="0" err="1"/>
              <a:t>rmse</a:t>
            </a:r>
            <a:endParaRPr lang="en-US" altLang="zh-TW" dirty="0"/>
          </a:p>
          <a:p>
            <a:r>
              <a:rPr lang="en-US" altLang="zh-TW" dirty="0"/>
              <a:t>Train: 0.0179</a:t>
            </a:r>
          </a:p>
          <a:p>
            <a:r>
              <a:rPr lang="en-US" altLang="zh-TW" dirty="0"/>
              <a:t>Valid: 0.0192</a:t>
            </a:r>
          </a:p>
          <a:p>
            <a:r>
              <a:rPr lang="en-US" altLang="zh-TW" dirty="0"/>
              <a:t>Test: 0.8828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95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03E99-0A59-4684-9CFB-7246AB30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0" y="182033"/>
            <a:ext cx="8996266" cy="1012285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K-medoids clustering &amp; oversampling</a:t>
            </a:r>
            <a:endParaRPr lang="zh-TW" altLang="en-US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691A6E-DED1-4DD1-8FEC-A5F0F71E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4" y="1298223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0635B3-0AFD-48F8-B3D9-20F4C552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96" y="1298223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A6A991-F538-43FC-9F2D-F0415AC0E94A}"/>
              </a:ext>
            </a:extLst>
          </p:cNvPr>
          <p:cNvSpPr/>
          <p:nvPr/>
        </p:nvSpPr>
        <p:spPr>
          <a:xfrm>
            <a:off x="614265" y="5479341"/>
            <a:ext cx="1477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r2</a:t>
            </a:r>
          </a:p>
          <a:p>
            <a:r>
              <a:rPr lang="en-US" altLang="zh-TW" dirty="0"/>
              <a:t>Train: 0.9998</a:t>
            </a:r>
          </a:p>
          <a:p>
            <a:r>
              <a:rPr lang="en-US" altLang="zh-TW" dirty="0"/>
              <a:t>Valid: 0.9998</a:t>
            </a:r>
          </a:p>
          <a:p>
            <a:r>
              <a:rPr lang="en-US" altLang="zh-TW" dirty="0"/>
              <a:t>Test: 0.6091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326794-2D32-4E7C-B916-B55BC59BDC62}"/>
              </a:ext>
            </a:extLst>
          </p:cNvPr>
          <p:cNvSpPr/>
          <p:nvPr/>
        </p:nvSpPr>
        <p:spPr>
          <a:xfrm>
            <a:off x="10259010" y="5496734"/>
            <a:ext cx="1477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 </a:t>
            </a:r>
            <a:r>
              <a:rPr lang="en-US" altLang="zh-TW" dirty="0" err="1"/>
              <a:t>rmse</a:t>
            </a:r>
            <a:endParaRPr lang="en-US" altLang="zh-TW" dirty="0"/>
          </a:p>
          <a:p>
            <a:r>
              <a:rPr lang="en-US" altLang="zh-TW" dirty="0"/>
              <a:t>Train: 0.0177</a:t>
            </a:r>
          </a:p>
          <a:p>
            <a:r>
              <a:rPr lang="en-US" altLang="zh-TW" dirty="0"/>
              <a:t>Valid: 0.0185</a:t>
            </a:r>
          </a:p>
          <a:p>
            <a:r>
              <a:rPr lang="en-US" altLang="zh-TW" dirty="0"/>
              <a:t>Test: 0.8505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83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197</Words>
  <Application>Microsoft Office PowerPoint</Application>
  <PresentationFormat>寬螢幕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0918</vt:lpstr>
      <vt:lpstr>PowerPoint 簡報</vt:lpstr>
      <vt:lpstr>PowerPoint 簡報</vt:lpstr>
      <vt:lpstr>K-means clustering &amp; oversampling</vt:lpstr>
      <vt:lpstr>K-medoids clustering &amp; oversampling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thereisnothingintheworld131445@gmail.com</dc:creator>
  <cp:lastModifiedBy>thereisnothingintheworld131445@gmail.com</cp:lastModifiedBy>
  <cp:revision>7</cp:revision>
  <dcterms:created xsi:type="dcterms:W3CDTF">2023-09-17T23:40:42Z</dcterms:created>
  <dcterms:modified xsi:type="dcterms:W3CDTF">2023-09-18T03:00:27Z</dcterms:modified>
</cp:coreProperties>
</file>