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45958-B2F8-4C4E-A44C-7F4F57BFD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22EE3BD-1E1F-4D69-994A-724B88791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354287-2AE8-4A9E-A3DA-158CD9B5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2F3-C5EC-4283-A389-22A0C749D6A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C6DA21-BF3D-4374-8773-B827DEA95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7F3801-CE4F-4736-97EF-1F2EF041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B113-65ED-4E7F-B436-B96F777422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99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05099-B726-4AF6-A53F-C6E6B794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90C084-1C12-49B0-896C-67D4EE954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04ACC7-D2A7-44C1-9DAB-20F76B21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2F3-C5EC-4283-A389-22A0C749D6A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22BF8D-EE01-4641-A187-83C096FE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6B3A03-5A57-48E4-8CAE-392870EE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B113-65ED-4E7F-B436-B96F777422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86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DFA3E0-8AE5-496F-9118-12688F326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5DBD7B-9D1B-47ED-8107-E0131CC0B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825CA5-E878-4D57-ACD5-5FEB3DD7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2F3-C5EC-4283-A389-22A0C749D6A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27837-ACB8-4BE6-9833-DC30E960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37E2A1-0311-4294-80D9-E930DC9F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B113-65ED-4E7F-B436-B96F777422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61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24DC8-45A0-4E94-95EB-EE3FE210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1FA9A-46C5-4BE4-8833-A28F17FF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A53D98-AD52-4C91-8AEC-E3AFE211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2F3-C5EC-4283-A389-22A0C749D6A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14E62C-27EF-4575-8F29-E0FAC678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22BDCD-C021-4345-AB26-98CBCBC0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B113-65ED-4E7F-B436-B96F777422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67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60310-FD8C-4BAF-B975-7E351F5C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BBF549-3555-4A2F-AF4F-B6E14DDB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2837A3-A28C-4E6C-840B-D5D4A8C5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2F3-C5EC-4283-A389-22A0C749D6A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6355D3-FAFD-4049-B87C-19036CA0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BD99B-ECEF-4EEB-8761-B82A3E9D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B113-65ED-4E7F-B436-B96F777422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67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E11B3-0B29-4836-8E82-FFDF9268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B1332E-B40A-4E36-BCDB-0057C5675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B73C2F-4688-419F-8334-BBB1EF63C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21FF22-8EF8-4A87-A84C-F848EC0D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2F3-C5EC-4283-A389-22A0C749D6A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CBA186-8C3E-400C-B782-7E1104C9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98085B-A5B6-4463-A10C-F496C72A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B113-65ED-4E7F-B436-B96F777422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10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79DAA-E6E2-4522-B11A-B8E543C2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F1311B-DFDA-4806-937F-0E512C97C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5BA3B3-42BF-416F-BEE0-09C127C9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4C239E-2AD7-4390-85E6-BCDE7367E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567F14-6292-4040-B341-1EF091CBE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1949BD4-0B8C-4627-AD4A-0D9E4B10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2F3-C5EC-4283-A389-22A0C749D6A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8FE983A-75B8-4808-813C-4688D493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254C58A-9E0F-420F-9C93-38302E8A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B113-65ED-4E7F-B436-B96F777422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37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3716F-8153-4144-A186-3CB108FC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D7AC855-EB98-40A4-965F-984CAC19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2F3-C5EC-4283-A389-22A0C749D6A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1240E2-8408-48FF-83A8-CCF44C79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CC6893-370E-44C7-9227-58811C83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B113-65ED-4E7F-B436-B96F777422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0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3B93E98-1B5D-42C6-8CFF-FAB2244A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2F3-C5EC-4283-A389-22A0C749D6A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206C1D-0901-4C17-8009-1F42640B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67E158-C0D2-4DC5-9303-5655158C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B113-65ED-4E7F-B436-B96F777422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53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8A095-9E46-466B-A2AB-516CC8AE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FF9EB-2ACD-469D-81D1-14CB2740C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2B3970-DB49-4CCF-B106-68FE40EB3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31824C-B82C-4104-840B-68781F20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2F3-C5EC-4283-A389-22A0C749D6A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7BDAA2-34CB-4E1F-994F-469D7C7C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D9FB3C-7FD6-47A8-A90A-DC404FD1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B113-65ED-4E7F-B436-B96F777422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34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4B343-2AF9-4EFE-97CA-9A7F72F6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4E37B8-6E26-49E8-8935-912F69924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1AA029-EC94-4B39-AFCA-9A3D7761F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9D59E3-6AC2-40F5-B5B7-6F0C391A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2F3-C5EC-4283-A389-22A0C749D6A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C640C1-1D90-48FA-9C64-190E3152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6A3FAD-7823-4795-AC95-819862CD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BB113-65ED-4E7F-B436-B96F777422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17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1B991F4-8634-43FA-B169-8FF51FD8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B13152-88C7-4223-B2FA-79F92F9D7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78DDB7-9C0B-405F-B290-C3069B09A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B2F3-C5EC-4283-A389-22A0C749D6A0}" type="datetimeFigureOut">
              <a:rPr lang="zh-TW" altLang="en-US" smtClean="0"/>
              <a:t>2023/10/2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A488D8-D1C7-4C63-A894-A921F3DD4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CCC120-D4AB-4288-86C5-9FE575BB2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BB113-65ED-4E7F-B436-B96F777422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824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4E9CA-4B31-4F8A-94FD-A0F699BA1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10/02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7FD8EF-7B4C-45D4-B392-0D127401C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John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338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945B1-F6B3-4CC2-8C5C-0BB48726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6" y="3146197"/>
            <a:ext cx="5382376" cy="2284768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Remove HBDSCAN label: -1 (considered noise), then oversampling other classes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6B41B0-94A4-4572-BC93-6A911168F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961" y="1931437"/>
            <a:ext cx="5489385" cy="473155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3485B20-5CF2-4909-A4DE-58692D561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6" y="195005"/>
            <a:ext cx="11577307" cy="1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8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DBB4A-7F41-4697-AA4C-F8DAA7DB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28" y="289248"/>
            <a:ext cx="9917209" cy="906917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Remove HBDSCAN label: -1 (considered noise), then oversampling other classes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A749C2-F769-4E2B-8A17-0EC68B65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2" y="1370696"/>
            <a:ext cx="5852172" cy="43891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64C46EE-9C8F-4882-AA4A-295AB5DEF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558" y="1395419"/>
            <a:ext cx="5786242" cy="43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5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8520B-3ED6-4A0C-B589-9A17B7C7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6" y="298579"/>
            <a:ext cx="11896531" cy="972231"/>
          </a:xfrm>
        </p:spPr>
        <p:txBody>
          <a:bodyPr>
            <a:normAutofit fontScale="90000"/>
          </a:bodyPr>
          <a:lstStyle/>
          <a:p>
            <a:r>
              <a:rPr lang="en-US" altLang="zh-TW" sz="4000" dirty="0"/>
              <a:t>Try adding </a:t>
            </a:r>
            <a:r>
              <a:rPr lang="en-US" altLang="zh-TW" sz="4000" dirty="0" err="1"/>
              <a:t>TPESampler</a:t>
            </a:r>
            <a:r>
              <a:rPr lang="en-US" altLang="zh-TW" sz="4000" dirty="0"/>
              <a:t>/</a:t>
            </a:r>
            <a:r>
              <a:rPr lang="en-US" altLang="zh-TW" sz="4000" dirty="0" err="1"/>
              <a:t>model.restore</a:t>
            </a:r>
            <a:r>
              <a:rPr lang="en-US" altLang="zh-TW" sz="4000" dirty="0"/>
              <a:t>() into model but not well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5F3E0C-2F77-4577-A5BF-46592708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" y="1489596"/>
            <a:ext cx="11706808" cy="43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6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47DBC-087F-4A1C-A802-312096D7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2" y="271820"/>
            <a:ext cx="7251441" cy="782539"/>
          </a:xfrm>
        </p:spPr>
        <p:txBody>
          <a:bodyPr>
            <a:normAutofit/>
          </a:bodyPr>
          <a:lstStyle/>
          <a:p>
            <a:r>
              <a:rPr lang="en-US" altLang="zh-TW" dirty="0"/>
              <a:t>Final DMPNN model Best result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503007C-20ED-41BC-ADDD-85E0C967A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6" y="1054359"/>
            <a:ext cx="5852172" cy="43891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281ED73-5A0B-4912-962F-62133B5E5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69" y="1054359"/>
            <a:ext cx="5852172" cy="43891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BB2F98F-31B5-44FB-8003-C1657FA56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636" y="4697004"/>
            <a:ext cx="587829" cy="17066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584249F-C032-4000-9547-36C204C12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635" y="4497751"/>
            <a:ext cx="587829" cy="18854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225395D-8775-443B-BF10-B09A821F5A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8808" y="4696214"/>
            <a:ext cx="771525" cy="1714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8714EAE-7410-4226-9E60-E1AD0B1B7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08807" y="4498632"/>
            <a:ext cx="771525" cy="18766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0A02E5D-D1BC-4E25-AE6E-C97CD74087E9}"/>
              </a:ext>
            </a:extLst>
          </p:cNvPr>
          <p:cNvSpPr/>
          <p:nvPr/>
        </p:nvSpPr>
        <p:spPr>
          <a:xfrm>
            <a:off x="9294521" y="5642751"/>
            <a:ext cx="30965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Best</a:t>
            </a:r>
          </a:p>
          <a:p>
            <a:r>
              <a:rPr lang="en-US" altLang="zh-TW" dirty="0"/>
              <a:t>Train RMSE:0.014755547	</a:t>
            </a:r>
          </a:p>
          <a:p>
            <a:r>
              <a:rPr lang="en-US" altLang="zh-TW" dirty="0"/>
              <a:t>Valid RMSE: 0.016348281	</a:t>
            </a:r>
          </a:p>
          <a:p>
            <a:r>
              <a:rPr lang="en-US" altLang="zh-TW" dirty="0"/>
              <a:t>Test RMSE: 0.741796877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8EC8EB-7089-4057-9224-E1690BE84A53}"/>
              </a:ext>
            </a:extLst>
          </p:cNvPr>
          <p:cNvSpPr/>
          <p:nvPr/>
        </p:nvSpPr>
        <p:spPr>
          <a:xfrm>
            <a:off x="278363" y="5625862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Best</a:t>
            </a:r>
          </a:p>
          <a:p>
            <a:r>
              <a:rPr lang="en-US" altLang="zh-TW" dirty="0"/>
              <a:t>Train r2: 0.999878639	</a:t>
            </a:r>
          </a:p>
          <a:p>
            <a:r>
              <a:rPr lang="en-US" altLang="zh-TW" dirty="0"/>
              <a:t>Valid q2:0.999861054	</a:t>
            </a:r>
          </a:p>
          <a:p>
            <a:r>
              <a:rPr lang="en-US" altLang="zh-TW" dirty="0"/>
              <a:t>Test r2: 0.714415234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9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1338B-2052-4B24-8096-650C567D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7" y="234497"/>
            <a:ext cx="9938658" cy="73588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Difference bigger than 60, total 15 compounds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D9BC6A-749C-40E7-BD8A-D351016F9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3" y="1729316"/>
            <a:ext cx="11997613" cy="386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3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50BA6CD-4A2F-4663-AF9F-4F6ED5A334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" t="13518" r="3524"/>
          <a:stretch/>
        </p:blipFill>
        <p:spPr>
          <a:xfrm>
            <a:off x="475956" y="117642"/>
            <a:ext cx="10991461" cy="20422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271462-BEEC-426E-B2B7-BC337A097F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0" t="8222" r="3685"/>
          <a:stretch/>
        </p:blipFill>
        <p:spPr>
          <a:xfrm>
            <a:off x="429400" y="2434999"/>
            <a:ext cx="11084575" cy="220309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FE944CD-D4D1-4A19-A86E-8299420EA1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t="16646" r="1505"/>
          <a:stretch/>
        </p:blipFill>
        <p:spPr>
          <a:xfrm>
            <a:off x="328126" y="4761719"/>
            <a:ext cx="11535747" cy="197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8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84</Words>
  <Application>Microsoft Office PowerPoint</Application>
  <PresentationFormat>寬螢幕</PresentationFormat>
  <Paragraphs>15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10/02</vt:lpstr>
      <vt:lpstr>Remove HBDSCAN label: -1 (considered noise), then oversampling other classes</vt:lpstr>
      <vt:lpstr>Remove HBDSCAN label: -1 (considered noise), then oversampling other classes</vt:lpstr>
      <vt:lpstr>Try adding TPESampler/model.restore() into model but not well</vt:lpstr>
      <vt:lpstr>Final DMPNN model Best result</vt:lpstr>
      <vt:lpstr>Difference bigger than 60, total 15 compounds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thereisnothingintheworld131445@gmail.com</dc:creator>
  <cp:lastModifiedBy>thereisnothingintheworld131445@gmail.com</cp:lastModifiedBy>
  <cp:revision>8</cp:revision>
  <dcterms:created xsi:type="dcterms:W3CDTF">2023-10-02T02:09:20Z</dcterms:created>
  <dcterms:modified xsi:type="dcterms:W3CDTF">2023-10-02T03:19:01Z</dcterms:modified>
</cp:coreProperties>
</file>