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Helvetica Neue" panose="02020500000000000000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has3rNVTwuOgoWKnJxA38S1hfk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909ab05d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909ab05d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144e7c0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144e7c0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144e7c06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144e7c06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remove compound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B26FBF-6250-4C37-A273-892EE0D9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41" y="242510"/>
            <a:ext cx="5304993" cy="90383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Previous Training result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C01003-B99B-4BB4-8C86-D95E71026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6" y="1442838"/>
            <a:ext cx="540067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B8651F5-31C5-4108-9813-9DF03F510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426" y="1510976"/>
            <a:ext cx="540067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400236A-46F0-4868-BA03-485B9DE79C07}"/>
              </a:ext>
            </a:extLst>
          </p:cNvPr>
          <p:cNvSpPr/>
          <p:nvPr/>
        </p:nvSpPr>
        <p:spPr>
          <a:xfrm>
            <a:off x="858147" y="5661383"/>
            <a:ext cx="29254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/>
              <a:t>Best r2</a:t>
            </a:r>
          </a:p>
          <a:p>
            <a:r>
              <a:rPr lang="en-US" altLang="zh-TW" sz="1600" dirty="0"/>
              <a:t>Train: 0.9999</a:t>
            </a:r>
          </a:p>
          <a:p>
            <a:r>
              <a:rPr lang="en-US" altLang="zh-TW" sz="1600" dirty="0"/>
              <a:t>Valid: 0.9999</a:t>
            </a:r>
          </a:p>
          <a:p>
            <a:r>
              <a:rPr lang="en-US" altLang="zh-TW" sz="1600" dirty="0"/>
              <a:t>Test: 0.7156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B17E6B4-D10E-4C4E-9926-E5A6867C6E8F}"/>
              </a:ext>
            </a:extLst>
          </p:cNvPr>
          <p:cNvSpPr/>
          <p:nvPr/>
        </p:nvSpPr>
        <p:spPr>
          <a:xfrm>
            <a:off x="10462728" y="5682926"/>
            <a:ext cx="14313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/>
              <a:t>Best RMSE</a:t>
            </a:r>
          </a:p>
          <a:p>
            <a:r>
              <a:rPr lang="en-US" altLang="zh-TW" sz="1600" dirty="0"/>
              <a:t>Train: 0.0072</a:t>
            </a:r>
          </a:p>
          <a:p>
            <a:r>
              <a:rPr lang="en-US" altLang="zh-TW" sz="1600" dirty="0"/>
              <a:t>Valid: 0.0080</a:t>
            </a:r>
          </a:p>
          <a:p>
            <a:r>
              <a:rPr lang="en-US" altLang="zh-TW" sz="1600" dirty="0"/>
              <a:t>Test: 0.7402</a:t>
            </a:r>
          </a:p>
        </p:txBody>
      </p:sp>
    </p:spTree>
    <p:extLst>
      <p:ext uri="{BB962C8B-B14F-4D97-AF65-F5344CB8AC3E}">
        <p14:creationId xmlns:p14="http://schemas.microsoft.com/office/powerpoint/2010/main" val="355611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228800" y="350700"/>
            <a:ext cx="65289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Training result after removing</a:t>
            </a:r>
            <a:endParaRPr/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800" y="1074325"/>
            <a:ext cx="5748500" cy="444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68825" y="1109289"/>
            <a:ext cx="5657975" cy="437071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/>
          <p:nvPr/>
        </p:nvSpPr>
        <p:spPr>
          <a:xfrm>
            <a:off x="142875" y="5567950"/>
            <a:ext cx="1517400" cy="12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test r2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0.9999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valid: 0.9998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test: 0.7212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10362100" y="5567950"/>
            <a:ext cx="1664700" cy="12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test rmse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train: 0.0130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valid: 0.0148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test: 0.7321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97025" y="292925"/>
            <a:ext cx="5782200" cy="11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Residual plot of best result</a:t>
            </a:r>
            <a:endParaRPr/>
          </a:p>
        </p:txBody>
      </p:sp>
      <p:pic>
        <p:nvPicPr>
          <p:cNvPr id="100" name="Google Shape;10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75" y="1625025"/>
            <a:ext cx="550545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4775" y="1625025"/>
            <a:ext cx="546735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/>
          <p:nvPr/>
        </p:nvSpPr>
        <p:spPr>
          <a:xfrm>
            <a:off x="7190075" y="766625"/>
            <a:ext cx="4174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32323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Adding a LOWESS curve</a:t>
            </a:r>
            <a:endParaRPr sz="1750">
              <a:solidFill>
                <a:srgbClr val="32323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32323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1350">
                <a:solidFill>
                  <a:srgbClr val="323232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Fit a lowess smoother to the residual scatterplot.)</a:t>
            </a:r>
            <a:endParaRPr sz="1650">
              <a:solidFill>
                <a:srgbClr val="323232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909ab05d5_0_9"/>
          <p:cNvSpPr txBox="1">
            <a:spLocks noGrp="1"/>
          </p:cNvSpPr>
          <p:nvPr>
            <p:ph type="title"/>
          </p:nvPr>
        </p:nvSpPr>
        <p:spPr>
          <a:xfrm>
            <a:off x="152400" y="76375"/>
            <a:ext cx="7652400" cy="602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Difference &gt; 60 min between observed &amp; predicted </a:t>
            </a:r>
            <a:endParaRPr sz="3000"/>
          </a:p>
        </p:txBody>
      </p:sp>
      <p:pic>
        <p:nvPicPr>
          <p:cNvPr id="108" name="Google Shape;108;g25909ab05d5_0_9"/>
          <p:cNvPicPr preferRelativeResize="0"/>
          <p:nvPr/>
        </p:nvPicPr>
        <p:blipFill rotWithShape="1">
          <a:blip r:embed="rId3">
            <a:alphaModFix/>
          </a:blip>
          <a:srcRect t="16402" b="-3050"/>
          <a:stretch/>
        </p:blipFill>
        <p:spPr>
          <a:xfrm>
            <a:off x="152400" y="678475"/>
            <a:ext cx="11887200" cy="20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25909ab05d5_0_9"/>
          <p:cNvPicPr preferRelativeResize="0"/>
          <p:nvPr/>
        </p:nvPicPr>
        <p:blipFill rotWithShape="1">
          <a:blip r:embed="rId4">
            <a:alphaModFix/>
          </a:blip>
          <a:srcRect t="9313"/>
          <a:stretch/>
        </p:blipFill>
        <p:spPr>
          <a:xfrm>
            <a:off x="152400" y="2651750"/>
            <a:ext cx="11887200" cy="215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5909ab05d5_0_9"/>
          <p:cNvPicPr preferRelativeResize="0"/>
          <p:nvPr/>
        </p:nvPicPr>
        <p:blipFill rotWithShape="1">
          <a:blip r:embed="rId5">
            <a:alphaModFix/>
          </a:blip>
          <a:srcRect t="15526" r="616"/>
          <a:stretch/>
        </p:blipFill>
        <p:spPr>
          <a:xfrm>
            <a:off x="152400" y="4807800"/>
            <a:ext cx="11973825" cy="20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144e7c060_0_0"/>
          <p:cNvSpPr txBox="1">
            <a:spLocks noGrp="1"/>
          </p:cNvSpPr>
          <p:nvPr>
            <p:ph type="title"/>
          </p:nvPr>
        </p:nvSpPr>
        <p:spPr>
          <a:xfrm>
            <a:off x="185950" y="231775"/>
            <a:ext cx="6529800" cy="90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Tanimoto Similarity </a:t>
            </a:r>
            <a:endParaRPr/>
          </a:p>
        </p:txBody>
      </p:sp>
      <p:sp>
        <p:nvSpPr>
          <p:cNvPr id="116" name="Google Shape;116;g23144e7c060_0_0"/>
          <p:cNvSpPr txBox="1"/>
          <p:nvPr/>
        </p:nvSpPr>
        <p:spPr>
          <a:xfrm>
            <a:off x="2586500" y="6035875"/>
            <a:ext cx="15165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Training set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23144e7c060_0_0"/>
          <p:cNvSpPr txBox="1"/>
          <p:nvPr/>
        </p:nvSpPr>
        <p:spPr>
          <a:xfrm>
            <a:off x="8738725" y="6035875"/>
            <a:ext cx="1256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Testing set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g23144e7c06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50" y="1748488"/>
            <a:ext cx="5429250" cy="41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3144e7c06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5025" y="1722013"/>
            <a:ext cx="5498999" cy="41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144e7c060_0_9"/>
          <p:cNvSpPr txBox="1">
            <a:spLocks noGrp="1"/>
          </p:cNvSpPr>
          <p:nvPr>
            <p:ph type="title"/>
          </p:nvPr>
        </p:nvSpPr>
        <p:spPr>
          <a:xfrm>
            <a:off x="113470" y="186963"/>
            <a:ext cx="11058111" cy="688371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dirty="0"/>
              <a:t>Plot</a:t>
            </a:r>
            <a:r>
              <a:rPr lang="en-US" sz="4000" dirty="0"/>
              <a:t> training /testing set’s  similarity distribution together</a:t>
            </a:r>
            <a:endParaRPr sz="4000" dirty="0"/>
          </a:p>
        </p:txBody>
      </p:sp>
      <p:pic>
        <p:nvPicPr>
          <p:cNvPr id="125" name="Google Shape;125;g23144e7c060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611" y="1095875"/>
            <a:ext cx="6679683" cy="5575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96</Words>
  <Application>Microsoft Office PowerPoint</Application>
  <PresentationFormat>寬螢幕</PresentationFormat>
  <Paragraphs>27</Paragraphs>
  <Slides>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Calibri</vt:lpstr>
      <vt:lpstr>Arial</vt:lpstr>
      <vt:lpstr>Helvetica Neue</vt:lpstr>
      <vt:lpstr>Office 佈景主題</vt:lpstr>
      <vt:lpstr>remove compound</vt:lpstr>
      <vt:lpstr>Previous Training result</vt:lpstr>
      <vt:lpstr>Training result after removing</vt:lpstr>
      <vt:lpstr>Residual plot of best result</vt:lpstr>
      <vt:lpstr>Difference &gt; 60 min between observed &amp; predicted </vt:lpstr>
      <vt:lpstr>Tanimoto Similarity </vt:lpstr>
      <vt:lpstr>Plot training /testing set’s  similarity distribution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remove compound</dc:title>
  <dc:creator>thereisnothingintheworld131445@gmail.com</dc:creator>
  <cp:lastModifiedBy>thereisnothingintheworld131445@gmail.com</cp:lastModifiedBy>
  <cp:revision>2</cp:revision>
  <dcterms:created xsi:type="dcterms:W3CDTF">2023-07-12T00:09:10Z</dcterms:created>
  <dcterms:modified xsi:type="dcterms:W3CDTF">2023-07-17T09:20:57Z</dcterms:modified>
</cp:coreProperties>
</file>