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0C8281-39E8-44F8-BD23-66789DCD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8896C9-E89C-4637-BEC4-9C46D1DA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57EAB1-6FD6-4861-ABBE-FF648530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E2C32-F472-47DE-8505-41525E2F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EAEA7E-6E9B-46F9-8D11-78D13C99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0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0BD09-C18C-4CA4-9182-49B496C9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F890A7-6446-4E02-9F54-5C4164388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B3F079-5176-4314-8B9D-89920551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5B7753-8EDF-4A53-AD92-B473F10E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0C5CA-F07D-46CA-BB6F-5C5BA99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3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4CD7C0-7EA1-41BD-8EEF-126AE3D00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77ECCF-2B73-4A0B-8E6D-BF99E6FB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47290-0199-44DA-8E01-BCE11DAC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9A7BA-8FBD-4180-A287-07C71C34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8AB93-6DFB-4EEB-AD2B-DD848282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14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6D039-CA2D-4B15-966A-1ED8584A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86BF01-6650-4823-8268-A55FF23E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493C6F-0846-4FDF-B700-79C803F7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33CF4B-B23D-4813-948D-5DB5737A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2F127-E7EA-4DAC-B731-24395AA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39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BA7A4-77F8-4F00-BA4F-BE064D5E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27A962-1D1C-43ED-807B-790C6385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68202E-B46D-45DD-9C64-941BECCB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032DB5-AED4-480D-B4AC-6F4297FE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B7CEA2-25D6-4894-BB58-0B96BB8F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AD3461-B3A0-453B-BA0D-306731A3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FD3E18-A3B3-494E-96A2-8BADD66C1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697EEA-F5DB-4E78-A1C3-DBA0FDEF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9B0336-A63D-4D0B-9220-E6291A4A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4C436F-9972-4F35-ACC7-0DB9D0B9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DCED49-AB12-43A8-82CC-47162EC5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2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7D927-B7DF-4CBC-A1DE-D23F55B0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AF9D43-C76E-47D2-B1EB-2B83134D7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B1BFB4-A68D-4230-9CFD-30362FA1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48C74A-21D0-4A54-8563-6C811F16C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24180F-2D79-4A00-8B26-80301766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24BB76-1D2A-4FB4-AD9B-28C2FBDE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61B61B-96B1-4743-9114-01D0B3A4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97A3AE-79CE-4664-8E98-D27020ED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D4F53-02EE-4BAD-AD0A-B9B61025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6A309D-9BEB-4CE3-A121-C3D98333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6B26EE-8013-4DA0-B4C8-2CC36786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FEDBE8-DB55-4F96-BE57-7AEED1A6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92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A19B10-6511-4B3E-A523-FCB003C6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9D6C41F-B448-42B3-BE7C-96F8ADAB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DC8E54-B007-4373-A3C9-D51C8A8A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2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90A80-C716-4088-91DF-F02FD60A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264AFF-DE05-4120-B788-35228EF0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B6A564-D536-4BFF-84C4-664CCDC4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590D5-4CC9-4B23-8E3B-2E1932A2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B49DDA-EE50-424D-A008-55094D8A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E21C5D-90AB-490A-8D3F-D847AEFA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37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3750B-6907-442F-AD1D-11D2ADE2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BCB8EA-51B4-4546-A7B0-FC7EA1B3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CC55F2-5962-4B09-A60B-915FC837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786565-E841-4CFB-A45B-9743B90D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7763CB-DC34-4B10-802F-A6623E79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ED8D90-1725-47C7-9615-93054FA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5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13DA2-BBBB-4D28-ACC3-B58164A4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727C8-6A2C-4F84-BAA9-8FEB1D31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4E6456-B136-46C4-A7AE-01F6EDE04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B37A-7DF2-4791-B644-32D7FFC8F557}" type="datetimeFigureOut">
              <a:rPr lang="zh-TW" altLang="en-US" smtClean="0"/>
              <a:t>2023/7/31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2DC6FF-2CAA-4209-9BEA-16C9A208F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0CB4E-F8B0-4757-8B87-0307EC8D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BA43F-6A1A-4265-BF07-ECEBBB07D2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55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A342C-205C-42E7-A11F-6262ED8F1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0731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538556-42B0-49C0-AE64-3E9BC8D5A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4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55A85-8E75-4495-9121-AC0D019B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33" y="153314"/>
            <a:ext cx="6071762" cy="81053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Remove suspect compound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B2F42-C28B-4791-9FC3-52D04DAB0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95" y="963846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44DF8E-2ED6-4017-BB20-C40D739E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3" y="963846"/>
            <a:ext cx="5852172" cy="43891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D6C6B6-985B-44F6-8E45-12A5341776D1}"/>
              </a:ext>
            </a:extLst>
          </p:cNvPr>
          <p:cNvSpPr/>
          <p:nvPr/>
        </p:nvSpPr>
        <p:spPr>
          <a:xfrm>
            <a:off x="416767" y="5468710"/>
            <a:ext cx="28851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r2</a:t>
            </a:r>
          </a:p>
          <a:p>
            <a:r>
              <a:rPr lang="en-US" altLang="zh-TW" dirty="0"/>
              <a:t>Train: 0.9996</a:t>
            </a:r>
          </a:p>
          <a:p>
            <a:r>
              <a:rPr lang="en-US" altLang="zh-TW" dirty="0"/>
              <a:t>Valid: 0.9996</a:t>
            </a:r>
          </a:p>
          <a:p>
            <a:r>
              <a:rPr lang="en-US" altLang="zh-TW" dirty="0"/>
              <a:t>Test: 0.7232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37A8DD-4434-4196-ADDB-7C1E48F739BE}"/>
              </a:ext>
            </a:extLst>
          </p:cNvPr>
          <p:cNvSpPr/>
          <p:nvPr/>
        </p:nvSpPr>
        <p:spPr>
          <a:xfrm>
            <a:off x="10167258" y="5468710"/>
            <a:ext cx="1710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RMSE</a:t>
            </a:r>
          </a:p>
          <a:p>
            <a:r>
              <a:rPr lang="en-US" altLang="zh-TW" dirty="0"/>
              <a:t>Train: 0.0256</a:t>
            </a:r>
          </a:p>
          <a:p>
            <a:r>
              <a:rPr lang="en-US" altLang="zh-TW" dirty="0"/>
              <a:t>Valid: 0.0265</a:t>
            </a:r>
          </a:p>
          <a:p>
            <a:r>
              <a:rPr lang="en-US" altLang="zh-TW" dirty="0"/>
              <a:t>Test: 0.7401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54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D12F6-365E-4459-A2AF-11E04513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4" y="243828"/>
            <a:ext cx="3108649" cy="875846"/>
          </a:xfrm>
        </p:spPr>
        <p:txBody>
          <a:bodyPr/>
          <a:lstStyle/>
          <a:p>
            <a:r>
              <a:rPr lang="en-US" altLang="zh-TW" dirty="0"/>
              <a:t>Residual plot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6FD464-EBA0-450E-A3AC-C65890E3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76" y="1769325"/>
            <a:ext cx="6276197" cy="4723549"/>
          </a:xfrm>
          <a:prstGeom prst="rect">
            <a:avLst/>
          </a:prstGeom>
        </p:spPr>
      </p:pic>
      <p:sp>
        <p:nvSpPr>
          <p:cNvPr id="6" name="Google Shape;102;p3">
            <a:extLst>
              <a:ext uri="{FF2B5EF4-FFF2-40B4-BE49-F238E27FC236}">
                <a16:creationId xmlns:a16="http://schemas.microsoft.com/office/drawing/2014/main" id="{6140DA94-326A-4176-AD86-74FDE57E35FB}"/>
              </a:ext>
            </a:extLst>
          </p:cNvPr>
          <p:cNvSpPr txBox="1"/>
          <p:nvPr/>
        </p:nvSpPr>
        <p:spPr>
          <a:xfrm>
            <a:off x="4437543" y="952882"/>
            <a:ext cx="377339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750" kern="0" dirty="0">
                <a:solidFill>
                  <a:srgbClr val="323232"/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Adding a LOWESS curve</a:t>
            </a:r>
            <a:endParaRPr sz="1750" kern="0" dirty="0">
              <a:solidFill>
                <a:srgbClr val="323232"/>
              </a:solidFill>
              <a:highlight>
                <a:srgbClr val="FFFFFF"/>
              </a:highlight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sz="1450" kern="0" dirty="0">
                <a:solidFill>
                  <a:srgbClr val="323232"/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(</a:t>
            </a:r>
            <a:r>
              <a:rPr lang="en-US" sz="1350" kern="0" dirty="0">
                <a:solidFill>
                  <a:srgbClr val="323232"/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Fit a </a:t>
            </a:r>
            <a:r>
              <a:rPr lang="en-US" sz="1350" kern="0" dirty="0" err="1">
                <a:solidFill>
                  <a:srgbClr val="323232"/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lowess</a:t>
            </a:r>
            <a:r>
              <a:rPr lang="en-US" sz="1350" kern="0" dirty="0">
                <a:solidFill>
                  <a:srgbClr val="323232"/>
                </a:solidFill>
                <a:highlight>
                  <a:srgbClr val="FFFFFF"/>
                </a:highlight>
                <a:ea typeface="Helvetica Neue"/>
                <a:cs typeface="Helvetica Neue"/>
                <a:sym typeface="Helvetica Neue"/>
              </a:rPr>
              <a:t> smoother to the residual scatterplot.)</a:t>
            </a:r>
            <a:endParaRPr sz="1650" kern="0" dirty="0">
              <a:solidFill>
                <a:srgbClr val="323232"/>
              </a:solidFill>
              <a:highlight>
                <a:srgbClr val="FFFFFF"/>
              </a:highlight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69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39AD52-389B-4459-B564-867179AA3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10396" r="4031"/>
          <a:stretch/>
        </p:blipFill>
        <p:spPr>
          <a:xfrm>
            <a:off x="410547" y="2572136"/>
            <a:ext cx="11187404" cy="21849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A0772B5-8F5C-4B01-B355-1915E8A530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17347" r="1505"/>
          <a:stretch/>
        </p:blipFill>
        <p:spPr>
          <a:xfrm>
            <a:off x="74645" y="4757055"/>
            <a:ext cx="11859208" cy="20154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03AF472-BB51-4C3C-8735-D4C11A20FE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3456" r="3724"/>
          <a:stretch/>
        </p:blipFill>
        <p:spPr>
          <a:xfrm>
            <a:off x="317241" y="461862"/>
            <a:ext cx="11280710" cy="21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D05AA4E-1853-47D9-985B-01C9E7AD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1487589"/>
            <a:ext cx="11856098" cy="36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544DB-84C5-440D-BCCC-150E5476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09" y="208543"/>
            <a:ext cx="7335417" cy="795895"/>
          </a:xfrm>
        </p:spPr>
        <p:txBody>
          <a:bodyPr>
            <a:normAutofit fontScale="90000"/>
          </a:bodyPr>
          <a:lstStyle/>
          <a:p>
            <a:r>
              <a:rPr lang="en-US" altLang="zh-TW" sz="3600" dirty="0"/>
              <a:t>Remove all difference &gt; 60 min compounds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1B7304-DA2C-4A80-90A5-2E0CD9664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18" y="1004438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1558DE9-A68A-470D-9D3F-EF85E2F4D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5" y="1004438"/>
            <a:ext cx="5852172" cy="43891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68963A-A230-4014-8936-6CD10BEF40B5}"/>
              </a:ext>
            </a:extLst>
          </p:cNvPr>
          <p:cNvSpPr/>
          <p:nvPr/>
        </p:nvSpPr>
        <p:spPr>
          <a:xfrm>
            <a:off x="314130" y="5496204"/>
            <a:ext cx="1561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r2</a:t>
            </a:r>
          </a:p>
          <a:p>
            <a:r>
              <a:rPr lang="en-US" altLang="zh-TW" dirty="0"/>
              <a:t>Train: 0.9997</a:t>
            </a:r>
          </a:p>
          <a:p>
            <a:r>
              <a:rPr lang="en-US" altLang="zh-TW" dirty="0"/>
              <a:t>Valid: 0.9997</a:t>
            </a:r>
          </a:p>
          <a:p>
            <a:r>
              <a:rPr lang="en-US" altLang="zh-TW" dirty="0"/>
              <a:t>Test: 0.7236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680DF7-B8AB-48F0-BE82-48ECD8D9DB0C}"/>
              </a:ext>
            </a:extLst>
          </p:cNvPr>
          <p:cNvSpPr/>
          <p:nvPr/>
        </p:nvSpPr>
        <p:spPr>
          <a:xfrm>
            <a:off x="10482944" y="5496204"/>
            <a:ext cx="1477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RMSE</a:t>
            </a:r>
          </a:p>
          <a:p>
            <a:r>
              <a:rPr lang="en-US" altLang="zh-TW" dirty="0"/>
              <a:t>Train: 0.0225</a:t>
            </a:r>
          </a:p>
          <a:p>
            <a:r>
              <a:rPr lang="en-US" altLang="zh-TW" dirty="0"/>
              <a:t>Valid: 0.0229</a:t>
            </a:r>
          </a:p>
          <a:p>
            <a:r>
              <a:rPr lang="en-US" altLang="zh-TW" dirty="0"/>
              <a:t>Test: 0.7467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4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15A4186-9A7E-4973-A6CB-1C74FACF5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3074" r="2424"/>
          <a:stretch/>
        </p:blipFill>
        <p:spPr>
          <a:xfrm>
            <a:off x="376335" y="158620"/>
            <a:ext cx="11439330" cy="21196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B1AC9A-1EA2-4BF7-8807-128AA3B9E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9678" r="2424"/>
          <a:stretch/>
        </p:blipFill>
        <p:spPr>
          <a:xfrm>
            <a:off x="376335" y="2278223"/>
            <a:ext cx="11364686" cy="22024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5E08D9-9EF8-45FE-A500-A8A383F21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" t="18245" r="1823"/>
          <a:stretch/>
        </p:blipFill>
        <p:spPr>
          <a:xfrm>
            <a:off x="413657" y="4480636"/>
            <a:ext cx="11156301" cy="23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7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BEF965-E7AD-4950-ABC3-A813C68D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" y="1557785"/>
            <a:ext cx="11977396" cy="35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Helvetica Neue</vt:lpstr>
      <vt:lpstr>Office 佈景主題</vt:lpstr>
      <vt:lpstr>0731</vt:lpstr>
      <vt:lpstr>Remove suspect compound</vt:lpstr>
      <vt:lpstr>Residual plot</vt:lpstr>
      <vt:lpstr>PowerPoint 簡報</vt:lpstr>
      <vt:lpstr>PowerPoint 簡報</vt:lpstr>
      <vt:lpstr>Remove all difference &gt; 60 min compounds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0731</dc:title>
  <dc:creator>thereisnothingintheworld131445@gmail.com</dc:creator>
  <cp:lastModifiedBy>thereisnothingintheworld131445@gmail.com</cp:lastModifiedBy>
  <cp:revision>7</cp:revision>
  <dcterms:created xsi:type="dcterms:W3CDTF">2023-07-30T19:12:35Z</dcterms:created>
  <dcterms:modified xsi:type="dcterms:W3CDTF">2023-07-31T03:19:31Z</dcterms:modified>
</cp:coreProperties>
</file>