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half_life_difference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deepchem_DMPNN_testing_result_r!$B$1</c:f>
              <c:strCache>
                <c:ptCount val="1"/>
                <c:pt idx="0">
                  <c:v>Observed(min)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val>
            <c:numRef>
              <c:f>deepchem_DMPNN_testing_result_r!$B$2:$B$157</c:f>
              <c:numCache>
                <c:formatCode>General</c:formatCode>
                <c:ptCount val="156"/>
                <c:pt idx="0">
                  <c:v>7.9979999983801902</c:v>
                </c:pt>
                <c:pt idx="1">
                  <c:v>31.0019999903583</c:v>
                </c:pt>
                <c:pt idx="2">
                  <c:v>99.000000008663505</c:v>
                </c:pt>
                <c:pt idx="3">
                  <c:v>66.000000012914498</c:v>
                </c:pt>
                <c:pt idx="4">
                  <c:v>26.531999988293801</c:v>
                </c:pt>
                <c:pt idx="5">
                  <c:v>13.602000006374601</c:v>
                </c:pt>
                <c:pt idx="6">
                  <c:v>64.019999979538099</c:v>
                </c:pt>
                <c:pt idx="7">
                  <c:v>70.019999978684496</c:v>
                </c:pt>
                <c:pt idx="8">
                  <c:v>5.9999999999642704</c:v>
                </c:pt>
                <c:pt idx="9">
                  <c:v>10.002000002254301</c:v>
                </c:pt>
                <c:pt idx="10">
                  <c:v>5.9999999999642704</c:v>
                </c:pt>
                <c:pt idx="11">
                  <c:v>8.2020000020688109</c:v>
                </c:pt>
                <c:pt idx="12">
                  <c:v>10.002000002254301</c:v>
                </c:pt>
                <c:pt idx="13">
                  <c:v>29.999999986798301</c:v>
                </c:pt>
                <c:pt idx="14">
                  <c:v>89.999999990265195</c:v>
                </c:pt>
                <c:pt idx="15">
                  <c:v>13.0020000057185</c:v>
                </c:pt>
                <c:pt idx="16">
                  <c:v>7.9979999983801902</c:v>
                </c:pt>
                <c:pt idx="17">
                  <c:v>18.000000005866799</c:v>
                </c:pt>
                <c:pt idx="18">
                  <c:v>1.00020000021947</c:v>
                </c:pt>
                <c:pt idx="19">
                  <c:v>4.9997999979401904</c:v>
                </c:pt>
                <c:pt idx="20">
                  <c:v>21.000000010472199</c:v>
                </c:pt>
                <c:pt idx="21">
                  <c:v>79.979999984278194</c:v>
                </c:pt>
                <c:pt idx="22">
                  <c:v>28.9980000038016</c:v>
                </c:pt>
                <c:pt idx="23">
                  <c:v>1.00020000021947</c:v>
                </c:pt>
                <c:pt idx="24">
                  <c:v>22.001999997906601</c:v>
                </c:pt>
                <c:pt idx="25">
                  <c:v>19.997999993369501</c:v>
                </c:pt>
                <c:pt idx="26">
                  <c:v>37.398000006257803</c:v>
                </c:pt>
                <c:pt idx="27">
                  <c:v>32.999999991935397</c:v>
                </c:pt>
                <c:pt idx="28">
                  <c:v>109.980000015664</c:v>
                </c:pt>
                <c:pt idx="29">
                  <c:v>26.202000012855201</c:v>
                </c:pt>
                <c:pt idx="30">
                  <c:v>3.4998000007580199</c:v>
                </c:pt>
                <c:pt idx="31">
                  <c:v>61.019999995946797</c:v>
                </c:pt>
                <c:pt idx="32">
                  <c:v>2.9999999986619699</c:v>
                </c:pt>
                <c:pt idx="33">
                  <c:v>70.019999978684496</c:v>
                </c:pt>
                <c:pt idx="34">
                  <c:v>8.99999999897293</c:v>
                </c:pt>
                <c:pt idx="35">
                  <c:v>94.980000009604794</c:v>
                </c:pt>
                <c:pt idx="36">
                  <c:v>1.00020000021947</c:v>
                </c:pt>
                <c:pt idx="37">
                  <c:v>68.999999974114004</c:v>
                </c:pt>
                <c:pt idx="38">
                  <c:v>2.8002000000571599</c:v>
                </c:pt>
                <c:pt idx="39">
                  <c:v>37.001999999433401</c:v>
                </c:pt>
                <c:pt idx="40">
                  <c:v>7.9979999983801902</c:v>
                </c:pt>
                <c:pt idx="41">
                  <c:v>53.999999981522599</c:v>
                </c:pt>
                <c:pt idx="42">
                  <c:v>2.9999999986619699</c:v>
                </c:pt>
                <c:pt idx="43">
                  <c:v>12.0000000052092</c:v>
                </c:pt>
                <c:pt idx="44">
                  <c:v>25.0019999888423</c:v>
                </c:pt>
                <c:pt idx="45">
                  <c:v>46.997999981621099</c:v>
                </c:pt>
                <c:pt idx="46">
                  <c:v>35.999999991575599</c:v>
                </c:pt>
                <c:pt idx="47">
                  <c:v>13.9979999993666</c:v>
                </c:pt>
                <c:pt idx="48">
                  <c:v>53.999999981522599</c:v>
                </c:pt>
                <c:pt idx="49">
                  <c:v>100.020000023138</c:v>
                </c:pt>
                <c:pt idx="50">
                  <c:v>1.00020000021947</c:v>
                </c:pt>
                <c:pt idx="51">
                  <c:v>31.0019999903583</c:v>
                </c:pt>
                <c:pt idx="52">
                  <c:v>22.001999997906601</c:v>
                </c:pt>
                <c:pt idx="53">
                  <c:v>10.002000002254301</c:v>
                </c:pt>
                <c:pt idx="54">
                  <c:v>25.5000000014718</c:v>
                </c:pt>
                <c:pt idx="55">
                  <c:v>1.00020000021947</c:v>
                </c:pt>
                <c:pt idx="56">
                  <c:v>7.0019999978267604</c:v>
                </c:pt>
                <c:pt idx="57">
                  <c:v>284.99999998673297</c:v>
                </c:pt>
                <c:pt idx="58">
                  <c:v>41.999999997426698</c:v>
                </c:pt>
                <c:pt idx="59">
                  <c:v>7.0019999978267604</c:v>
                </c:pt>
                <c:pt idx="60">
                  <c:v>25.0019999888423</c:v>
                </c:pt>
                <c:pt idx="61">
                  <c:v>48.402000001897697</c:v>
                </c:pt>
                <c:pt idx="62">
                  <c:v>84.000000031818104</c:v>
                </c:pt>
                <c:pt idx="63">
                  <c:v>115.979999973766</c:v>
                </c:pt>
                <c:pt idx="64">
                  <c:v>8.99999999897293</c:v>
                </c:pt>
                <c:pt idx="65">
                  <c:v>26.099999997219101</c:v>
                </c:pt>
                <c:pt idx="66">
                  <c:v>120.000000052806</c:v>
                </c:pt>
                <c:pt idx="67">
                  <c:v>1.00020000021947</c:v>
                </c:pt>
                <c:pt idx="68">
                  <c:v>202.98000004088499</c:v>
                </c:pt>
                <c:pt idx="69">
                  <c:v>19.997999993369501</c:v>
                </c:pt>
                <c:pt idx="70">
                  <c:v>124.02000003725099</c:v>
                </c:pt>
                <c:pt idx="71">
                  <c:v>40.002000014325603</c:v>
                </c:pt>
                <c:pt idx="72">
                  <c:v>122.999999981511</c:v>
                </c:pt>
                <c:pt idx="73">
                  <c:v>6.4979999998387896</c:v>
                </c:pt>
                <c:pt idx="74">
                  <c:v>181.01999996797301</c:v>
                </c:pt>
                <c:pt idx="75">
                  <c:v>16.998000002476001</c:v>
                </c:pt>
                <c:pt idx="76">
                  <c:v>31.998000012017801</c:v>
                </c:pt>
                <c:pt idx="77">
                  <c:v>28.002000000738299</c:v>
                </c:pt>
                <c:pt idx="78">
                  <c:v>18.000000005866799</c:v>
                </c:pt>
                <c:pt idx="79">
                  <c:v>8.4000000031317903</c:v>
                </c:pt>
                <c:pt idx="80">
                  <c:v>60</c:v>
                </c:pt>
                <c:pt idx="81">
                  <c:v>81.420000011990496</c:v>
                </c:pt>
                <c:pt idx="82">
                  <c:v>1.9997999993250399</c:v>
                </c:pt>
                <c:pt idx="83">
                  <c:v>13.0020000057185</c:v>
                </c:pt>
                <c:pt idx="84">
                  <c:v>74.999999976434196</c:v>
                </c:pt>
                <c:pt idx="85">
                  <c:v>106.019999964211</c:v>
                </c:pt>
                <c:pt idx="86">
                  <c:v>88.019999985842404</c:v>
                </c:pt>
                <c:pt idx="87">
                  <c:v>13.0020000057185</c:v>
                </c:pt>
                <c:pt idx="88">
                  <c:v>12.8999999981227</c:v>
                </c:pt>
                <c:pt idx="89">
                  <c:v>18.000000005866799</c:v>
                </c:pt>
                <c:pt idx="90">
                  <c:v>1.00020000021947</c:v>
                </c:pt>
                <c:pt idx="91">
                  <c:v>27.000000005879802</c:v>
                </c:pt>
                <c:pt idx="92">
                  <c:v>41.999999997426698</c:v>
                </c:pt>
                <c:pt idx="93">
                  <c:v>4.0002000014087402</c:v>
                </c:pt>
                <c:pt idx="94">
                  <c:v>50.699999980985602</c:v>
                </c:pt>
                <c:pt idx="95">
                  <c:v>5.9999999999642704</c:v>
                </c:pt>
                <c:pt idx="96">
                  <c:v>16.998000002476001</c:v>
                </c:pt>
                <c:pt idx="97">
                  <c:v>226.98000007924</c:v>
                </c:pt>
                <c:pt idx="98">
                  <c:v>230.99999993077</c:v>
                </c:pt>
                <c:pt idx="99">
                  <c:v>8.99999999897293</c:v>
                </c:pt>
                <c:pt idx="100">
                  <c:v>32.999999991935397</c:v>
                </c:pt>
                <c:pt idx="101">
                  <c:v>39.000000003605699</c:v>
                </c:pt>
                <c:pt idx="102">
                  <c:v>31.0019999903583</c:v>
                </c:pt>
                <c:pt idx="103">
                  <c:v>25.9980000061426</c:v>
                </c:pt>
                <c:pt idx="104">
                  <c:v>35.999999991575599</c:v>
                </c:pt>
                <c:pt idx="105">
                  <c:v>37.9980000174696</c:v>
                </c:pt>
                <c:pt idx="106">
                  <c:v>51.000000025386498</c:v>
                </c:pt>
                <c:pt idx="107">
                  <c:v>1.00020000021947</c:v>
                </c:pt>
                <c:pt idx="108">
                  <c:v>19.002000008314099</c:v>
                </c:pt>
                <c:pt idx="109">
                  <c:v>99.000000008663505</c:v>
                </c:pt>
                <c:pt idx="110">
                  <c:v>95.999999976409299</c:v>
                </c:pt>
                <c:pt idx="111">
                  <c:v>1.00020000021947</c:v>
                </c:pt>
                <c:pt idx="112">
                  <c:v>25.0019999888423</c:v>
                </c:pt>
                <c:pt idx="113">
                  <c:v>48.000000015082001</c:v>
                </c:pt>
                <c:pt idx="114">
                  <c:v>120.000000052806</c:v>
                </c:pt>
                <c:pt idx="115">
                  <c:v>1.00020000021947</c:v>
                </c:pt>
                <c:pt idx="116">
                  <c:v>16.0019999967062</c:v>
                </c:pt>
                <c:pt idx="117">
                  <c:v>124.97999996515099</c:v>
                </c:pt>
                <c:pt idx="118">
                  <c:v>32.999999991935397</c:v>
                </c:pt>
                <c:pt idx="119">
                  <c:v>12.0000000052092</c:v>
                </c:pt>
                <c:pt idx="120">
                  <c:v>11.9519999979877</c:v>
                </c:pt>
                <c:pt idx="121">
                  <c:v>1.00020000021947</c:v>
                </c:pt>
                <c:pt idx="122">
                  <c:v>38.388000017916397</c:v>
                </c:pt>
                <c:pt idx="123">
                  <c:v>31.0019999903583</c:v>
                </c:pt>
                <c:pt idx="124">
                  <c:v>5.8499999998732601</c:v>
                </c:pt>
                <c:pt idx="125">
                  <c:v>32.999999991935397</c:v>
                </c:pt>
                <c:pt idx="126">
                  <c:v>89.999999990265195</c:v>
                </c:pt>
                <c:pt idx="127">
                  <c:v>15.0000000017983</c:v>
                </c:pt>
                <c:pt idx="128">
                  <c:v>93.179999984480801</c:v>
                </c:pt>
                <c:pt idx="129">
                  <c:v>1.00020000021947</c:v>
                </c:pt>
                <c:pt idx="130">
                  <c:v>291.00000001472699</c:v>
                </c:pt>
                <c:pt idx="131">
                  <c:v>23.099999992939502</c:v>
                </c:pt>
                <c:pt idx="132">
                  <c:v>5.9999999999642704</c:v>
                </c:pt>
                <c:pt idx="133">
                  <c:v>229.97999990837101</c:v>
                </c:pt>
                <c:pt idx="134">
                  <c:v>6.2399999990063604</c:v>
                </c:pt>
                <c:pt idx="135">
                  <c:v>11.2020000048668</c:v>
                </c:pt>
                <c:pt idx="136">
                  <c:v>22.5000000002638</c:v>
                </c:pt>
                <c:pt idx="137">
                  <c:v>124.02000003725099</c:v>
                </c:pt>
                <c:pt idx="138">
                  <c:v>16.0019999967062</c:v>
                </c:pt>
                <c:pt idx="139">
                  <c:v>109.980000015664</c:v>
                </c:pt>
                <c:pt idx="140">
                  <c:v>10.9980000015009</c:v>
                </c:pt>
                <c:pt idx="141">
                  <c:v>32.897999985924002</c:v>
                </c:pt>
                <c:pt idx="142">
                  <c:v>55.0020000007924</c:v>
                </c:pt>
                <c:pt idx="143">
                  <c:v>27.000000005879802</c:v>
                </c:pt>
                <c:pt idx="144">
                  <c:v>109.980000015664</c:v>
                </c:pt>
                <c:pt idx="145">
                  <c:v>7.9979999983801902</c:v>
                </c:pt>
                <c:pt idx="146">
                  <c:v>43.001999999237299</c:v>
                </c:pt>
                <c:pt idx="147">
                  <c:v>1.00020000021947</c:v>
                </c:pt>
                <c:pt idx="148">
                  <c:v>13.9979999993666</c:v>
                </c:pt>
                <c:pt idx="149">
                  <c:v>12.600000003334801</c:v>
                </c:pt>
                <c:pt idx="150">
                  <c:v>16.998000002476001</c:v>
                </c:pt>
                <c:pt idx="151">
                  <c:v>115.01999999269501</c:v>
                </c:pt>
                <c:pt idx="152">
                  <c:v>39.000000003605699</c:v>
                </c:pt>
                <c:pt idx="153">
                  <c:v>4.3997999994563104</c:v>
                </c:pt>
                <c:pt idx="154">
                  <c:v>19.002000008314099</c:v>
                </c:pt>
                <c:pt idx="155">
                  <c:v>19.997999993369501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4-4901-A2E0-D1DF3161E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25280432"/>
        <c:axId val="1480263136"/>
      </c:barChart>
      <c:scatterChart>
        <c:scatterStyle val="lineMarker"/>
        <c:varyColors val="0"/>
        <c:ser>
          <c:idx val="1"/>
          <c:order val="1"/>
          <c:tx>
            <c:strRef>
              <c:f>deepchem_DMPNN_testing_result_r!$C$1</c:f>
              <c:strCache>
                <c:ptCount val="1"/>
                <c:pt idx="0">
                  <c:v>Prediction of testing-set(min)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yVal>
            <c:numRef>
              <c:f>deepchem_DMPNN_testing_result_r!$C$2:$C$157</c:f>
              <c:numCache>
                <c:formatCode>General</c:formatCode>
                <c:ptCount val="156"/>
                <c:pt idx="0">
                  <c:v>6.6588893000000002</c:v>
                </c:pt>
                <c:pt idx="1">
                  <c:v>9.7874309999999998</c:v>
                </c:pt>
                <c:pt idx="2">
                  <c:v>60.201416000000002</c:v>
                </c:pt>
                <c:pt idx="3">
                  <c:v>54.318399999999997</c:v>
                </c:pt>
                <c:pt idx="4">
                  <c:v>41.456375000000001</c:v>
                </c:pt>
                <c:pt idx="5">
                  <c:v>5.2663716999999997</c:v>
                </c:pt>
                <c:pt idx="6">
                  <c:v>20.383215</c:v>
                </c:pt>
                <c:pt idx="7">
                  <c:v>41.400382999999998</c:v>
                </c:pt>
                <c:pt idx="8">
                  <c:v>3.9110165000000001</c:v>
                </c:pt>
                <c:pt idx="9">
                  <c:v>5.3980402999999999</c:v>
                </c:pt>
                <c:pt idx="10">
                  <c:v>3.1308541000000001</c:v>
                </c:pt>
                <c:pt idx="11">
                  <c:v>14.208468</c:v>
                </c:pt>
                <c:pt idx="12">
                  <c:v>0.98396380000000006</c:v>
                </c:pt>
                <c:pt idx="13">
                  <c:v>86.405209999999997</c:v>
                </c:pt>
                <c:pt idx="14">
                  <c:v>99.782529999999994</c:v>
                </c:pt>
                <c:pt idx="15">
                  <c:v>21.635092</c:v>
                </c:pt>
                <c:pt idx="16">
                  <c:v>8.0518660000000004</c:v>
                </c:pt>
                <c:pt idx="17">
                  <c:v>19.396280000000001</c:v>
                </c:pt>
                <c:pt idx="18">
                  <c:v>1.0390558000000001</c:v>
                </c:pt>
                <c:pt idx="19">
                  <c:v>7.9506702000000002</c:v>
                </c:pt>
                <c:pt idx="20">
                  <c:v>17.171082999999999</c:v>
                </c:pt>
                <c:pt idx="21">
                  <c:v>29.752022</c:v>
                </c:pt>
                <c:pt idx="22">
                  <c:v>7.481922</c:v>
                </c:pt>
                <c:pt idx="23">
                  <c:v>1.0804788999999999</c:v>
                </c:pt>
                <c:pt idx="24">
                  <c:v>18.110828000000001</c:v>
                </c:pt>
                <c:pt idx="25">
                  <c:v>41.390521999999997</c:v>
                </c:pt>
                <c:pt idx="26">
                  <c:v>26.008305</c:v>
                </c:pt>
                <c:pt idx="27">
                  <c:v>28.304731</c:v>
                </c:pt>
                <c:pt idx="28">
                  <c:v>150.26940999999999</c:v>
                </c:pt>
                <c:pt idx="29">
                  <c:v>13.134358000000001</c:v>
                </c:pt>
                <c:pt idx="30">
                  <c:v>4.5610957000000001</c:v>
                </c:pt>
                <c:pt idx="31">
                  <c:v>72.496160000000003</c:v>
                </c:pt>
                <c:pt idx="32">
                  <c:v>10.197175</c:v>
                </c:pt>
                <c:pt idx="33">
                  <c:v>33.492339999999999</c:v>
                </c:pt>
                <c:pt idx="34">
                  <c:v>13.233055</c:v>
                </c:pt>
                <c:pt idx="35">
                  <c:v>53.50788</c:v>
                </c:pt>
                <c:pt idx="36">
                  <c:v>0.94349090000000002</c:v>
                </c:pt>
                <c:pt idx="37">
                  <c:v>47.413789999999999</c:v>
                </c:pt>
                <c:pt idx="38">
                  <c:v>22.267493999999999</c:v>
                </c:pt>
                <c:pt idx="39">
                  <c:v>16.103548</c:v>
                </c:pt>
                <c:pt idx="40">
                  <c:v>4.1223817</c:v>
                </c:pt>
                <c:pt idx="41">
                  <c:v>38.584724000000001</c:v>
                </c:pt>
                <c:pt idx="42">
                  <c:v>4.655011</c:v>
                </c:pt>
                <c:pt idx="43">
                  <c:v>10.724099000000001</c:v>
                </c:pt>
                <c:pt idx="44">
                  <c:v>36.524197000000001</c:v>
                </c:pt>
                <c:pt idx="45">
                  <c:v>88.096059999999994</c:v>
                </c:pt>
                <c:pt idx="46">
                  <c:v>26.722425000000001</c:v>
                </c:pt>
                <c:pt idx="47">
                  <c:v>47.674263000000003</c:v>
                </c:pt>
                <c:pt idx="48">
                  <c:v>8.0901390000000006</c:v>
                </c:pt>
                <c:pt idx="49">
                  <c:v>61.762196000000003</c:v>
                </c:pt>
                <c:pt idx="50">
                  <c:v>1.0216730000000001</c:v>
                </c:pt>
                <c:pt idx="51">
                  <c:v>8.8055129999999995</c:v>
                </c:pt>
                <c:pt idx="52">
                  <c:v>18.475480999999998</c:v>
                </c:pt>
                <c:pt idx="53">
                  <c:v>10.831218</c:v>
                </c:pt>
                <c:pt idx="54">
                  <c:v>105.52567999999999</c:v>
                </c:pt>
                <c:pt idx="55">
                  <c:v>1.0248409999999999</c:v>
                </c:pt>
                <c:pt idx="56">
                  <c:v>12.113994</c:v>
                </c:pt>
                <c:pt idx="57">
                  <c:v>108.07625</c:v>
                </c:pt>
                <c:pt idx="58">
                  <c:v>26.518968999999998</c:v>
                </c:pt>
                <c:pt idx="59">
                  <c:v>15.195118000000001</c:v>
                </c:pt>
                <c:pt idx="60">
                  <c:v>44.703470000000003</c:v>
                </c:pt>
                <c:pt idx="61">
                  <c:v>31.991951</c:v>
                </c:pt>
                <c:pt idx="62">
                  <c:v>83.488410000000002</c:v>
                </c:pt>
                <c:pt idx="63">
                  <c:v>63.409016000000001</c:v>
                </c:pt>
                <c:pt idx="64">
                  <c:v>50.618262999999999</c:v>
                </c:pt>
                <c:pt idx="65">
                  <c:v>11.515135000000001</c:v>
                </c:pt>
                <c:pt idx="66">
                  <c:v>60.143543000000001</c:v>
                </c:pt>
                <c:pt idx="67">
                  <c:v>1.1665283</c:v>
                </c:pt>
                <c:pt idx="68">
                  <c:v>210.31010000000001</c:v>
                </c:pt>
                <c:pt idx="69">
                  <c:v>20.116629</c:v>
                </c:pt>
                <c:pt idx="70">
                  <c:v>37.033904999999997</c:v>
                </c:pt>
                <c:pt idx="71">
                  <c:v>43.981279999999998</c:v>
                </c:pt>
                <c:pt idx="72">
                  <c:v>70.307379999999995</c:v>
                </c:pt>
                <c:pt idx="73">
                  <c:v>6.9606022999999997</c:v>
                </c:pt>
                <c:pt idx="74">
                  <c:v>64.782979999999995</c:v>
                </c:pt>
                <c:pt idx="75">
                  <c:v>13.907389999999999</c:v>
                </c:pt>
                <c:pt idx="76">
                  <c:v>30.887936</c:v>
                </c:pt>
                <c:pt idx="77">
                  <c:v>12.866285</c:v>
                </c:pt>
                <c:pt idx="78">
                  <c:v>14.055171</c:v>
                </c:pt>
                <c:pt idx="79">
                  <c:v>26.758483999999999</c:v>
                </c:pt>
                <c:pt idx="80">
                  <c:v>65.234690000000001</c:v>
                </c:pt>
                <c:pt idx="81">
                  <c:v>70.175089999999997</c:v>
                </c:pt>
                <c:pt idx="82">
                  <c:v>3.065547</c:v>
                </c:pt>
                <c:pt idx="83">
                  <c:v>16.009346000000001</c:v>
                </c:pt>
                <c:pt idx="84">
                  <c:v>106.9034</c:v>
                </c:pt>
                <c:pt idx="85">
                  <c:v>53.850433000000002</c:v>
                </c:pt>
                <c:pt idx="86">
                  <c:v>18.743238000000002</c:v>
                </c:pt>
                <c:pt idx="87">
                  <c:v>16.122714999999999</c:v>
                </c:pt>
                <c:pt idx="88">
                  <c:v>13.402241</c:v>
                </c:pt>
                <c:pt idx="89">
                  <c:v>7.1341286000000004</c:v>
                </c:pt>
                <c:pt idx="90">
                  <c:v>0.98858380000000001</c:v>
                </c:pt>
                <c:pt idx="91">
                  <c:v>23.706537000000001</c:v>
                </c:pt>
                <c:pt idx="92">
                  <c:v>60.784534000000001</c:v>
                </c:pt>
                <c:pt idx="93">
                  <c:v>5.8056916999999997</c:v>
                </c:pt>
                <c:pt idx="94">
                  <c:v>34.82349</c:v>
                </c:pt>
                <c:pt idx="95">
                  <c:v>6.8716980000000003</c:v>
                </c:pt>
                <c:pt idx="96">
                  <c:v>25.819949999999999</c:v>
                </c:pt>
                <c:pt idx="97">
                  <c:v>117.8159</c:v>
                </c:pt>
                <c:pt idx="98">
                  <c:v>50.305186999999997</c:v>
                </c:pt>
                <c:pt idx="99">
                  <c:v>12.765103999999999</c:v>
                </c:pt>
                <c:pt idx="100">
                  <c:v>23.322502</c:v>
                </c:pt>
                <c:pt idx="101">
                  <c:v>12.581676</c:v>
                </c:pt>
                <c:pt idx="102">
                  <c:v>29.495892000000001</c:v>
                </c:pt>
                <c:pt idx="103">
                  <c:v>71.021129999999999</c:v>
                </c:pt>
                <c:pt idx="104">
                  <c:v>57.959896000000001</c:v>
                </c:pt>
                <c:pt idx="105">
                  <c:v>132.50255000000001</c:v>
                </c:pt>
                <c:pt idx="106">
                  <c:v>84.718739999999997</c:v>
                </c:pt>
                <c:pt idx="107">
                  <c:v>0.98052585000000003</c:v>
                </c:pt>
                <c:pt idx="108">
                  <c:v>46.126170000000002</c:v>
                </c:pt>
                <c:pt idx="109">
                  <c:v>24.058720000000001</c:v>
                </c:pt>
                <c:pt idx="110">
                  <c:v>93.737305000000006</c:v>
                </c:pt>
                <c:pt idx="111">
                  <c:v>0.9610071</c:v>
                </c:pt>
                <c:pt idx="112">
                  <c:v>40.910483999999997</c:v>
                </c:pt>
                <c:pt idx="113">
                  <c:v>92.118470000000002</c:v>
                </c:pt>
                <c:pt idx="114">
                  <c:v>37.307617</c:v>
                </c:pt>
                <c:pt idx="115">
                  <c:v>0.97651494000000005</c:v>
                </c:pt>
                <c:pt idx="116">
                  <c:v>4.2173333</c:v>
                </c:pt>
                <c:pt idx="117">
                  <c:v>95.322389999999999</c:v>
                </c:pt>
                <c:pt idx="118">
                  <c:v>20.018512999999999</c:v>
                </c:pt>
                <c:pt idx="119">
                  <c:v>6.3329186000000002</c:v>
                </c:pt>
                <c:pt idx="120">
                  <c:v>64.949060000000003</c:v>
                </c:pt>
                <c:pt idx="121">
                  <c:v>1.3554449</c:v>
                </c:pt>
                <c:pt idx="122">
                  <c:v>27.200695</c:v>
                </c:pt>
                <c:pt idx="123">
                  <c:v>40.113503000000001</c:v>
                </c:pt>
                <c:pt idx="124">
                  <c:v>11.254337</c:v>
                </c:pt>
                <c:pt idx="125">
                  <c:v>6.45038</c:v>
                </c:pt>
                <c:pt idx="126">
                  <c:v>46.139034000000002</c:v>
                </c:pt>
                <c:pt idx="127">
                  <c:v>38.085293</c:v>
                </c:pt>
                <c:pt idx="128">
                  <c:v>54.640667000000001</c:v>
                </c:pt>
                <c:pt idx="129">
                  <c:v>1.3476127</c:v>
                </c:pt>
                <c:pt idx="130">
                  <c:v>212.16767999999999</c:v>
                </c:pt>
                <c:pt idx="131">
                  <c:v>15.721711000000001</c:v>
                </c:pt>
                <c:pt idx="132">
                  <c:v>21.139633</c:v>
                </c:pt>
                <c:pt idx="133">
                  <c:v>206.22998000000001</c:v>
                </c:pt>
                <c:pt idx="134">
                  <c:v>6.7630204999999997</c:v>
                </c:pt>
                <c:pt idx="135">
                  <c:v>14.530571999999999</c:v>
                </c:pt>
                <c:pt idx="136">
                  <c:v>49.610301999999997</c:v>
                </c:pt>
                <c:pt idx="137">
                  <c:v>149.95322999999999</c:v>
                </c:pt>
                <c:pt idx="138">
                  <c:v>27.714949000000001</c:v>
                </c:pt>
                <c:pt idx="139">
                  <c:v>38.634140000000002</c:v>
                </c:pt>
                <c:pt idx="140">
                  <c:v>25.574870000000001</c:v>
                </c:pt>
                <c:pt idx="141">
                  <c:v>40.771217</c:v>
                </c:pt>
                <c:pt idx="142">
                  <c:v>52.097973000000003</c:v>
                </c:pt>
                <c:pt idx="143">
                  <c:v>11.192131</c:v>
                </c:pt>
                <c:pt idx="144">
                  <c:v>151.26552000000001</c:v>
                </c:pt>
                <c:pt idx="145">
                  <c:v>10.079915</c:v>
                </c:pt>
                <c:pt idx="146">
                  <c:v>26.766366999999999</c:v>
                </c:pt>
                <c:pt idx="147">
                  <c:v>1.0311546</c:v>
                </c:pt>
                <c:pt idx="148">
                  <c:v>22.187733000000001</c:v>
                </c:pt>
                <c:pt idx="149">
                  <c:v>14.930717</c:v>
                </c:pt>
                <c:pt idx="150">
                  <c:v>29.384499999999999</c:v>
                </c:pt>
                <c:pt idx="151">
                  <c:v>112.12555</c:v>
                </c:pt>
                <c:pt idx="152">
                  <c:v>11.176666000000001</c:v>
                </c:pt>
                <c:pt idx="153">
                  <c:v>19.435749999999999</c:v>
                </c:pt>
                <c:pt idx="154">
                  <c:v>8.5979690000000009</c:v>
                </c:pt>
                <c:pt idx="155">
                  <c:v>11.621427000000001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1B4-4901-A2E0-D1DF3161E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5280432"/>
        <c:axId val="1480263136"/>
      </c:scatterChart>
      <c:catAx>
        <c:axId val="1825280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0263136"/>
        <c:crosses val="autoZero"/>
        <c:auto val="1"/>
        <c:lblAlgn val="ctr"/>
        <c:lblOffset val="100"/>
        <c:noMultiLvlLbl val="0"/>
      </c:catAx>
      <c:valAx>
        <c:axId val="148026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2528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half_life_difference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deepchem_DMPNN_testing_result_r!$B$1</c:f>
              <c:strCache>
                <c:ptCount val="1"/>
                <c:pt idx="0">
                  <c:v>Observed(min)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deepchem_DMPNN_testing_result_r!$B$2:$B$157</c:f>
              <c:numCache>
                <c:formatCode>General</c:formatCode>
                <c:ptCount val="156"/>
                <c:pt idx="0">
                  <c:v>7.9979999983801902</c:v>
                </c:pt>
                <c:pt idx="1">
                  <c:v>31.0019999903583</c:v>
                </c:pt>
                <c:pt idx="2">
                  <c:v>99.000000008663505</c:v>
                </c:pt>
                <c:pt idx="3">
                  <c:v>66.000000012914498</c:v>
                </c:pt>
                <c:pt idx="4">
                  <c:v>26.531999988293801</c:v>
                </c:pt>
                <c:pt idx="5">
                  <c:v>13.602000006374601</c:v>
                </c:pt>
                <c:pt idx="6">
                  <c:v>64.019999979538099</c:v>
                </c:pt>
                <c:pt idx="7">
                  <c:v>70.019999978684496</c:v>
                </c:pt>
                <c:pt idx="8">
                  <c:v>5.9999999999642704</c:v>
                </c:pt>
                <c:pt idx="9">
                  <c:v>10.002000002254301</c:v>
                </c:pt>
                <c:pt idx="10">
                  <c:v>5.9999999999642704</c:v>
                </c:pt>
                <c:pt idx="11">
                  <c:v>8.2020000020688109</c:v>
                </c:pt>
                <c:pt idx="12">
                  <c:v>10.002000002254301</c:v>
                </c:pt>
                <c:pt idx="13">
                  <c:v>29.999999986798301</c:v>
                </c:pt>
                <c:pt idx="14">
                  <c:v>89.999999990265195</c:v>
                </c:pt>
                <c:pt idx="15">
                  <c:v>13.0020000057185</c:v>
                </c:pt>
                <c:pt idx="16">
                  <c:v>7.9979999983801902</c:v>
                </c:pt>
                <c:pt idx="17">
                  <c:v>18.000000005866799</c:v>
                </c:pt>
                <c:pt idx="18">
                  <c:v>1.00020000021947</c:v>
                </c:pt>
                <c:pt idx="19">
                  <c:v>4.9997999979401904</c:v>
                </c:pt>
                <c:pt idx="20">
                  <c:v>21.000000010472199</c:v>
                </c:pt>
                <c:pt idx="21">
                  <c:v>79.979999984278194</c:v>
                </c:pt>
                <c:pt idx="22">
                  <c:v>28.9980000038016</c:v>
                </c:pt>
                <c:pt idx="23">
                  <c:v>1.00020000021947</c:v>
                </c:pt>
                <c:pt idx="24">
                  <c:v>22.001999997906601</c:v>
                </c:pt>
                <c:pt idx="25">
                  <c:v>19.997999993369501</c:v>
                </c:pt>
                <c:pt idx="26">
                  <c:v>37.398000006257803</c:v>
                </c:pt>
                <c:pt idx="27">
                  <c:v>32.999999991935397</c:v>
                </c:pt>
                <c:pt idx="28">
                  <c:v>109.980000015664</c:v>
                </c:pt>
                <c:pt idx="29">
                  <c:v>26.202000012855201</c:v>
                </c:pt>
                <c:pt idx="30">
                  <c:v>3.4998000007580199</c:v>
                </c:pt>
                <c:pt idx="31">
                  <c:v>61.019999995946797</c:v>
                </c:pt>
                <c:pt idx="32">
                  <c:v>2.9999999986619699</c:v>
                </c:pt>
                <c:pt idx="33">
                  <c:v>70.019999978684496</c:v>
                </c:pt>
                <c:pt idx="34">
                  <c:v>8.99999999897293</c:v>
                </c:pt>
                <c:pt idx="35">
                  <c:v>94.980000009604794</c:v>
                </c:pt>
                <c:pt idx="36">
                  <c:v>1.00020000021947</c:v>
                </c:pt>
                <c:pt idx="37">
                  <c:v>68.999999974114004</c:v>
                </c:pt>
                <c:pt idx="38">
                  <c:v>2.8002000000571599</c:v>
                </c:pt>
                <c:pt idx="39">
                  <c:v>37.001999999433401</c:v>
                </c:pt>
                <c:pt idx="40">
                  <c:v>7.9979999983801902</c:v>
                </c:pt>
                <c:pt idx="41">
                  <c:v>53.999999981522599</c:v>
                </c:pt>
                <c:pt idx="42">
                  <c:v>2.9999999986619699</c:v>
                </c:pt>
                <c:pt idx="43">
                  <c:v>12.0000000052092</c:v>
                </c:pt>
                <c:pt idx="44">
                  <c:v>25.0019999888423</c:v>
                </c:pt>
                <c:pt idx="45">
                  <c:v>46.997999981621099</c:v>
                </c:pt>
                <c:pt idx="46">
                  <c:v>35.999999991575599</c:v>
                </c:pt>
                <c:pt idx="47">
                  <c:v>13.9979999993666</c:v>
                </c:pt>
                <c:pt idx="48">
                  <c:v>53.999999981522599</c:v>
                </c:pt>
                <c:pt idx="49">
                  <c:v>100.020000023138</c:v>
                </c:pt>
                <c:pt idx="50">
                  <c:v>1.00020000021947</c:v>
                </c:pt>
                <c:pt idx="51">
                  <c:v>31.0019999903583</c:v>
                </c:pt>
                <c:pt idx="52">
                  <c:v>22.001999997906601</c:v>
                </c:pt>
                <c:pt idx="53">
                  <c:v>10.002000002254301</c:v>
                </c:pt>
                <c:pt idx="54">
                  <c:v>25.5000000014718</c:v>
                </c:pt>
                <c:pt idx="55">
                  <c:v>1.00020000021947</c:v>
                </c:pt>
                <c:pt idx="56">
                  <c:v>7.0019999978267604</c:v>
                </c:pt>
                <c:pt idx="57">
                  <c:v>284.99999998673297</c:v>
                </c:pt>
                <c:pt idx="58">
                  <c:v>41.999999997426698</c:v>
                </c:pt>
                <c:pt idx="59">
                  <c:v>7.0019999978267604</c:v>
                </c:pt>
                <c:pt idx="60">
                  <c:v>25.0019999888423</c:v>
                </c:pt>
                <c:pt idx="61">
                  <c:v>48.402000001897697</c:v>
                </c:pt>
                <c:pt idx="62">
                  <c:v>84.000000031818104</c:v>
                </c:pt>
                <c:pt idx="63">
                  <c:v>115.979999973766</c:v>
                </c:pt>
                <c:pt idx="64">
                  <c:v>8.99999999897293</c:v>
                </c:pt>
                <c:pt idx="65">
                  <c:v>26.099999997219101</c:v>
                </c:pt>
                <c:pt idx="66">
                  <c:v>120.000000052806</c:v>
                </c:pt>
                <c:pt idx="67">
                  <c:v>1.00020000021947</c:v>
                </c:pt>
                <c:pt idx="68">
                  <c:v>202.98000004088499</c:v>
                </c:pt>
                <c:pt idx="69">
                  <c:v>19.997999993369501</c:v>
                </c:pt>
                <c:pt idx="70">
                  <c:v>124.02000003725099</c:v>
                </c:pt>
                <c:pt idx="71">
                  <c:v>40.002000014325603</c:v>
                </c:pt>
                <c:pt idx="72">
                  <c:v>122.999999981511</c:v>
                </c:pt>
                <c:pt idx="73">
                  <c:v>6.4979999998387896</c:v>
                </c:pt>
                <c:pt idx="74">
                  <c:v>181.01999996797301</c:v>
                </c:pt>
                <c:pt idx="75">
                  <c:v>16.998000002476001</c:v>
                </c:pt>
                <c:pt idx="76">
                  <c:v>31.998000012017801</c:v>
                </c:pt>
                <c:pt idx="77">
                  <c:v>28.002000000738299</c:v>
                </c:pt>
                <c:pt idx="78">
                  <c:v>18.000000005866799</c:v>
                </c:pt>
                <c:pt idx="79">
                  <c:v>8.4000000031317903</c:v>
                </c:pt>
                <c:pt idx="80">
                  <c:v>60</c:v>
                </c:pt>
                <c:pt idx="81">
                  <c:v>81.420000011990496</c:v>
                </c:pt>
                <c:pt idx="82">
                  <c:v>1.9997999993250399</c:v>
                </c:pt>
                <c:pt idx="83">
                  <c:v>13.0020000057185</c:v>
                </c:pt>
                <c:pt idx="84">
                  <c:v>74.999999976434196</c:v>
                </c:pt>
                <c:pt idx="85">
                  <c:v>106.019999964211</c:v>
                </c:pt>
                <c:pt idx="86">
                  <c:v>88.019999985842404</c:v>
                </c:pt>
                <c:pt idx="87">
                  <c:v>13.0020000057185</c:v>
                </c:pt>
                <c:pt idx="88">
                  <c:v>12.8999999981227</c:v>
                </c:pt>
                <c:pt idx="89">
                  <c:v>18.000000005866799</c:v>
                </c:pt>
                <c:pt idx="90">
                  <c:v>1.00020000021947</c:v>
                </c:pt>
                <c:pt idx="91">
                  <c:v>27.000000005879802</c:v>
                </c:pt>
                <c:pt idx="92">
                  <c:v>41.999999997426698</c:v>
                </c:pt>
                <c:pt idx="93">
                  <c:v>4.0002000014087402</c:v>
                </c:pt>
                <c:pt idx="94">
                  <c:v>50.699999980985602</c:v>
                </c:pt>
                <c:pt idx="95">
                  <c:v>5.9999999999642704</c:v>
                </c:pt>
                <c:pt idx="96">
                  <c:v>16.998000002476001</c:v>
                </c:pt>
                <c:pt idx="97">
                  <c:v>226.98000007924</c:v>
                </c:pt>
                <c:pt idx="98">
                  <c:v>230.99999993077</c:v>
                </c:pt>
                <c:pt idx="99">
                  <c:v>8.99999999897293</c:v>
                </c:pt>
                <c:pt idx="100">
                  <c:v>32.999999991935397</c:v>
                </c:pt>
                <c:pt idx="101">
                  <c:v>39.000000003605699</c:v>
                </c:pt>
                <c:pt idx="102">
                  <c:v>31.0019999903583</c:v>
                </c:pt>
                <c:pt idx="103">
                  <c:v>25.9980000061426</c:v>
                </c:pt>
                <c:pt idx="104">
                  <c:v>35.999999991575599</c:v>
                </c:pt>
                <c:pt idx="105">
                  <c:v>37.9980000174696</c:v>
                </c:pt>
                <c:pt idx="106">
                  <c:v>51.000000025386498</c:v>
                </c:pt>
                <c:pt idx="107">
                  <c:v>1.00020000021947</c:v>
                </c:pt>
                <c:pt idx="108">
                  <c:v>19.002000008314099</c:v>
                </c:pt>
                <c:pt idx="109">
                  <c:v>99.000000008663505</c:v>
                </c:pt>
                <c:pt idx="110">
                  <c:v>95.999999976409299</c:v>
                </c:pt>
                <c:pt idx="111">
                  <c:v>1.00020000021947</c:v>
                </c:pt>
                <c:pt idx="112">
                  <c:v>25.0019999888423</c:v>
                </c:pt>
                <c:pt idx="113">
                  <c:v>48.000000015082001</c:v>
                </c:pt>
                <c:pt idx="114">
                  <c:v>120.000000052806</c:v>
                </c:pt>
                <c:pt idx="115">
                  <c:v>1.00020000021947</c:v>
                </c:pt>
                <c:pt idx="116">
                  <c:v>16.0019999967062</c:v>
                </c:pt>
                <c:pt idx="117">
                  <c:v>124.97999996515099</c:v>
                </c:pt>
                <c:pt idx="118">
                  <c:v>32.999999991935397</c:v>
                </c:pt>
                <c:pt idx="119">
                  <c:v>12.0000000052092</c:v>
                </c:pt>
                <c:pt idx="120">
                  <c:v>11.9519999979877</c:v>
                </c:pt>
                <c:pt idx="121">
                  <c:v>1.00020000021947</c:v>
                </c:pt>
                <c:pt idx="122">
                  <c:v>38.388000017916397</c:v>
                </c:pt>
                <c:pt idx="123">
                  <c:v>31.0019999903583</c:v>
                </c:pt>
                <c:pt idx="124">
                  <c:v>5.8499999998732601</c:v>
                </c:pt>
                <c:pt idx="125">
                  <c:v>32.999999991935397</c:v>
                </c:pt>
                <c:pt idx="126">
                  <c:v>89.999999990265195</c:v>
                </c:pt>
                <c:pt idx="127">
                  <c:v>15.0000000017983</c:v>
                </c:pt>
                <c:pt idx="128">
                  <c:v>93.179999984480801</c:v>
                </c:pt>
                <c:pt idx="129">
                  <c:v>1.00020000021947</c:v>
                </c:pt>
                <c:pt idx="130">
                  <c:v>291.00000001472699</c:v>
                </c:pt>
                <c:pt idx="131">
                  <c:v>23.099999992939502</c:v>
                </c:pt>
                <c:pt idx="132">
                  <c:v>5.9999999999642704</c:v>
                </c:pt>
                <c:pt idx="133">
                  <c:v>229.97999990837101</c:v>
                </c:pt>
                <c:pt idx="134">
                  <c:v>6.2399999990063604</c:v>
                </c:pt>
                <c:pt idx="135">
                  <c:v>11.2020000048668</c:v>
                </c:pt>
                <c:pt idx="136">
                  <c:v>22.5000000002638</c:v>
                </c:pt>
                <c:pt idx="137">
                  <c:v>124.02000003725099</c:v>
                </c:pt>
                <c:pt idx="138">
                  <c:v>16.0019999967062</c:v>
                </c:pt>
                <c:pt idx="139">
                  <c:v>109.980000015664</c:v>
                </c:pt>
                <c:pt idx="140">
                  <c:v>10.9980000015009</c:v>
                </c:pt>
                <c:pt idx="141">
                  <c:v>32.897999985924002</c:v>
                </c:pt>
                <c:pt idx="142">
                  <c:v>55.0020000007924</c:v>
                </c:pt>
                <c:pt idx="143">
                  <c:v>27.000000005879802</c:v>
                </c:pt>
                <c:pt idx="144">
                  <c:v>109.980000015664</c:v>
                </c:pt>
                <c:pt idx="145">
                  <c:v>7.9979999983801902</c:v>
                </c:pt>
                <c:pt idx="146">
                  <c:v>43.001999999237299</c:v>
                </c:pt>
                <c:pt idx="147">
                  <c:v>1.00020000021947</c:v>
                </c:pt>
                <c:pt idx="148">
                  <c:v>13.9979999993666</c:v>
                </c:pt>
                <c:pt idx="149">
                  <c:v>12.600000003334801</c:v>
                </c:pt>
                <c:pt idx="150">
                  <c:v>16.998000002476001</c:v>
                </c:pt>
                <c:pt idx="151">
                  <c:v>115.01999999269501</c:v>
                </c:pt>
                <c:pt idx="152">
                  <c:v>39.000000003605699</c:v>
                </c:pt>
                <c:pt idx="153">
                  <c:v>4.3997999994563104</c:v>
                </c:pt>
                <c:pt idx="154">
                  <c:v>19.002000008314099</c:v>
                </c:pt>
                <c:pt idx="155">
                  <c:v>19.997999993369501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6F-4F1C-82FA-5A43CA482E88}"/>
            </c:ext>
          </c:extLst>
        </c:ser>
        <c:ser>
          <c:idx val="1"/>
          <c:order val="1"/>
          <c:tx>
            <c:strRef>
              <c:f>deepchem_DMPNN_testing_result_r!$C$1</c:f>
              <c:strCache>
                <c:ptCount val="1"/>
                <c:pt idx="0">
                  <c:v>Prediction of testing-set(min)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deepchem_DMPNN_testing_result_r!$C$2:$C$157</c:f>
              <c:numCache>
                <c:formatCode>General</c:formatCode>
                <c:ptCount val="156"/>
                <c:pt idx="0">
                  <c:v>6.6588893000000002</c:v>
                </c:pt>
                <c:pt idx="1">
                  <c:v>9.7874309999999998</c:v>
                </c:pt>
                <c:pt idx="2">
                  <c:v>60.201416000000002</c:v>
                </c:pt>
                <c:pt idx="3">
                  <c:v>54.318399999999997</c:v>
                </c:pt>
                <c:pt idx="4">
                  <c:v>41.456375000000001</c:v>
                </c:pt>
                <c:pt idx="5">
                  <c:v>5.2663716999999997</c:v>
                </c:pt>
                <c:pt idx="6">
                  <c:v>20.383215</c:v>
                </c:pt>
                <c:pt idx="7">
                  <c:v>41.400382999999998</c:v>
                </c:pt>
                <c:pt idx="8">
                  <c:v>3.9110165000000001</c:v>
                </c:pt>
                <c:pt idx="9">
                  <c:v>5.3980402999999999</c:v>
                </c:pt>
                <c:pt idx="10">
                  <c:v>3.1308541000000001</c:v>
                </c:pt>
                <c:pt idx="11">
                  <c:v>14.208468</c:v>
                </c:pt>
                <c:pt idx="12">
                  <c:v>0.98396380000000006</c:v>
                </c:pt>
                <c:pt idx="13">
                  <c:v>86.405209999999997</c:v>
                </c:pt>
                <c:pt idx="14">
                  <c:v>99.782529999999994</c:v>
                </c:pt>
                <c:pt idx="15">
                  <c:v>21.635092</c:v>
                </c:pt>
                <c:pt idx="16">
                  <c:v>8.0518660000000004</c:v>
                </c:pt>
                <c:pt idx="17">
                  <c:v>19.396280000000001</c:v>
                </c:pt>
                <c:pt idx="18">
                  <c:v>1.0390558000000001</c:v>
                </c:pt>
                <c:pt idx="19">
                  <c:v>7.9506702000000002</c:v>
                </c:pt>
                <c:pt idx="20">
                  <c:v>17.171082999999999</c:v>
                </c:pt>
                <c:pt idx="21">
                  <c:v>29.752022</c:v>
                </c:pt>
                <c:pt idx="22">
                  <c:v>7.481922</c:v>
                </c:pt>
                <c:pt idx="23">
                  <c:v>1.0804788999999999</c:v>
                </c:pt>
                <c:pt idx="24">
                  <c:v>18.110828000000001</c:v>
                </c:pt>
                <c:pt idx="25">
                  <c:v>41.390521999999997</c:v>
                </c:pt>
                <c:pt idx="26">
                  <c:v>26.008305</c:v>
                </c:pt>
                <c:pt idx="27">
                  <c:v>28.304731</c:v>
                </c:pt>
                <c:pt idx="28">
                  <c:v>150.26940999999999</c:v>
                </c:pt>
                <c:pt idx="29">
                  <c:v>13.134358000000001</c:v>
                </c:pt>
                <c:pt idx="30">
                  <c:v>4.5610957000000001</c:v>
                </c:pt>
                <c:pt idx="31">
                  <c:v>72.496160000000003</c:v>
                </c:pt>
                <c:pt idx="32">
                  <c:v>10.197175</c:v>
                </c:pt>
                <c:pt idx="33">
                  <c:v>33.492339999999999</c:v>
                </c:pt>
                <c:pt idx="34">
                  <c:v>13.233055</c:v>
                </c:pt>
                <c:pt idx="35">
                  <c:v>53.50788</c:v>
                </c:pt>
                <c:pt idx="36">
                  <c:v>0.94349090000000002</c:v>
                </c:pt>
                <c:pt idx="37">
                  <c:v>47.413789999999999</c:v>
                </c:pt>
                <c:pt idx="38">
                  <c:v>22.267493999999999</c:v>
                </c:pt>
                <c:pt idx="39">
                  <c:v>16.103548</c:v>
                </c:pt>
                <c:pt idx="40">
                  <c:v>4.1223817</c:v>
                </c:pt>
                <c:pt idx="41">
                  <c:v>38.584724000000001</c:v>
                </c:pt>
                <c:pt idx="42">
                  <c:v>4.655011</c:v>
                </c:pt>
                <c:pt idx="43">
                  <c:v>10.724099000000001</c:v>
                </c:pt>
                <c:pt idx="44">
                  <c:v>36.524197000000001</c:v>
                </c:pt>
                <c:pt idx="45">
                  <c:v>88.096059999999994</c:v>
                </c:pt>
                <c:pt idx="46">
                  <c:v>26.722425000000001</c:v>
                </c:pt>
                <c:pt idx="47">
                  <c:v>47.674263000000003</c:v>
                </c:pt>
                <c:pt idx="48">
                  <c:v>8.0901390000000006</c:v>
                </c:pt>
                <c:pt idx="49">
                  <c:v>61.762196000000003</c:v>
                </c:pt>
                <c:pt idx="50">
                  <c:v>1.0216730000000001</c:v>
                </c:pt>
                <c:pt idx="51">
                  <c:v>8.8055129999999995</c:v>
                </c:pt>
                <c:pt idx="52">
                  <c:v>18.475480999999998</c:v>
                </c:pt>
                <c:pt idx="53">
                  <c:v>10.831218</c:v>
                </c:pt>
                <c:pt idx="54">
                  <c:v>105.52567999999999</c:v>
                </c:pt>
                <c:pt idx="55">
                  <c:v>1.0248409999999999</c:v>
                </c:pt>
                <c:pt idx="56">
                  <c:v>12.113994</c:v>
                </c:pt>
                <c:pt idx="57">
                  <c:v>108.07625</c:v>
                </c:pt>
                <c:pt idx="58">
                  <c:v>26.518968999999998</c:v>
                </c:pt>
                <c:pt idx="59">
                  <c:v>15.195118000000001</c:v>
                </c:pt>
                <c:pt idx="60">
                  <c:v>44.703470000000003</c:v>
                </c:pt>
                <c:pt idx="61">
                  <c:v>31.991951</c:v>
                </c:pt>
                <c:pt idx="62">
                  <c:v>83.488410000000002</c:v>
                </c:pt>
                <c:pt idx="63">
                  <c:v>63.409016000000001</c:v>
                </c:pt>
                <c:pt idx="64">
                  <c:v>50.618262999999999</c:v>
                </c:pt>
                <c:pt idx="65">
                  <c:v>11.515135000000001</c:v>
                </c:pt>
                <c:pt idx="66">
                  <c:v>60.143543000000001</c:v>
                </c:pt>
                <c:pt idx="67">
                  <c:v>1.1665283</c:v>
                </c:pt>
                <c:pt idx="68">
                  <c:v>210.31010000000001</c:v>
                </c:pt>
                <c:pt idx="69">
                  <c:v>20.116629</c:v>
                </c:pt>
                <c:pt idx="70">
                  <c:v>37.033904999999997</c:v>
                </c:pt>
                <c:pt idx="71">
                  <c:v>43.981279999999998</c:v>
                </c:pt>
                <c:pt idx="72">
                  <c:v>70.307379999999995</c:v>
                </c:pt>
                <c:pt idx="73">
                  <c:v>6.9606022999999997</c:v>
                </c:pt>
                <c:pt idx="74">
                  <c:v>64.782979999999995</c:v>
                </c:pt>
                <c:pt idx="75">
                  <c:v>13.907389999999999</c:v>
                </c:pt>
                <c:pt idx="76">
                  <c:v>30.887936</c:v>
                </c:pt>
                <c:pt idx="77">
                  <c:v>12.866285</c:v>
                </c:pt>
                <c:pt idx="78">
                  <c:v>14.055171</c:v>
                </c:pt>
                <c:pt idx="79">
                  <c:v>26.758483999999999</c:v>
                </c:pt>
                <c:pt idx="80">
                  <c:v>65.234690000000001</c:v>
                </c:pt>
                <c:pt idx="81">
                  <c:v>70.175089999999997</c:v>
                </c:pt>
                <c:pt idx="82">
                  <c:v>3.065547</c:v>
                </c:pt>
                <c:pt idx="83">
                  <c:v>16.009346000000001</c:v>
                </c:pt>
                <c:pt idx="84">
                  <c:v>106.9034</c:v>
                </c:pt>
                <c:pt idx="85">
                  <c:v>53.850433000000002</c:v>
                </c:pt>
                <c:pt idx="86">
                  <c:v>18.743238000000002</c:v>
                </c:pt>
                <c:pt idx="87">
                  <c:v>16.122714999999999</c:v>
                </c:pt>
                <c:pt idx="88">
                  <c:v>13.402241</c:v>
                </c:pt>
                <c:pt idx="89">
                  <c:v>7.1341286000000004</c:v>
                </c:pt>
                <c:pt idx="90">
                  <c:v>0.98858380000000001</c:v>
                </c:pt>
                <c:pt idx="91">
                  <c:v>23.706537000000001</c:v>
                </c:pt>
                <c:pt idx="92">
                  <c:v>60.784534000000001</c:v>
                </c:pt>
                <c:pt idx="93">
                  <c:v>5.8056916999999997</c:v>
                </c:pt>
                <c:pt idx="94">
                  <c:v>34.82349</c:v>
                </c:pt>
                <c:pt idx="95">
                  <c:v>6.8716980000000003</c:v>
                </c:pt>
                <c:pt idx="96">
                  <c:v>25.819949999999999</c:v>
                </c:pt>
                <c:pt idx="97">
                  <c:v>117.8159</c:v>
                </c:pt>
                <c:pt idx="98">
                  <c:v>50.305186999999997</c:v>
                </c:pt>
                <c:pt idx="99">
                  <c:v>12.765103999999999</c:v>
                </c:pt>
                <c:pt idx="100">
                  <c:v>23.322502</c:v>
                </c:pt>
                <c:pt idx="101">
                  <c:v>12.581676</c:v>
                </c:pt>
                <c:pt idx="102">
                  <c:v>29.495892000000001</c:v>
                </c:pt>
                <c:pt idx="103">
                  <c:v>71.021129999999999</c:v>
                </c:pt>
                <c:pt idx="104">
                  <c:v>57.959896000000001</c:v>
                </c:pt>
                <c:pt idx="105">
                  <c:v>132.50255000000001</c:v>
                </c:pt>
                <c:pt idx="106">
                  <c:v>84.718739999999997</c:v>
                </c:pt>
                <c:pt idx="107">
                  <c:v>0.98052585000000003</c:v>
                </c:pt>
                <c:pt idx="108">
                  <c:v>46.126170000000002</c:v>
                </c:pt>
                <c:pt idx="109">
                  <c:v>24.058720000000001</c:v>
                </c:pt>
                <c:pt idx="110">
                  <c:v>93.737305000000006</c:v>
                </c:pt>
                <c:pt idx="111">
                  <c:v>0.9610071</c:v>
                </c:pt>
                <c:pt idx="112">
                  <c:v>40.910483999999997</c:v>
                </c:pt>
                <c:pt idx="113">
                  <c:v>92.118470000000002</c:v>
                </c:pt>
                <c:pt idx="114">
                  <c:v>37.307617</c:v>
                </c:pt>
                <c:pt idx="115">
                  <c:v>0.97651494000000005</c:v>
                </c:pt>
                <c:pt idx="116">
                  <c:v>4.2173333</c:v>
                </c:pt>
                <c:pt idx="117">
                  <c:v>95.322389999999999</c:v>
                </c:pt>
                <c:pt idx="118">
                  <c:v>20.018512999999999</c:v>
                </c:pt>
                <c:pt idx="119">
                  <c:v>6.3329186000000002</c:v>
                </c:pt>
                <c:pt idx="120">
                  <c:v>64.949060000000003</c:v>
                </c:pt>
                <c:pt idx="121">
                  <c:v>1.3554449</c:v>
                </c:pt>
                <c:pt idx="122">
                  <c:v>27.200695</c:v>
                </c:pt>
                <c:pt idx="123">
                  <c:v>40.113503000000001</c:v>
                </c:pt>
                <c:pt idx="124">
                  <c:v>11.254337</c:v>
                </c:pt>
                <c:pt idx="125">
                  <c:v>6.45038</c:v>
                </c:pt>
                <c:pt idx="126">
                  <c:v>46.139034000000002</c:v>
                </c:pt>
                <c:pt idx="127">
                  <c:v>38.085293</c:v>
                </c:pt>
                <c:pt idx="128">
                  <c:v>54.640667000000001</c:v>
                </c:pt>
                <c:pt idx="129">
                  <c:v>1.3476127</c:v>
                </c:pt>
                <c:pt idx="130">
                  <c:v>212.16767999999999</c:v>
                </c:pt>
                <c:pt idx="131">
                  <c:v>15.721711000000001</c:v>
                </c:pt>
                <c:pt idx="132">
                  <c:v>21.139633</c:v>
                </c:pt>
                <c:pt idx="133">
                  <c:v>206.22998000000001</c:v>
                </c:pt>
                <c:pt idx="134">
                  <c:v>6.7630204999999997</c:v>
                </c:pt>
                <c:pt idx="135">
                  <c:v>14.530571999999999</c:v>
                </c:pt>
                <c:pt idx="136">
                  <c:v>49.610301999999997</c:v>
                </c:pt>
                <c:pt idx="137">
                  <c:v>149.95322999999999</c:v>
                </c:pt>
                <c:pt idx="138">
                  <c:v>27.714949000000001</c:v>
                </c:pt>
                <c:pt idx="139">
                  <c:v>38.634140000000002</c:v>
                </c:pt>
                <c:pt idx="140">
                  <c:v>25.574870000000001</c:v>
                </c:pt>
                <c:pt idx="141">
                  <c:v>40.771217</c:v>
                </c:pt>
                <c:pt idx="142">
                  <c:v>52.097973000000003</c:v>
                </c:pt>
                <c:pt idx="143">
                  <c:v>11.192131</c:v>
                </c:pt>
                <c:pt idx="144">
                  <c:v>151.26552000000001</c:v>
                </c:pt>
                <c:pt idx="145">
                  <c:v>10.079915</c:v>
                </c:pt>
                <c:pt idx="146">
                  <c:v>26.766366999999999</c:v>
                </c:pt>
                <c:pt idx="147">
                  <c:v>1.0311546</c:v>
                </c:pt>
                <c:pt idx="148">
                  <c:v>22.187733000000001</c:v>
                </c:pt>
                <c:pt idx="149">
                  <c:v>14.930717</c:v>
                </c:pt>
                <c:pt idx="150">
                  <c:v>29.384499999999999</c:v>
                </c:pt>
                <c:pt idx="151">
                  <c:v>112.12555</c:v>
                </c:pt>
                <c:pt idx="152">
                  <c:v>11.176666000000001</c:v>
                </c:pt>
                <c:pt idx="153">
                  <c:v>19.435749999999999</c:v>
                </c:pt>
                <c:pt idx="154">
                  <c:v>8.5979690000000009</c:v>
                </c:pt>
                <c:pt idx="155">
                  <c:v>11.621427000000001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6F-4F1C-82FA-5A43CA482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59549232"/>
        <c:axId val="1476184496"/>
      </c:barChart>
      <c:catAx>
        <c:axId val="1659549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184496"/>
        <c:crosses val="autoZero"/>
        <c:auto val="1"/>
        <c:lblAlgn val="ctr"/>
        <c:lblOffset val="100"/>
        <c:noMultiLvlLbl val="0"/>
      </c:catAx>
      <c:valAx>
        <c:axId val="147618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5954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71133-022F-4C70-90EC-96C788A86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4C57FE-BC5D-4DBA-AE02-696B31B6E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FE48D-E0BD-4159-94FB-C8B9985B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F6F-45CC-4F24-852A-5B2554A60F4F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7BEC54-E12C-43AD-807D-C60CFF8F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44877-06F1-4463-A852-87D1A079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AD5A-0C94-4338-9649-1FB3A1E15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35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778B3-0B2F-4CBE-94F7-B824B966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2233B7-DA75-4AC0-97A4-07FA4905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C5DEB3-ABC0-4F00-A7B6-85F0BE57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F6F-45CC-4F24-852A-5B2554A60F4F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343E78-AC8C-41D1-ABB4-EBC48398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5C49AF-4F64-4420-B5CB-A593903F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AD5A-0C94-4338-9649-1FB3A1E15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A570A1-C0EF-4334-B293-D2D605FAA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F63741-D847-4E28-AC2C-87F025266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CDE63D-3A1C-4080-B1A7-017FC2FA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F6F-45CC-4F24-852A-5B2554A60F4F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234F54-7FE3-42BC-A1DE-BBF2E1FA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B4539C-AF39-4D4E-BA4D-277442E6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AD5A-0C94-4338-9649-1FB3A1E15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26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4ED18-2253-428A-8A94-9334F229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EC26B-D888-4AA8-89E5-6411FC80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A48234-639A-4959-AFB1-7809F427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F6F-45CC-4F24-852A-5B2554A60F4F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2DD5F6-D867-4420-8BD6-96C564C5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04DA5B-B5D1-4953-A325-43D921A5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AD5A-0C94-4338-9649-1FB3A1E15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3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98304-F1F2-4583-8267-B45C52E3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A521FB-82FC-4264-97E9-D49D858A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0907D-2E5D-4F2E-9184-8307B199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F6F-45CC-4F24-852A-5B2554A60F4F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EC0E2B-517E-4DC2-94DF-EBDEF8B5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3781B-93A3-445C-98B3-3A405147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AD5A-0C94-4338-9649-1FB3A1E15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9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CE6DF-0364-462E-B807-391E5F24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33C509-C02E-4450-93C6-4B81EAFFE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FC5DCA-8C29-468A-A7D1-2EB845DA1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C36B3A-4BA4-4230-973A-6CB8AF61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F6F-45CC-4F24-852A-5B2554A60F4F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7BAF21-790F-4B76-B6D9-735759AF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1243AB-24F1-4D38-9149-11FECEB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AD5A-0C94-4338-9649-1FB3A1E15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0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570EE-99A8-4CB9-A0A2-25469102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DC8D3A-B5AD-4600-B8E8-621F19D0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F41894-8999-49FC-B4A4-05019908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96CD49-5ADA-45E9-9B36-7D638B144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41C7B3-AAA2-4DE3-A469-185C84F39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BFD4DF-90CC-46D8-AB18-D54ED792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F6F-45CC-4F24-852A-5B2554A60F4F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EE328A-02CA-4AA6-8745-757A5122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A32CF4-D11F-4A52-96BF-DF0A71B5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AD5A-0C94-4338-9649-1FB3A1E15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85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30458-7E57-4822-874E-3BD33C6A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E9238B-B1E8-4549-A051-0038146F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F6F-45CC-4F24-852A-5B2554A60F4F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7003BA-AA74-4DA0-BF84-41C5A006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420741-D625-4451-8A09-4B7B9565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AD5A-0C94-4338-9649-1FB3A1E15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8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70EFA7-621E-44A4-AABF-2EC5BFA6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F6F-45CC-4F24-852A-5B2554A60F4F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19C5AC-188A-4CCD-A80B-7FF234C6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09A81B-7621-4934-96F5-210ED02F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AD5A-0C94-4338-9649-1FB3A1E15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6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160BF-4802-4CD5-A8D8-61E7CF23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EA3F52-545A-42C0-80BA-2877AE0E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F3480E-9B2C-46C9-8690-9BAE74EC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2C8F7A-1DCD-4ECB-9810-24C635BC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F6F-45CC-4F24-852A-5B2554A60F4F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A508FE-3F3E-4C5C-BE77-27B944CF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02B9C-D929-427A-9D9C-3DA27228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AD5A-0C94-4338-9649-1FB3A1E15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19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12915-83C1-40D4-94D3-D389078C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76B695-3D07-44D1-82D0-06AC00FF8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1E28BF-3C71-448A-91E6-0CC4B9F09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76BE73-7AFF-444C-A4AE-3D04A6AD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F6F-45CC-4F24-852A-5B2554A60F4F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48D545-E05F-4E09-BC97-E345A9F4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582954-2A59-4E70-9799-BB7FBCBD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AD5A-0C94-4338-9649-1FB3A1E15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27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2A883F-BBE5-4722-BB9F-23F9C9C6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DD81D0-081C-4595-BF0D-A7B5779F4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067024-447D-48DD-A9BF-9D7269624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F6F-45CC-4F24-852A-5B2554A60F4F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A75D1C-8E8A-4A2E-8DB6-AF3B54ADC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BB1F33-1127-4CAD-A290-0067F40F2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AD5A-0C94-4338-9649-1FB3A1E15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24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CB687-91A0-4CE0-AABD-D279685FE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DMPNN result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0F9B8E-3E6C-4396-8655-EA2E9F5B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220"/>
            <a:ext cx="9144000" cy="1441580"/>
          </a:xfrm>
        </p:spPr>
        <p:txBody>
          <a:bodyPr/>
          <a:lstStyle/>
          <a:p>
            <a:r>
              <a:rPr lang="en-US" altLang="zh-TW" dirty="0"/>
              <a:t>0613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7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72B3F-7BA5-4C39-BB35-57506F3A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1" y="192788"/>
            <a:ext cx="7763069" cy="926885"/>
          </a:xfrm>
        </p:spPr>
        <p:txBody>
          <a:bodyPr/>
          <a:lstStyle/>
          <a:p>
            <a:r>
              <a:rPr lang="en-US" altLang="zh-TW" dirty="0"/>
              <a:t>Previous result of Ju-Chun Huang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CAD65B-E45D-46E4-85DF-7C0CE7DB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12" y="970384"/>
            <a:ext cx="10062028" cy="56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5C7F0-34D2-48FE-8A46-347B1A21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94537"/>
            <a:ext cx="4209661" cy="885177"/>
          </a:xfrm>
        </p:spPr>
        <p:txBody>
          <a:bodyPr/>
          <a:lstStyle/>
          <a:p>
            <a:r>
              <a:rPr lang="en-US" altLang="zh-TW" dirty="0"/>
              <a:t>Hyper-parameter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1E7AA8-E389-4A2F-B37A-B1BBB5C9EDF8}"/>
              </a:ext>
            </a:extLst>
          </p:cNvPr>
          <p:cNvSpPr/>
          <p:nvPr/>
        </p:nvSpPr>
        <p:spPr>
          <a:xfrm>
            <a:off x="632926" y="1340365"/>
            <a:ext cx="109261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Random seed: 1348,    train &amp; valid/ test: 0.9/0.1  of original dataset, 5 fold CV 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opt_adam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optimizers.AdamW</a:t>
            </a:r>
            <a:r>
              <a:rPr lang="en-US" altLang="zh-TW" sz="2400" dirty="0"/>
              <a:t>(</a:t>
            </a:r>
            <a:r>
              <a:rPr lang="en-US" altLang="zh-TW" sz="2400" dirty="0" err="1"/>
              <a:t>learning_rate</a:t>
            </a:r>
            <a:r>
              <a:rPr lang="en-US" altLang="zh-TW" sz="2400" dirty="0"/>
              <a:t>= 0.0001, </a:t>
            </a:r>
            <a:r>
              <a:rPr lang="en-US" altLang="zh-TW" sz="2400" dirty="0" err="1"/>
              <a:t>weight_decay</a:t>
            </a:r>
            <a:r>
              <a:rPr lang="en-US" altLang="zh-TW" sz="2400" dirty="0"/>
              <a:t>=0.00001)</a:t>
            </a:r>
          </a:p>
          <a:p>
            <a:r>
              <a:rPr lang="en-US" altLang="zh-TW" sz="2400" dirty="0"/>
              <a:t>model = </a:t>
            </a:r>
            <a:r>
              <a:rPr lang="en-US" altLang="zh-TW" sz="2400" dirty="0" err="1"/>
              <a:t>dc.models.DMPNNModel</a:t>
            </a:r>
            <a:r>
              <a:rPr lang="en-US" altLang="zh-TW" sz="2400" dirty="0"/>
              <a:t>(          mode='regression', </a:t>
            </a:r>
          </a:p>
          <a:p>
            <a:pPr lvl="8"/>
            <a:r>
              <a:rPr lang="en-US" altLang="zh-TW" sz="2400" dirty="0"/>
              <a:t>                    depth=6, </a:t>
            </a:r>
          </a:p>
          <a:p>
            <a:pPr lvl="8"/>
            <a:r>
              <a:rPr lang="en-US" altLang="zh-TW" sz="2400" dirty="0"/>
              <a:t>                    </a:t>
            </a:r>
            <a:r>
              <a:rPr lang="en-US" altLang="zh-TW" sz="2400" dirty="0" err="1"/>
              <a:t>enc_dropout_p</a:t>
            </a:r>
            <a:r>
              <a:rPr lang="en-US" altLang="zh-TW" sz="2400" dirty="0"/>
              <a:t>= 0, </a:t>
            </a:r>
          </a:p>
          <a:p>
            <a:pPr lvl="8"/>
            <a:r>
              <a:rPr lang="en-US" altLang="zh-TW" sz="2400" dirty="0"/>
              <a:t>                    </a:t>
            </a:r>
            <a:r>
              <a:rPr lang="en-US" altLang="zh-TW" sz="2400" dirty="0" err="1"/>
              <a:t>enc_hidden</a:t>
            </a:r>
            <a:r>
              <a:rPr lang="en-US" altLang="zh-TW" sz="2400" dirty="0"/>
              <a:t>=1800, </a:t>
            </a:r>
          </a:p>
          <a:p>
            <a:pPr lvl="8"/>
            <a:r>
              <a:rPr lang="en-US" altLang="zh-TW" sz="2400" dirty="0"/>
              <a:t>                    </a:t>
            </a:r>
            <a:r>
              <a:rPr lang="en-US" altLang="zh-TW" sz="2400" dirty="0" err="1"/>
              <a:t>ffn_dropout_p</a:t>
            </a:r>
            <a:r>
              <a:rPr lang="en-US" altLang="zh-TW" sz="2400" dirty="0"/>
              <a:t>= 0, </a:t>
            </a:r>
          </a:p>
          <a:p>
            <a:pPr lvl="8"/>
            <a:r>
              <a:rPr lang="en-US" altLang="zh-TW" sz="2400" dirty="0"/>
              <a:t>                    </a:t>
            </a:r>
            <a:r>
              <a:rPr lang="en-US" altLang="zh-TW" sz="2400" dirty="0" err="1"/>
              <a:t>ffn_hidden</a:t>
            </a:r>
            <a:r>
              <a:rPr lang="en-US" altLang="zh-TW" sz="2400" dirty="0"/>
              <a:t>=1800, </a:t>
            </a:r>
          </a:p>
          <a:p>
            <a:pPr lvl="8"/>
            <a:r>
              <a:rPr lang="en-US" altLang="zh-TW" sz="2400" dirty="0"/>
              <a:t>                    </a:t>
            </a:r>
            <a:r>
              <a:rPr lang="en-US" altLang="zh-TW" sz="2400" dirty="0" err="1"/>
              <a:t>ffn_layers</a:t>
            </a:r>
            <a:r>
              <a:rPr lang="en-US" altLang="zh-TW" sz="2400" dirty="0"/>
              <a:t>= 2, </a:t>
            </a:r>
          </a:p>
          <a:p>
            <a:pPr lvl="8"/>
            <a:r>
              <a:rPr lang="en-US" altLang="zh-TW" sz="2400" dirty="0"/>
              <a:t>                    </a:t>
            </a:r>
            <a:r>
              <a:rPr lang="en-US" altLang="zh-TW" sz="2400" dirty="0" err="1"/>
              <a:t>batch_size</a:t>
            </a:r>
            <a:r>
              <a:rPr lang="en-US" altLang="zh-TW" sz="2400" dirty="0"/>
              <a:t>=50,</a:t>
            </a:r>
          </a:p>
          <a:p>
            <a:pPr lvl="8"/>
            <a:r>
              <a:rPr lang="en-US" altLang="zh-TW" sz="2400" dirty="0"/>
              <a:t>                    </a:t>
            </a:r>
            <a:r>
              <a:rPr lang="en-US" altLang="zh-TW" sz="2400" dirty="0" err="1"/>
              <a:t>global_features_size</a:t>
            </a:r>
            <a:r>
              <a:rPr lang="en-US" altLang="zh-TW" sz="2400" dirty="0"/>
              <a:t>=200,</a:t>
            </a:r>
          </a:p>
          <a:p>
            <a:pPr lvl="8"/>
            <a:r>
              <a:rPr lang="en-US" altLang="zh-TW" sz="2400" dirty="0"/>
              <a:t>                    optimizer=</a:t>
            </a:r>
            <a:r>
              <a:rPr lang="en-US" altLang="zh-TW" sz="2400" dirty="0" err="1"/>
              <a:t>opt_adam</a:t>
            </a:r>
            <a:r>
              <a:rPr lang="en-US" altLang="zh-TW" sz="2400" dirty="0"/>
              <a:t>, </a:t>
            </a:r>
          </a:p>
          <a:p>
            <a:pPr lvl="8"/>
            <a:r>
              <a:rPr lang="en-US" altLang="zh-TW" sz="2400" dirty="0"/>
              <a:t>                    device = '</a:t>
            </a:r>
            <a:r>
              <a:rPr lang="en-US" altLang="zh-TW" sz="2400" dirty="0" err="1"/>
              <a:t>cuda</a:t>
            </a:r>
            <a:r>
              <a:rPr lang="en-US" altLang="zh-TW" sz="2400" dirty="0"/>
              <a:t>’                               </a:t>
            </a:r>
            <a:r>
              <a:rPr lang="en-US" altLang="zh-TW" sz="2000" dirty="0"/>
              <a:t>       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109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B26FBF-6250-4C37-A273-892EE0D9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42" y="242510"/>
            <a:ext cx="3397898" cy="903838"/>
          </a:xfrm>
        </p:spPr>
        <p:txBody>
          <a:bodyPr/>
          <a:lstStyle/>
          <a:p>
            <a:r>
              <a:rPr lang="en-US" altLang="zh-TW" dirty="0"/>
              <a:t>Training curve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C01003-B99B-4BB4-8C86-D95E7102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6" y="1442838"/>
            <a:ext cx="54006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8651F5-31C5-4108-9813-9DF03F51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26" y="1510976"/>
            <a:ext cx="54006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00236A-46F0-4868-BA03-485B9DE79C07}"/>
              </a:ext>
            </a:extLst>
          </p:cNvPr>
          <p:cNvSpPr/>
          <p:nvPr/>
        </p:nvSpPr>
        <p:spPr>
          <a:xfrm>
            <a:off x="1573764" y="5614787"/>
            <a:ext cx="2925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 r2</a:t>
            </a:r>
          </a:p>
          <a:p>
            <a:r>
              <a:rPr lang="en-US" altLang="zh-TW" dirty="0"/>
              <a:t>Train: 0.9999694703228853</a:t>
            </a:r>
          </a:p>
          <a:p>
            <a:r>
              <a:rPr lang="en-US" altLang="zh-TW" dirty="0"/>
              <a:t>Valid: 0.9999643046778764</a:t>
            </a:r>
          </a:p>
          <a:p>
            <a:r>
              <a:rPr lang="en-US" altLang="zh-TW" dirty="0"/>
              <a:t>Test: 0.7156135797634984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17E6B4-D10E-4C4E-9926-E5A6867C6E8F}"/>
              </a:ext>
            </a:extLst>
          </p:cNvPr>
          <p:cNvSpPr/>
          <p:nvPr/>
        </p:nvSpPr>
        <p:spPr>
          <a:xfrm>
            <a:off x="7692749" y="5614788"/>
            <a:ext cx="3615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 RMSE</a:t>
            </a:r>
          </a:p>
          <a:p>
            <a:r>
              <a:rPr lang="en-US" altLang="zh-TW" dirty="0"/>
              <a:t>Train: 0.007218157683449905</a:t>
            </a:r>
          </a:p>
          <a:p>
            <a:r>
              <a:rPr lang="en-US" altLang="zh-TW" dirty="0"/>
              <a:t>Valid: 0.008024131946602937</a:t>
            </a:r>
          </a:p>
          <a:p>
            <a:r>
              <a:rPr lang="en-US" altLang="zh-TW" dirty="0"/>
              <a:t>Test: 0.7402398537352587</a:t>
            </a:r>
          </a:p>
        </p:txBody>
      </p:sp>
    </p:spTree>
    <p:extLst>
      <p:ext uri="{BB962C8B-B14F-4D97-AF65-F5344CB8AC3E}">
        <p14:creationId xmlns:p14="http://schemas.microsoft.com/office/powerpoint/2010/main" val="33780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1AB4E3FB-78AF-4460-91F0-8FBEA8895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912146"/>
              </p:ext>
            </p:extLst>
          </p:nvPr>
        </p:nvGraphicFramePr>
        <p:xfrm>
          <a:off x="1240855" y="683778"/>
          <a:ext cx="9710290" cy="6239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923F762-BCEF-4464-AA4D-3CDA5CBEC757}"/>
              </a:ext>
            </a:extLst>
          </p:cNvPr>
          <p:cNvSpPr/>
          <p:nvPr/>
        </p:nvSpPr>
        <p:spPr>
          <a:xfrm>
            <a:off x="142327" y="109248"/>
            <a:ext cx="4144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Testing set result (1/10 of original dataset)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EC13A2-2B4F-43B3-8947-20683AF88358}"/>
              </a:ext>
            </a:extLst>
          </p:cNvPr>
          <p:cNvSpPr txBox="1"/>
          <p:nvPr/>
        </p:nvSpPr>
        <p:spPr>
          <a:xfrm>
            <a:off x="10951145" y="6055568"/>
            <a:ext cx="119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X: index</a:t>
            </a:r>
          </a:p>
          <a:p>
            <a:r>
              <a:rPr lang="en-US" altLang="zh-TW" dirty="0"/>
              <a:t>(in page 7)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F5D848-FAF6-4B10-9140-13E1E1F234E9}"/>
              </a:ext>
            </a:extLst>
          </p:cNvPr>
          <p:cNvSpPr txBox="1"/>
          <p:nvPr/>
        </p:nvSpPr>
        <p:spPr>
          <a:xfrm>
            <a:off x="233149" y="867747"/>
            <a:ext cx="100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Y: half-life(min)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08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5FB726E3-9FAB-4E72-B6B1-68FC04A7A7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216308"/>
              </p:ext>
            </p:extLst>
          </p:nvPr>
        </p:nvGraphicFramePr>
        <p:xfrm>
          <a:off x="186612" y="989045"/>
          <a:ext cx="11671196" cy="5489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062F2D0F-F638-4EE8-BA94-8322F201BA65}"/>
              </a:ext>
            </a:extLst>
          </p:cNvPr>
          <p:cNvSpPr txBox="1"/>
          <p:nvPr/>
        </p:nvSpPr>
        <p:spPr>
          <a:xfrm>
            <a:off x="261258" y="242596"/>
            <a:ext cx="558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set result (1/10 of original dataset)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49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20916EB-9464-48D3-99D6-10BF95BE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9" y="1129003"/>
            <a:ext cx="11469479" cy="505610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94941BE-4222-4F2A-8337-91C049EE7E44}"/>
              </a:ext>
            </a:extLst>
          </p:cNvPr>
          <p:cNvSpPr txBox="1"/>
          <p:nvPr/>
        </p:nvSpPr>
        <p:spPr>
          <a:xfrm>
            <a:off x="361260" y="382555"/>
            <a:ext cx="229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Difference</a:t>
            </a:r>
            <a:endParaRPr lang="zh-TW" altLang="en-US" sz="2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04905A1-EFCF-400D-A26B-5657BE421B73}"/>
              </a:ext>
            </a:extLst>
          </p:cNvPr>
          <p:cNvSpPr txBox="1"/>
          <p:nvPr/>
        </p:nvSpPr>
        <p:spPr>
          <a:xfrm>
            <a:off x="7613781" y="759671"/>
            <a:ext cx="64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(min)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7681EC-5A10-459C-A325-0220300538B2}"/>
              </a:ext>
            </a:extLst>
          </p:cNvPr>
          <p:cNvSpPr txBox="1"/>
          <p:nvPr/>
        </p:nvSpPr>
        <p:spPr>
          <a:xfrm>
            <a:off x="8436428" y="763562"/>
            <a:ext cx="64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(min)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FAE507-8249-469D-849A-1886BB4CFF64}"/>
              </a:ext>
            </a:extLst>
          </p:cNvPr>
          <p:cNvSpPr txBox="1"/>
          <p:nvPr/>
        </p:nvSpPr>
        <p:spPr>
          <a:xfrm>
            <a:off x="9175101" y="482672"/>
            <a:ext cx="29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Difference in % :</a:t>
            </a:r>
          </a:p>
          <a:p>
            <a:r>
              <a:rPr lang="en-US" altLang="zh-TW" dirty="0"/>
              <a:t>(</a:t>
            </a:r>
            <a:r>
              <a:rPr lang="en-US" altLang="zh-TW" dirty="0" err="1"/>
              <a:t>Pred-Observ</a:t>
            </a:r>
            <a:r>
              <a:rPr lang="en-US" altLang="zh-TW" dirty="0"/>
              <a:t>)/</a:t>
            </a:r>
            <a:r>
              <a:rPr lang="en-US" altLang="zh-TW" dirty="0" err="1"/>
              <a:t>Observ</a:t>
            </a:r>
            <a:r>
              <a:rPr lang="en-US" altLang="zh-TW" dirty="0"/>
              <a:t>*100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45D566-2351-449A-AA70-6FF9F37BB262}"/>
              </a:ext>
            </a:extLst>
          </p:cNvPr>
          <p:cNvSpPr txBox="1"/>
          <p:nvPr/>
        </p:nvSpPr>
        <p:spPr>
          <a:xfrm>
            <a:off x="8257593" y="6369772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Significant: If difference % &gt; 50  assign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197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28A72-E956-4D1E-AC43-1FEE50FA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4" y="169183"/>
            <a:ext cx="2343539" cy="754548"/>
          </a:xfrm>
        </p:spPr>
        <p:txBody>
          <a:bodyPr/>
          <a:lstStyle/>
          <a:p>
            <a:r>
              <a:rPr lang="en-US" altLang="zh-TW" dirty="0"/>
              <a:t>Continue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C6FFA1-77B0-45B8-80D0-977D53A0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61" y="1091683"/>
            <a:ext cx="11347678" cy="527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7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226</Words>
  <Application>Microsoft Office PowerPoint</Application>
  <PresentationFormat>寬螢幕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DMPNN result</vt:lpstr>
      <vt:lpstr>Previous result of Ju-Chun Huang</vt:lpstr>
      <vt:lpstr>Hyper-parameter</vt:lpstr>
      <vt:lpstr>Training curve</vt:lpstr>
      <vt:lpstr>PowerPoint 簡報</vt:lpstr>
      <vt:lpstr>PowerPoint 簡報</vt:lpstr>
      <vt:lpstr>PowerPoint 簡報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thereisnothingintheworld131445@gmail.com</dc:creator>
  <cp:lastModifiedBy>thereisnothingintheworld131445@gmail.com</cp:lastModifiedBy>
  <cp:revision>6</cp:revision>
  <dcterms:created xsi:type="dcterms:W3CDTF">2023-06-12T17:50:20Z</dcterms:created>
  <dcterms:modified xsi:type="dcterms:W3CDTF">2023-06-13T04:29:41Z</dcterms:modified>
</cp:coreProperties>
</file>