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A1834A-FC86-474A-BD33-F11A97DB3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2E492C-A5CC-4B6F-8DBC-C3812F5E5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1BF238-3B71-4A7C-A5CD-F4AA4CBB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76A-6439-48B7-9B5E-5771BD4F74AF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8DAAEC-2E96-412C-9BC0-6641B6D9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418846-62C8-4B4B-83B8-CF4F41C8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EDC0-3032-4634-B14D-916C1FBE4B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97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E82CBD-9014-4572-B406-187CA1E3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A56862A-7925-47C5-B93C-3AA43EC72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8FDBD8-2CCB-4FD5-8659-42CACCBF4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76A-6439-48B7-9B5E-5771BD4F74AF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8FE321-1187-4B2A-9A70-9A0E6B0FC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6DE68B-9AC2-438A-AD02-EE0A4B1D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EDC0-3032-4634-B14D-916C1FBE4B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75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158A445-A822-437A-BE2A-0212E2315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10A56E7-B7D7-49F8-8A8C-3D945E134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9C8338-123E-4BB6-80E7-AEE81DBD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76A-6439-48B7-9B5E-5771BD4F74AF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670948-0E24-4D75-A0F6-0E544E5C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0FB838-2CD3-4759-8CEC-4EA72427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EDC0-3032-4634-B14D-916C1FBE4B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88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E2A027-A760-44C6-9D30-B5D45C25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B5FB46-8904-4E7A-976C-9E1F4016E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0ACC43-AB32-451D-BCA3-A41C4B5F4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76A-6439-48B7-9B5E-5771BD4F74AF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3A0011-B17B-406C-98CB-F0BE78D6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AA4C5B-2AFE-46DB-A760-051B52DF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EDC0-3032-4634-B14D-916C1FBE4B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52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D6510F-0418-42C3-B934-37A9932E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51F2EA-A2AA-4DEE-BC88-3B7E2B948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6A6EB9-4132-41C0-96A5-42E5FDECF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76A-6439-48B7-9B5E-5771BD4F74AF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64D635-9AE6-4893-BE4C-16075886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49CE65-2BB1-4ACB-9615-F2EDA351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EDC0-3032-4634-B14D-916C1FBE4B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56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FB4BCB-E49A-4561-8C6F-13801266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250CC1-B6AB-474B-8F3D-7F7DABD2F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16DBAF-2170-4079-A01D-4D0AE2645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23D0D9-8FC7-49CD-9167-3DF8BE306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76A-6439-48B7-9B5E-5771BD4F74AF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4CDF04-BBB6-4985-8BA5-8064FF8FC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C3F6C69-43D8-4E4F-9CE7-4364F35C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EDC0-3032-4634-B14D-916C1FBE4B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9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5E9A6A-AAFA-4057-A799-FCCB7BC2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AA2C8E-6966-4942-AEA0-14D659B3A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7A13D6C-78F3-4227-874E-934A43382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8F61C2B-B891-4B13-A714-F2CA25D1A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455658-7BCD-49D4-8AC6-E32AF24D6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E71BB1C-3385-495E-B213-A73DF83A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76A-6439-48B7-9B5E-5771BD4F74AF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D7509B4-247B-4D5C-AB26-AC47B0EB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366A67A-FBAD-4174-BEA8-A63F0F6B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EDC0-3032-4634-B14D-916C1FBE4B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0D36F-B064-4171-B488-B7566031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C87EA8B-D458-45CF-8E20-08F4D0A9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76A-6439-48B7-9B5E-5771BD4F74AF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550F0D9-0317-4669-A25A-A0047A5B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D245FB-30D5-4225-8ACA-DA0DDF5A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EDC0-3032-4634-B14D-916C1FBE4B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10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4053B10-9A71-4DE0-BEFF-52C86A228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76A-6439-48B7-9B5E-5771BD4F74AF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CF0F29F-3098-4F41-B019-64172774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584425-6D00-4D86-900E-6F1FBEAF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EDC0-3032-4634-B14D-916C1FBE4B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46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EE9EF-2693-4032-85B4-B93D44A5F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E572E0-A597-445D-AC7A-155A81C53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7947B24-0D97-44E6-B136-F275D9BDD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7BE598-D137-4D42-BF05-269B84DC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76A-6439-48B7-9B5E-5771BD4F74AF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43F3FC-EC14-4FE9-B60F-891D5C109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917FC7-9B72-4032-A5A0-668190C5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EDC0-3032-4634-B14D-916C1FBE4B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93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D26906-6941-4A5E-9178-FB7AD545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D39FF7B-3E72-4BEA-961F-4B2622DAE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BFE527-9F91-4A48-9423-51C4D6B0B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2C0D2B-9C1C-4FFD-B95E-5320D6A9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5E76A-6439-48B7-9B5E-5771BD4F74AF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3EE473-94B6-4ABC-A626-C7E0EDC5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EB502C-EFEA-4F1F-AA1E-3844836A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EDC0-3032-4634-B14D-916C1FBE4B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38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392ABBE-A14A-4EA3-8700-2360170A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7A6E37-48A2-4481-B394-01ED57C4F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E51A19-B965-472C-BBEC-B80D5882F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5E76A-6439-48B7-9B5E-5771BD4F74AF}" type="datetimeFigureOut">
              <a:rPr lang="zh-TW" altLang="en-US" smtClean="0"/>
              <a:t>2023/2/3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DF404F-3166-4658-AB71-A9451F2F8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22F0DF-81EB-487B-9181-3148E8307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EEDC0-3032-4634-B14D-916C1FBE4B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6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8EE6A4-37F5-4DCD-9657-E25257471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02/03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034DD8-9CF4-41D5-8F93-CF930D722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6180"/>
            <a:ext cx="9144000" cy="1301620"/>
          </a:xfrm>
        </p:spPr>
        <p:txBody>
          <a:bodyPr/>
          <a:lstStyle/>
          <a:p>
            <a:r>
              <a:rPr lang="en-US" altLang="zh-TW" dirty="0"/>
              <a:t>John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559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6D511B-93AF-42BD-8DC2-745105388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TPSA/MW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374705-8200-4851-AF22-68E0B7CA7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403"/>
            <a:ext cx="10515600" cy="4133559"/>
          </a:xfrm>
        </p:spPr>
        <p:txBody>
          <a:bodyPr/>
          <a:lstStyle/>
          <a:p>
            <a:r>
              <a:rPr lang="en-US" altLang="zh-TW" dirty="0"/>
              <a:t>Drop data beyond 2 sigma</a:t>
            </a:r>
          </a:p>
          <a:p>
            <a:pPr lvl="1"/>
            <a:r>
              <a:rPr lang="en-US" altLang="zh-TW" dirty="0"/>
              <a:t>Sample before/ After -&gt; 1556/1491</a:t>
            </a:r>
          </a:p>
          <a:p>
            <a:r>
              <a:rPr lang="en-US" altLang="zh-TW" dirty="0"/>
              <a:t>Train/test-&gt; 9:1</a:t>
            </a:r>
          </a:p>
          <a:p>
            <a:r>
              <a:rPr lang="en-US" altLang="zh-TW" dirty="0"/>
              <a:t>5 fold CV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404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8CC21-1FFD-44F9-9EC8-98E6A9DF0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Hyperparameter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5D0EAA-3CD0-4CD7-A6E5-5E764C1D1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batch_size</a:t>
            </a:r>
            <a:r>
              <a:rPr lang="en-US" altLang="zh-TW" dirty="0"/>
              <a:t>=[82]</a:t>
            </a:r>
          </a:p>
          <a:p>
            <a:r>
              <a:rPr lang="en-US" altLang="zh-TW" dirty="0" err="1"/>
              <a:t>graph_conv_layers</a:t>
            </a:r>
            <a:r>
              <a:rPr lang="en-US" altLang="zh-TW" dirty="0"/>
              <a:t>=[[512, 512, 512]]</a:t>
            </a:r>
          </a:p>
          <a:p>
            <a:r>
              <a:rPr lang="en-US" altLang="zh-TW" dirty="0" err="1"/>
              <a:t>dense_layer_size</a:t>
            </a:r>
            <a:r>
              <a:rPr lang="en-US" altLang="zh-TW" dirty="0"/>
              <a:t>=[292]</a:t>
            </a:r>
          </a:p>
          <a:p>
            <a:r>
              <a:rPr lang="en-US" altLang="zh-TW" dirty="0"/>
              <a:t>dropout=[0.005567951210619292]</a:t>
            </a:r>
          </a:p>
          <a:p>
            <a:r>
              <a:rPr lang="en-US" altLang="zh-TW" dirty="0" err="1"/>
              <a:t>lr</a:t>
            </a:r>
            <a:r>
              <a:rPr lang="en-US" altLang="zh-TW" dirty="0"/>
              <a:t>=0.00045485671172924635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132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16D9AA-F9E9-4F78-AB36-9E1D5D7DB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02" y="354563"/>
            <a:ext cx="7373550" cy="737120"/>
          </a:xfrm>
        </p:spPr>
        <p:txBody>
          <a:bodyPr>
            <a:normAutofit/>
          </a:bodyPr>
          <a:lstStyle/>
          <a:p>
            <a:r>
              <a:rPr lang="en-US" altLang="zh-TW" dirty="0"/>
              <a:t>No data filtered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0B1EFB-F03F-4283-90B0-A156B42DE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817" y="1559613"/>
            <a:ext cx="4413769" cy="304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253EB07-0BDC-44B4-91CD-DADA1423E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702" y="1559613"/>
            <a:ext cx="4553728" cy="313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6F05D4F-4731-46B8-9C01-8FBB955EB814}"/>
              </a:ext>
            </a:extLst>
          </p:cNvPr>
          <p:cNvSpPr/>
          <p:nvPr/>
        </p:nvSpPr>
        <p:spPr>
          <a:xfrm>
            <a:off x="4576984" y="4607492"/>
            <a:ext cx="20313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Train 0.994	</a:t>
            </a:r>
          </a:p>
          <a:p>
            <a:r>
              <a:rPr lang="en-US" altLang="zh-TW" dirty="0"/>
              <a:t>Valid 0.992	</a:t>
            </a:r>
          </a:p>
          <a:p>
            <a:r>
              <a:rPr lang="en-US" altLang="zh-TW" dirty="0"/>
              <a:t>Test 0.681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8F36F8-1134-4DDA-9DC6-5F02D9B8BE7B}"/>
              </a:ext>
            </a:extLst>
          </p:cNvPr>
          <p:cNvSpPr/>
          <p:nvPr/>
        </p:nvSpPr>
        <p:spPr>
          <a:xfrm>
            <a:off x="10068924" y="4694139"/>
            <a:ext cx="20313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Train 0.1087	</a:t>
            </a:r>
          </a:p>
          <a:p>
            <a:r>
              <a:rPr lang="en-US" altLang="zh-TW" dirty="0"/>
              <a:t>Valid 0.1222	</a:t>
            </a:r>
          </a:p>
          <a:p>
            <a:r>
              <a:rPr lang="en-US" altLang="zh-TW" dirty="0"/>
              <a:t>Test 0.7867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CB72ED2-EB21-4DF9-B24E-20D6E8154F58}"/>
              </a:ext>
            </a:extLst>
          </p:cNvPr>
          <p:cNvSpPr txBox="1"/>
          <p:nvPr/>
        </p:nvSpPr>
        <p:spPr>
          <a:xfrm>
            <a:off x="3946477" y="4601226"/>
            <a:ext cx="6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Best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D65F80E-3335-4694-98BF-302668879DC8}"/>
              </a:ext>
            </a:extLst>
          </p:cNvPr>
          <p:cNvSpPr txBox="1"/>
          <p:nvPr/>
        </p:nvSpPr>
        <p:spPr>
          <a:xfrm>
            <a:off x="9512333" y="4699825"/>
            <a:ext cx="6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Best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158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D4A035-1881-4383-820F-63197BB6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55" y="383787"/>
            <a:ext cx="4116355" cy="92249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With data filtered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78DF0C-F5B7-4ADC-B26E-938B4F9F4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27" y="1735724"/>
            <a:ext cx="4914318" cy="338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B042479-68FA-4D31-A598-CF200B924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955" y="1735724"/>
            <a:ext cx="4914318" cy="338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5DCF4FA-0E93-4C87-960A-952C5E737766}"/>
              </a:ext>
            </a:extLst>
          </p:cNvPr>
          <p:cNvSpPr/>
          <p:nvPr/>
        </p:nvSpPr>
        <p:spPr>
          <a:xfrm>
            <a:off x="2981402" y="5325061"/>
            <a:ext cx="166744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Best</a:t>
            </a:r>
          </a:p>
          <a:p>
            <a:r>
              <a:rPr lang="en-US" altLang="zh-TW" dirty="0"/>
              <a:t>train_r2:  0.995</a:t>
            </a:r>
          </a:p>
          <a:p>
            <a:r>
              <a:rPr lang="en-US" altLang="zh-TW" dirty="0"/>
              <a:t>valid_r2:  0.992</a:t>
            </a:r>
          </a:p>
          <a:p>
            <a:r>
              <a:rPr lang="en-US" altLang="zh-TW" dirty="0"/>
              <a:t>test_r2:  0.693</a:t>
            </a:r>
          </a:p>
          <a:p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F782E4-E2D6-4827-A87B-86C1C2C86E49}"/>
              </a:ext>
            </a:extLst>
          </p:cNvPr>
          <p:cNvSpPr/>
          <p:nvPr/>
        </p:nvSpPr>
        <p:spPr>
          <a:xfrm>
            <a:off x="8918477" y="5325061"/>
            <a:ext cx="193649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Best</a:t>
            </a:r>
          </a:p>
          <a:p>
            <a:r>
              <a:rPr lang="en-US" altLang="zh-TW" dirty="0" err="1"/>
              <a:t>train_loss</a:t>
            </a:r>
            <a:r>
              <a:rPr lang="en-US" altLang="zh-TW" dirty="0"/>
              <a:t>:  0.1022</a:t>
            </a:r>
          </a:p>
          <a:p>
            <a:r>
              <a:rPr lang="en-US" altLang="zh-TW" dirty="0" err="1"/>
              <a:t>valid_loss</a:t>
            </a:r>
            <a:r>
              <a:rPr lang="en-US" altLang="zh-TW" dirty="0"/>
              <a:t>:  0.1166</a:t>
            </a:r>
          </a:p>
          <a:p>
            <a:r>
              <a:rPr lang="en-US" altLang="zh-TW" dirty="0" err="1"/>
              <a:t>test_loss</a:t>
            </a:r>
            <a:r>
              <a:rPr lang="en-US" altLang="zh-TW" dirty="0"/>
              <a:t>:  0.7993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4217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114</Words>
  <Application>Microsoft Office PowerPoint</Application>
  <PresentationFormat>寬螢幕</PresentationFormat>
  <Paragraphs>31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02/03</vt:lpstr>
      <vt:lpstr>TPSA/MW</vt:lpstr>
      <vt:lpstr>Hyperparameter</vt:lpstr>
      <vt:lpstr>No data filtered</vt:lpstr>
      <vt:lpstr>With data filtered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thereisnothingintheworld131445@gmail.com</dc:creator>
  <cp:lastModifiedBy>thereisnothingintheworld131445@gmail.com</cp:lastModifiedBy>
  <cp:revision>3</cp:revision>
  <dcterms:created xsi:type="dcterms:W3CDTF">2023-02-03T00:29:03Z</dcterms:created>
  <dcterms:modified xsi:type="dcterms:W3CDTF">2023-02-03T00:40:12Z</dcterms:modified>
</cp:coreProperties>
</file>