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262" r:id="rId4"/>
    <p:sldId id="299" r:id="rId5"/>
    <p:sldId id="302" r:id="rId6"/>
    <p:sldId id="303" r:id="rId7"/>
    <p:sldId id="300" r:id="rId8"/>
    <p:sldId id="297" r:id="rId9"/>
    <p:sldId id="298" r:id="rId10"/>
    <p:sldId id="304" r:id="rId11"/>
    <p:sldId id="257" r:id="rId12"/>
    <p:sldId id="285" r:id="rId13"/>
    <p:sldId id="301" r:id="rId14"/>
    <p:sldId id="278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C2F0"/>
    <a:srgbClr val="51BEF9"/>
    <a:srgbClr val="4682B4"/>
    <a:srgbClr val="95CDF6"/>
    <a:srgbClr val="87CEFA"/>
    <a:srgbClr val="4169E1"/>
    <a:srgbClr val="6495ED"/>
    <a:srgbClr val="00BFFF"/>
    <a:srgbClr val="B0C4DE"/>
    <a:srgbClr val="FFB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564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7120A-263C-46FD-BEC6-A690F562DC3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17864-D4B0-4C50-AF57-A4234C8D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0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A180-6A05-4435-9C57-324AEB24A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B9801-3B63-4BBB-B138-5922F2F45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E8F5-28DC-43F5-A5C2-93F9C98C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EB00-86D6-4ED6-AC8C-3869A5E517A9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9D56-3DE4-4C8D-ABEF-1C2F8447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E12E-12DB-4EF8-87D9-99B256A6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F705-5CA6-40E9-9A35-F6272223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0C25-55D1-48EF-9043-80953891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E7650-76CD-4D20-A5C3-76DBADC9A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218D6-17EC-4DE5-A27C-0B9FAA6E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6876-BAFE-4C81-AAD5-34D427AB53AD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3C73-13D7-46B3-8734-1E1ABF95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3E1E6-4475-448E-8685-B6D774F6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F705-5CA6-40E9-9A35-F6272223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CE8ED-6F3C-4052-AD56-19B057C9F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23022-F6D4-44AB-A876-9F2F1C610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588E0-093C-4DC4-8563-886602C9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B1BB-53E2-4870-8352-4AE21FC03EE5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1C765-5D2B-40DA-AD00-38D9D7A9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AFA1-2564-4C72-BF43-542228CF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F705-5CA6-40E9-9A35-F6272223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53D7-98A8-40C0-B4E6-81F91F88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7DCB-AECF-46A8-8472-CD6DBA84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7F22E-7BCA-408A-AC00-08F94F0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235F-7477-4E87-91FE-5F29B49ADC50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88C86-77FE-4C2D-AF0D-EC45B074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2F329-4375-4576-9E39-DAF12C87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F705-5CA6-40E9-9A35-F6272223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D028-B9E5-4CAF-86EB-21F34783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A8FE0-2563-41EB-8F56-C01A617A9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E12ED-3335-428A-BC07-9D6B2E72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CC69-81AE-4A0C-A53B-40FCD662BE1B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096F-669E-41E2-8B96-CF4D73BC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2883-9BF4-442C-B33E-EC62201E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F705-5CA6-40E9-9A35-F6272223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8BE7-443C-4E5E-B793-CE7171F7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1C81-8575-4E09-9823-87E55363D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17796-36A9-4803-9376-B52C083AE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8CE7A-1161-4F5B-BD90-6442E6A8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C3-39E7-4490-913B-70511D89B1A1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A497D-5C01-43B7-82CE-23AE1285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5762E-65EC-438A-B082-1EC547EE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F705-5CA6-40E9-9A35-F6272223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8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FB4E-435C-4FC4-A7F8-9889DD12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96541-04A6-4EC3-8199-32C798A90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7C4A8-EA1A-44BB-A08B-D4F83EBF5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A7F47-DB72-4B4C-B7CA-9FA375BEB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CB244-B58B-4FEA-9AF9-0AFA4C88C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20F72-1BD6-48BB-ACB9-AEBBC8F7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CD7E-BD3B-4D0E-B3E8-E77DF1A2B1B3}" type="datetime1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C9771-B112-4755-811E-485D569F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0FCE8-E436-400F-AC08-5CB2B1EA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F705-5CA6-40E9-9A35-F6272223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5839-C9AD-4BFD-AF4C-DA19D357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CBF94-757B-4632-B33F-EB77D260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F5E2-BBDA-4A95-B7B8-FF0680432942}" type="datetime1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C3500-4260-4362-8339-542AAC2F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14A0-78A5-467C-9F04-16D23086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F705-5CA6-40E9-9A35-F6272223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9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8F0CD-121F-41D4-8A26-31DD7BA7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D7DC-6FB3-4A84-93CF-418BA83C173D}" type="datetime1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EC216-3027-4F06-B46C-DB200E1B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EF9A-B2B3-478F-9256-80F6102C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F705-5CA6-40E9-9A35-F6272223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6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58B3-1D78-4A55-BA4E-B7D93EEA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4992C-8450-42D2-BB70-D84036C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A8F83-09FA-4975-AC24-7C3DBA6A6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5D128-476D-42BD-982C-54D7D090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5DDC-AC15-474C-B3B2-00DB86F5373A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B4E46-902C-486B-8006-185DB3FE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46C58-4CA0-4250-8397-50FE8AFA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F705-5CA6-40E9-9A35-F6272223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E291-5C87-4DDE-9D1E-3CD2C521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686D6-F4A3-4512-BB5B-7325034C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E1CC0-9ED9-4CF9-8EAC-94284EAD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BDE2A-7984-4C0A-9577-A04FAE9C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EB42-DAFB-4B35-87DE-21659297C901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2E733-FD8B-432A-AEFD-F68FE6BA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5C00E-0462-4FD4-AC26-63B98FC3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F705-5CA6-40E9-9A35-F6272223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9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89B58-F1F9-47D1-AA3A-F71A1093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C7578-58D4-4066-BF1B-CECE90A6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9A0B4-56CE-49F3-B62D-3242E670F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4C60A-67F1-40D8-9B53-CDCB3DCABD0E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752E3-B5F0-40DC-9349-AB0F33A62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9B4A6-5A0C-4A30-81BB-A1D8A8CD5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F705-5CA6-40E9-9A35-F6272223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4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568286-BF56-41CA-8E13-2BB9540A23C3}"/>
              </a:ext>
            </a:extLst>
          </p:cNvPr>
          <p:cNvGrpSpPr/>
          <p:nvPr/>
        </p:nvGrpSpPr>
        <p:grpSpPr>
          <a:xfrm>
            <a:off x="4308909" y="430981"/>
            <a:ext cx="3574182" cy="2508990"/>
            <a:chOff x="3657600" y="2383277"/>
            <a:chExt cx="4876800" cy="342339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8B867EB-276F-466C-9481-88A52D4F8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74156" y="3041646"/>
              <a:ext cx="3843688" cy="2765026"/>
            </a:xfrm>
            <a:prstGeom prst="rect">
              <a:avLst/>
            </a:prstGeom>
          </p:spPr>
        </p:pic>
        <p:pic>
          <p:nvPicPr>
            <p:cNvPr id="9" name="Picture 8" descr="A picture containing bicycle, outdoor&#10;&#10;Description automatically generated">
              <a:extLst>
                <a:ext uri="{FF2B5EF4-FFF2-40B4-BE49-F238E27FC236}">
                  <a16:creationId xmlns:a16="http://schemas.microsoft.com/office/drawing/2014/main" id="{99FBB527-5EB1-40A1-B681-538E03CB4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383277"/>
              <a:ext cx="4876800" cy="3200400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017E6F66-D712-4A0E-81C9-8AB35E29C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7491" y="3207520"/>
            <a:ext cx="2817018" cy="8041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233AC9-EC4E-4CD1-B618-7DC752F18D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rgbClr val="51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F081B2-5ADC-47CD-9782-E72A564A8B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571" t="62556"/>
          <a:stretch/>
        </p:blipFill>
        <p:spPr>
          <a:xfrm>
            <a:off x="1934676" y="6092658"/>
            <a:ext cx="9760017" cy="3853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FAA978-7683-4243-BB0F-D7108B0C62B5}"/>
              </a:ext>
            </a:extLst>
          </p:cNvPr>
          <p:cNvSpPr txBox="1"/>
          <p:nvPr/>
        </p:nvSpPr>
        <p:spPr>
          <a:xfrm>
            <a:off x="1950720" y="5229835"/>
            <a:ext cx="829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" panose="020B0502040204020203" pitchFamily="34" charset="0"/>
              </a:rPr>
              <a:t>A WEBSITE FOR NAVIGATING CHICAGO BY DIVVY BICYCLE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CE91B-65FD-4502-9F44-9FDBAB5C6164}"/>
              </a:ext>
            </a:extLst>
          </p:cNvPr>
          <p:cNvSpPr txBox="1"/>
          <p:nvPr/>
        </p:nvSpPr>
        <p:spPr>
          <a:xfrm>
            <a:off x="2621280" y="3937894"/>
            <a:ext cx="694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PROJECT TWO</a:t>
            </a:r>
          </a:p>
          <a:p>
            <a:pPr algn="ctr"/>
            <a:r>
              <a:rPr lang="en-US" sz="3600" dirty="0">
                <a:solidFill>
                  <a:srgbClr val="51C2F0"/>
                </a:solidFill>
                <a:latin typeface="Bahnschrift SemiBold" panose="020B0502040204020203" pitchFamily="34" charset="0"/>
              </a:rPr>
              <a:t>PLANNING YOUR DIVVY TRIP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E5442C3-6B18-476B-B29A-F36CD968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462" y="6529604"/>
            <a:ext cx="2743200" cy="208307"/>
          </a:xfrm>
        </p:spPr>
        <p:txBody>
          <a:bodyPr/>
          <a:lstStyle/>
          <a:p>
            <a:fld id="{8044F705-5CA6-40E9-9A35-F6272223F4EB}" type="slidenum">
              <a:rPr lang="en-US" sz="1000" smtClean="0"/>
              <a:t>1</a:t>
            </a:fld>
            <a:endParaRPr lang="en-US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6DCE2-114B-4750-A464-592C7B1DF546}"/>
              </a:ext>
            </a:extLst>
          </p:cNvPr>
          <p:cNvGrpSpPr/>
          <p:nvPr/>
        </p:nvGrpSpPr>
        <p:grpSpPr>
          <a:xfrm>
            <a:off x="138498" y="5852980"/>
            <a:ext cx="1476125" cy="754628"/>
            <a:chOff x="138498" y="5852980"/>
            <a:chExt cx="1476125" cy="7546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B1E75F3-8BCA-4FEF-873E-B878E34B9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38549"/>
            <a:stretch/>
          </p:blipFill>
          <p:spPr>
            <a:xfrm>
              <a:off x="295030" y="5852980"/>
              <a:ext cx="1319593" cy="39718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2F2C25E-E728-4911-A914-D1EA89C44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8498" y="6210429"/>
              <a:ext cx="1420388" cy="397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52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233AC9-EC4E-4CD1-B618-7DC752F18D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rgbClr val="51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CE91B-65FD-4502-9F44-9FDBAB5C6164}"/>
              </a:ext>
            </a:extLst>
          </p:cNvPr>
          <p:cNvSpPr txBox="1"/>
          <p:nvPr/>
        </p:nvSpPr>
        <p:spPr>
          <a:xfrm>
            <a:off x="535806" y="451181"/>
            <a:ext cx="1112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INITIAL VIEW</a:t>
            </a:r>
          </a:p>
        </p:txBody>
      </p:sp>
      <p:sp>
        <p:nvSpPr>
          <p:cNvPr id="8" name="Slide Number Placeholder 20">
            <a:extLst>
              <a:ext uri="{FF2B5EF4-FFF2-40B4-BE49-F238E27FC236}">
                <a16:creationId xmlns:a16="http://schemas.microsoft.com/office/drawing/2014/main" id="{0ED7C353-0F90-4048-A010-3A6A8371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462" y="6529604"/>
            <a:ext cx="2743200" cy="208307"/>
          </a:xfrm>
        </p:spPr>
        <p:txBody>
          <a:bodyPr/>
          <a:lstStyle/>
          <a:p>
            <a:fld id="{8044F705-5CA6-40E9-9A35-F6272223F4EB}" type="slidenum">
              <a:rPr lang="en-US" sz="1000" smtClean="0"/>
              <a:t>10</a:t>
            </a:fld>
            <a:endParaRPr lang="en-US" sz="1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BA315-F6D7-4D2B-B021-5205B97BA4CF}"/>
              </a:ext>
            </a:extLst>
          </p:cNvPr>
          <p:cNvGrpSpPr/>
          <p:nvPr/>
        </p:nvGrpSpPr>
        <p:grpSpPr>
          <a:xfrm>
            <a:off x="138498" y="5852980"/>
            <a:ext cx="1476125" cy="754628"/>
            <a:chOff x="138498" y="5852980"/>
            <a:chExt cx="1476125" cy="75462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2A4B2D0-2ADC-4E8F-92AF-276ABAB1D9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549"/>
            <a:stretch/>
          </p:blipFill>
          <p:spPr>
            <a:xfrm>
              <a:off x="295030" y="5852980"/>
              <a:ext cx="1319593" cy="39718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339C2C30-90B0-4209-9058-33C84656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8498" y="6210429"/>
              <a:ext cx="1420388" cy="397179"/>
            </a:xfrm>
            <a:prstGeom prst="rect">
              <a:avLst/>
            </a:prstGeom>
          </p:spPr>
        </p:pic>
      </p:grp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C84E3C35-EC66-44D2-BCC2-57489B8DF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53" y="1443873"/>
            <a:ext cx="8198299" cy="47393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31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233AC9-EC4E-4CD1-B618-7DC752F18D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rgbClr val="51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CE91B-65FD-4502-9F44-9FDBAB5C6164}"/>
              </a:ext>
            </a:extLst>
          </p:cNvPr>
          <p:cNvSpPr txBox="1"/>
          <p:nvPr/>
        </p:nvSpPr>
        <p:spPr>
          <a:xfrm>
            <a:off x="3473116" y="451181"/>
            <a:ext cx="5245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LANDING PAGE</a:t>
            </a:r>
            <a:endParaRPr lang="en-US" sz="3600" dirty="0">
              <a:solidFill>
                <a:srgbClr val="51C2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29F18BD-460C-4D80-9123-5D8EF5CA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462" y="6529604"/>
            <a:ext cx="2743200" cy="208307"/>
          </a:xfrm>
        </p:spPr>
        <p:txBody>
          <a:bodyPr/>
          <a:lstStyle/>
          <a:p>
            <a:fld id="{8044F705-5CA6-40E9-9A35-F6272223F4EB}" type="slidenum">
              <a:rPr lang="en-US" sz="1000" smtClean="0"/>
              <a:t>11</a:t>
            </a:fld>
            <a:endParaRPr lang="en-US" sz="1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9EF660-0DDE-4CB4-BBED-F75A8CD88CAE}"/>
              </a:ext>
            </a:extLst>
          </p:cNvPr>
          <p:cNvGrpSpPr/>
          <p:nvPr/>
        </p:nvGrpSpPr>
        <p:grpSpPr>
          <a:xfrm>
            <a:off x="138498" y="5852980"/>
            <a:ext cx="1476125" cy="754628"/>
            <a:chOff x="138498" y="5852980"/>
            <a:chExt cx="1476125" cy="75462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C30FF1-E805-474D-BE0D-57574DF80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549"/>
            <a:stretch/>
          </p:blipFill>
          <p:spPr>
            <a:xfrm>
              <a:off x="295030" y="5852980"/>
              <a:ext cx="1319593" cy="39718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712CDF69-5742-4A5E-887F-4CA1EC591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8498" y="6210429"/>
              <a:ext cx="1420388" cy="39717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80411FC-50BA-4142-8518-ECD6362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544" y="1485506"/>
            <a:ext cx="7062909" cy="48015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165C3B-09AF-4773-80F4-CF89122817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209"/>
          <a:stretch/>
        </p:blipFill>
        <p:spPr>
          <a:xfrm>
            <a:off x="2564544" y="1485505"/>
            <a:ext cx="7062908" cy="4879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80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233AC9-EC4E-4CD1-B618-7DC752F18D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rgbClr val="51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CE91B-65FD-4502-9F44-9FDBAB5C6164}"/>
              </a:ext>
            </a:extLst>
          </p:cNvPr>
          <p:cNvSpPr txBox="1"/>
          <p:nvPr/>
        </p:nvSpPr>
        <p:spPr>
          <a:xfrm>
            <a:off x="3473116" y="451181"/>
            <a:ext cx="5245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LIVE TABLE</a:t>
            </a:r>
            <a:endParaRPr lang="en-US" sz="3600" dirty="0">
              <a:solidFill>
                <a:srgbClr val="51C2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29F18BD-460C-4D80-9123-5D8EF5CA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462" y="6529604"/>
            <a:ext cx="2743200" cy="208307"/>
          </a:xfrm>
        </p:spPr>
        <p:txBody>
          <a:bodyPr/>
          <a:lstStyle/>
          <a:p>
            <a:fld id="{8044F705-5CA6-40E9-9A35-F6272223F4EB}" type="slidenum">
              <a:rPr lang="en-US" sz="1000" smtClean="0"/>
              <a:t>12</a:t>
            </a:fld>
            <a:endParaRPr lang="en-US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CC900-33B1-4A84-A779-413D70D6B4E1}"/>
              </a:ext>
            </a:extLst>
          </p:cNvPr>
          <p:cNvGrpSpPr/>
          <p:nvPr/>
        </p:nvGrpSpPr>
        <p:grpSpPr>
          <a:xfrm>
            <a:off x="138498" y="5852980"/>
            <a:ext cx="1476125" cy="754628"/>
            <a:chOff x="138498" y="5852980"/>
            <a:chExt cx="1476125" cy="75462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86051EE-000F-4A4B-906D-9DFC56B45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8549"/>
            <a:stretch/>
          </p:blipFill>
          <p:spPr>
            <a:xfrm>
              <a:off x="295030" y="5852980"/>
              <a:ext cx="1319593" cy="39718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FD51276-674C-4FB1-977A-1FC4D986D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8498" y="6210429"/>
              <a:ext cx="1420388" cy="397179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3C805E3-6BE4-42B8-80CC-B53FF9FEB2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209"/>
          <a:stretch/>
        </p:blipFill>
        <p:spPr>
          <a:xfrm>
            <a:off x="2564544" y="1485505"/>
            <a:ext cx="7062908" cy="4879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EC729B-D035-4638-9A9E-9771E7703B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090"/>
          <a:stretch/>
        </p:blipFill>
        <p:spPr>
          <a:xfrm>
            <a:off x="2564544" y="1485505"/>
            <a:ext cx="7062908" cy="49040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338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233AC9-EC4E-4CD1-B618-7DC752F18D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rgbClr val="51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CE91B-65FD-4502-9F44-9FDBAB5C6164}"/>
              </a:ext>
            </a:extLst>
          </p:cNvPr>
          <p:cNvSpPr txBox="1"/>
          <p:nvPr/>
        </p:nvSpPr>
        <p:spPr>
          <a:xfrm>
            <a:off x="535806" y="451181"/>
            <a:ext cx="1112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THE SITE</a:t>
            </a:r>
            <a:endParaRPr lang="en-US" sz="3600" dirty="0">
              <a:solidFill>
                <a:srgbClr val="51C2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Slide Number Placeholder 20">
            <a:extLst>
              <a:ext uri="{FF2B5EF4-FFF2-40B4-BE49-F238E27FC236}">
                <a16:creationId xmlns:a16="http://schemas.microsoft.com/office/drawing/2014/main" id="{0ED7C353-0F90-4048-A010-3A6A8371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462" y="6529604"/>
            <a:ext cx="2743200" cy="208307"/>
          </a:xfrm>
        </p:spPr>
        <p:txBody>
          <a:bodyPr/>
          <a:lstStyle/>
          <a:p>
            <a:fld id="{8044F705-5CA6-40E9-9A35-F6272223F4EB}" type="slidenum">
              <a:rPr lang="en-US" sz="1000" smtClean="0"/>
              <a:t>13</a:t>
            </a:fld>
            <a:endParaRPr lang="en-US" sz="1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BA315-F6D7-4D2B-B021-5205B97BA4CF}"/>
              </a:ext>
            </a:extLst>
          </p:cNvPr>
          <p:cNvGrpSpPr/>
          <p:nvPr/>
        </p:nvGrpSpPr>
        <p:grpSpPr>
          <a:xfrm>
            <a:off x="138498" y="5852980"/>
            <a:ext cx="1476125" cy="754628"/>
            <a:chOff x="138498" y="5852980"/>
            <a:chExt cx="1476125" cy="75462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2A4B2D0-2ADC-4E8F-92AF-276ABAB1D9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549"/>
            <a:stretch/>
          </p:blipFill>
          <p:spPr>
            <a:xfrm>
              <a:off x="295030" y="5852980"/>
              <a:ext cx="1319593" cy="39718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339C2C30-90B0-4209-9058-33C84656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8498" y="6210429"/>
              <a:ext cx="1420388" cy="397179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A8DBD85-8EBD-434E-B029-9C84C4EF3B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090"/>
          <a:stretch/>
        </p:blipFill>
        <p:spPr>
          <a:xfrm>
            <a:off x="2564544" y="1485505"/>
            <a:ext cx="7062908" cy="49040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94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233AC9-EC4E-4CD1-B618-7DC752F18D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rgbClr val="51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CE91B-65FD-4502-9F44-9FDBAB5C6164}"/>
              </a:ext>
            </a:extLst>
          </p:cNvPr>
          <p:cNvSpPr txBox="1"/>
          <p:nvPr/>
        </p:nvSpPr>
        <p:spPr>
          <a:xfrm>
            <a:off x="535806" y="451181"/>
            <a:ext cx="1112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TEAM OBSERVATIONS</a:t>
            </a:r>
            <a:endParaRPr lang="en-US" sz="3600" dirty="0">
              <a:solidFill>
                <a:srgbClr val="51C2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Slide Number Placeholder 20">
            <a:extLst>
              <a:ext uri="{FF2B5EF4-FFF2-40B4-BE49-F238E27FC236}">
                <a16:creationId xmlns:a16="http://schemas.microsoft.com/office/drawing/2014/main" id="{0ED7C353-0F90-4048-A010-3A6A8371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462" y="6529604"/>
            <a:ext cx="2743200" cy="208307"/>
          </a:xfrm>
        </p:spPr>
        <p:txBody>
          <a:bodyPr/>
          <a:lstStyle/>
          <a:p>
            <a:fld id="{8044F705-5CA6-40E9-9A35-F6272223F4EB}" type="slidenum">
              <a:rPr lang="en-US" sz="1000" smtClean="0"/>
              <a:t>14</a:t>
            </a:fld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EADFD-C2E9-4221-8694-054ABAAE336C}"/>
              </a:ext>
            </a:extLst>
          </p:cNvPr>
          <p:cNvSpPr txBox="1"/>
          <p:nvPr/>
        </p:nvSpPr>
        <p:spPr>
          <a:xfrm>
            <a:off x="1012255" y="1668109"/>
            <a:ext cx="967980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spcAft>
                <a:spcPts val="2400"/>
              </a:spcAft>
            </a:pPr>
            <a:r>
              <a:rPr lang="en-US" sz="3200" b="0" i="0" dirty="0">
                <a:solidFill>
                  <a:srgbClr val="51C2F0"/>
                </a:solidFill>
                <a:effectLst/>
                <a:latin typeface="Bahnschrift SemiBold" panose="020B0502040204020203" pitchFamily="34" charset="0"/>
              </a:rPr>
              <a:t>1.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 	</a:t>
            </a:r>
            <a:r>
              <a:rPr lang="en-US" sz="3200" b="0" i="0" dirty="0">
                <a:solidFill>
                  <a:srgbClr val="51C2F0"/>
                </a:solidFill>
                <a:effectLst/>
                <a:latin typeface="Bahnschrift SemiBold" panose="020B0502040204020203" pitchFamily="34" charset="0"/>
              </a:rPr>
              <a:t>GROUP </a:t>
            </a:r>
            <a:r>
              <a:rPr lang="en-US" sz="3200" dirty="0">
                <a:solidFill>
                  <a:srgbClr val="51C2F0"/>
                </a:solidFill>
                <a:latin typeface="Bahnschrift SemiBold" panose="020B0502040204020203" pitchFamily="34" charset="0"/>
              </a:rPr>
              <a:t>EFFORT!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COMMUNICATION AND CODING HANDOFFS WENT SMOOTHLY.</a:t>
            </a:r>
          </a:p>
          <a:p>
            <a:pPr marL="514350" indent="-514350" algn="l">
              <a:spcAft>
                <a:spcPts val="2400"/>
              </a:spcAft>
            </a:pPr>
            <a:r>
              <a:rPr lang="en-US" sz="3200" b="0" i="0" dirty="0">
                <a:solidFill>
                  <a:srgbClr val="51C2F0"/>
                </a:solidFill>
                <a:effectLst/>
                <a:latin typeface="Bahnschrift SemiBold" panose="020B0502040204020203" pitchFamily="34" charset="0"/>
              </a:rPr>
              <a:t>2.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	QUICKLY ADAPTING AND CHANGING COURSE BECAME NECESSARY AFTER OUR INITIAL IDEA WENT BUST.</a:t>
            </a:r>
          </a:p>
          <a:p>
            <a:pPr marL="514350" indent="-514350" algn="l">
              <a:spcAft>
                <a:spcPts val="2400"/>
              </a:spcAft>
            </a:pPr>
            <a:r>
              <a:rPr lang="en-US" sz="3200" dirty="0">
                <a:solidFill>
                  <a:srgbClr val="51C2F0"/>
                </a:solidFill>
                <a:latin typeface="Bahnschrift SemiBold" panose="020B0502040204020203" pitchFamily="34" charset="0"/>
              </a:rPr>
              <a:t>3</a:t>
            </a:r>
            <a:r>
              <a:rPr lang="en-US" sz="3200" b="0" i="0" dirty="0">
                <a:solidFill>
                  <a:srgbClr val="51C2F0"/>
                </a:solidFill>
                <a:effectLst/>
                <a:latin typeface="Bahnschrift SemiBold" panose="020B0502040204020203" pitchFamily="34" charset="0"/>
              </a:rPr>
              <a:t>.	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GLOBAL BIKE </a:t>
            </a:r>
            <a:r>
              <a:rPr lang="en-US" sz="3200" dirty="0">
                <a:solidFill>
                  <a:srgbClr val="000000"/>
                </a:solidFill>
                <a:latin typeface="Bahnschrift SemiBold" panose="020B0502040204020203" pitchFamily="34" charset="0"/>
              </a:rPr>
              <a:t>FEED SPECIFICATION.</a:t>
            </a:r>
            <a:endParaRPr lang="en-US" sz="3200" b="0" i="0" dirty="0">
              <a:solidFill>
                <a:srgbClr val="000000"/>
              </a:solidFill>
              <a:effectLst/>
              <a:latin typeface="Bahnschrift SemiBol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4F95D1-0509-4C9F-B53C-94F715E18123}"/>
              </a:ext>
            </a:extLst>
          </p:cNvPr>
          <p:cNvGrpSpPr/>
          <p:nvPr/>
        </p:nvGrpSpPr>
        <p:grpSpPr>
          <a:xfrm>
            <a:off x="138498" y="5852980"/>
            <a:ext cx="1476125" cy="754628"/>
            <a:chOff x="138498" y="5852980"/>
            <a:chExt cx="1476125" cy="75462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5B5731-0B8B-43C0-B2CD-1299933944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549"/>
            <a:stretch/>
          </p:blipFill>
          <p:spPr>
            <a:xfrm>
              <a:off x="295030" y="5852980"/>
              <a:ext cx="1319593" cy="39718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3790B5E-AA69-42C4-A713-72102A08A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8498" y="6210429"/>
              <a:ext cx="1420388" cy="397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70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52A4B2D0-2ADC-4E8F-92AF-276ABAB1D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0" y="5957460"/>
            <a:ext cx="1319593" cy="6463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233AC9-EC4E-4CD1-B618-7DC752F18D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C2F0"/>
          </a:solidFill>
          <a:ln w="254000">
            <a:solidFill>
              <a:srgbClr val="51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CE91B-65FD-4502-9F44-9FDBAB5C6164}"/>
              </a:ext>
            </a:extLst>
          </p:cNvPr>
          <p:cNvSpPr txBox="1"/>
          <p:nvPr/>
        </p:nvSpPr>
        <p:spPr>
          <a:xfrm>
            <a:off x="5797685" y="3420349"/>
            <a:ext cx="4137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&lt;/&gt;</a:t>
            </a:r>
          </a:p>
        </p:txBody>
      </p:sp>
      <p:sp>
        <p:nvSpPr>
          <p:cNvPr id="8" name="Slide Number Placeholder 20">
            <a:extLst>
              <a:ext uri="{FF2B5EF4-FFF2-40B4-BE49-F238E27FC236}">
                <a16:creationId xmlns:a16="http://schemas.microsoft.com/office/drawing/2014/main" id="{0ED7C353-0F90-4048-A010-3A6A8371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462" y="6529604"/>
            <a:ext cx="2743200" cy="208307"/>
          </a:xfrm>
        </p:spPr>
        <p:txBody>
          <a:bodyPr/>
          <a:lstStyle/>
          <a:p>
            <a:fld id="{8044F705-5CA6-40E9-9A35-F6272223F4EB}" type="slidenum">
              <a:rPr lang="en-US" sz="1000" smtClean="0">
                <a:solidFill>
                  <a:schemeClr val="bg1"/>
                </a:solidFill>
              </a:rPr>
              <a:t>15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23A58AC-B821-488E-A44A-8B1358683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9248" y="2428875"/>
            <a:ext cx="71532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9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A10A47E-59F2-4C4B-8438-3DF491C5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0" y="5957460"/>
            <a:ext cx="1319593" cy="6463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233AC9-EC4E-4CD1-B618-7DC752F18D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rgbClr val="51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CE91B-65FD-4502-9F44-9FDBAB5C6164}"/>
              </a:ext>
            </a:extLst>
          </p:cNvPr>
          <p:cNvSpPr txBox="1"/>
          <p:nvPr/>
        </p:nvSpPr>
        <p:spPr>
          <a:xfrm>
            <a:off x="526181" y="451181"/>
            <a:ext cx="1113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SUBSCRIPTIONS VS. CUSTOMER: GENDER</a:t>
            </a:r>
            <a:endParaRPr lang="en-US" sz="3600" dirty="0">
              <a:solidFill>
                <a:srgbClr val="51C2F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641D1-ACC5-438A-B1CD-A2B50AC17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972" y="1392635"/>
            <a:ext cx="2943636" cy="2362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E8465-523E-4F47-9890-23A3B80FE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457" y="3929973"/>
            <a:ext cx="2943636" cy="247684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94FED31-D94A-4198-A56D-64D1DEE645F0}"/>
              </a:ext>
            </a:extLst>
          </p:cNvPr>
          <p:cNvGrpSpPr/>
          <p:nvPr/>
        </p:nvGrpSpPr>
        <p:grpSpPr>
          <a:xfrm>
            <a:off x="817245" y="1386038"/>
            <a:ext cx="6010275" cy="4846220"/>
            <a:chOff x="466058" y="1386038"/>
            <a:chExt cx="6010275" cy="4846220"/>
          </a:xfrm>
        </p:grpSpPr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299FE994-E73B-4F0D-AFAF-60242CDBD0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02"/>
            <a:stretch/>
          </p:blipFill>
          <p:spPr bwMode="auto">
            <a:xfrm>
              <a:off x="466058" y="1386038"/>
              <a:ext cx="6010275" cy="4846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F4AA5-3997-4B21-A765-3BA0D077A693}"/>
                </a:ext>
              </a:extLst>
            </p:cNvPr>
            <p:cNvSpPr txBox="1"/>
            <p:nvPr/>
          </p:nvSpPr>
          <p:spPr>
            <a:xfrm>
              <a:off x="4155073" y="1599016"/>
              <a:ext cx="538930" cy="369332"/>
            </a:xfrm>
            <a:prstGeom prst="rect">
              <a:avLst/>
            </a:prstGeom>
            <a:solidFill>
              <a:srgbClr val="4682B4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61%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528E50-AEEE-40A9-9FB1-6CF68C9EF5F7}"/>
                </a:ext>
              </a:extLst>
            </p:cNvPr>
            <p:cNvSpPr txBox="1"/>
            <p:nvPr/>
          </p:nvSpPr>
          <p:spPr>
            <a:xfrm>
              <a:off x="2891536" y="5155837"/>
              <a:ext cx="407163" cy="276999"/>
            </a:xfrm>
            <a:prstGeom prst="rect">
              <a:avLst/>
            </a:prstGeom>
            <a:solidFill>
              <a:srgbClr val="87CEFA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6.1%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61321F-29FC-4A36-A50E-C8C6AC04B7C2}"/>
                </a:ext>
              </a:extLst>
            </p:cNvPr>
            <p:cNvSpPr txBox="1"/>
            <p:nvPr/>
          </p:nvSpPr>
          <p:spPr>
            <a:xfrm>
              <a:off x="1495973" y="4076396"/>
              <a:ext cx="528991" cy="276999"/>
            </a:xfrm>
            <a:prstGeom prst="rect">
              <a:avLst/>
            </a:prstGeom>
            <a:solidFill>
              <a:srgbClr val="00B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23.1%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10F69C-E434-4537-8CC5-5B22BA1A735C}"/>
                </a:ext>
              </a:extLst>
            </p:cNvPr>
            <p:cNvSpPr txBox="1"/>
            <p:nvPr/>
          </p:nvSpPr>
          <p:spPr>
            <a:xfrm>
              <a:off x="5539859" y="4945843"/>
              <a:ext cx="445635" cy="276999"/>
            </a:xfrm>
            <a:prstGeom prst="rect">
              <a:avLst/>
            </a:prstGeom>
            <a:solidFill>
              <a:srgbClr val="B0C4DE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9.7%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FD4A79F-83F2-4E26-B4F8-76BF377E46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C2F0"/>
          </a:solidFill>
          <a:ln w="254000">
            <a:solidFill>
              <a:srgbClr val="51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1E2A1-2365-41CE-8162-B50320ACC5D7}"/>
              </a:ext>
            </a:extLst>
          </p:cNvPr>
          <p:cNvSpPr txBox="1"/>
          <p:nvPr/>
        </p:nvSpPr>
        <p:spPr>
          <a:xfrm>
            <a:off x="0" y="2045916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MISADVENTURES</a:t>
            </a:r>
            <a:br>
              <a:rPr lang="en-US" sz="5400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US" sz="5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 </a:t>
            </a:r>
            <a:br>
              <a:rPr lang="en-US" sz="5400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US" sz="5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</a:t>
            </a:r>
          </a:p>
        </p:txBody>
      </p:sp>
      <p:sp>
        <p:nvSpPr>
          <p:cNvPr id="10" name="Slide Number Placeholder 20">
            <a:extLst>
              <a:ext uri="{FF2B5EF4-FFF2-40B4-BE49-F238E27FC236}">
                <a16:creationId xmlns:a16="http://schemas.microsoft.com/office/drawing/2014/main" id="{8A512EB5-A9D5-4886-AEE3-D7C108F8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462" y="6529604"/>
            <a:ext cx="2743200" cy="208307"/>
          </a:xfrm>
        </p:spPr>
        <p:txBody>
          <a:bodyPr/>
          <a:lstStyle/>
          <a:p>
            <a:fld id="{8044F705-5CA6-40E9-9A35-F6272223F4EB}" type="slidenum">
              <a:rPr lang="en-US" sz="1000" smtClean="0">
                <a:solidFill>
                  <a:schemeClr val="bg1"/>
                </a:solidFill>
              </a:rPr>
              <a:t>2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233AC9-EC4E-4CD1-B618-7DC752F18D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rgbClr val="51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CE91B-65FD-4502-9F44-9FDBAB5C6164}"/>
              </a:ext>
            </a:extLst>
          </p:cNvPr>
          <p:cNvSpPr txBox="1"/>
          <p:nvPr/>
        </p:nvSpPr>
        <p:spPr>
          <a:xfrm>
            <a:off x="391427" y="451181"/>
            <a:ext cx="1140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OPENSKY.ORG</a:t>
            </a:r>
            <a:endParaRPr lang="en-US" sz="3600" dirty="0">
              <a:solidFill>
                <a:srgbClr val="51C2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Slide Number Placeholder 20">
            <a:extLst>
              <a:ext uri="{FF2B5EF4-FFF2-40B4-BE49-F238E27FC236}">
                <a16:creationId xmlns:a16="http://schemas.microsoft.com/office/drawing/2014/main" id="{0ED7C353-0F90-4048-A010-3A6A8371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462" y="6529604"/>
            <a:ext cx="2743200" cy="208307"/>
          </a:xfrm>
        </p:spPr>
        <p:txBody>
          <a:bodyPr/>
          <a:lstStyle/>
          <a:p>
            <a:fld id="{8044F705-5CA6-40E9-9A35-F6272223F4EB}" type="slidenum">
              <a:rPr lang="en-US" sz="1000" smtClean="0"/>
              <a:t>3</a:t>
            </a:fld>
            <a:endParaRPr lang="en-US" sz="1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6E5EED-68DF-4B27-85C5-E6B3D8D16BFE}"/>
              </a:ext>
            </a:extLst>
          </p:cNvPr>
          <p:cNvGrpSpPr/>
          <p:nvPr/>
        </p:nvGrpSpPr>
        <p:grpSpPr>
          <a:xfrm>
            <a:off x="138498" y="5852980"/>
            <a:ext cx="1476125" cy="754628"/>
            <a:chOff x="138498" y="5852980"/>
            <a:chExt cx="1476125" cy="75462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E24ECC-D49A-43EC-AA90-6C3DF6C65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549"/>
            <a:stretch/>
          </p:blipFill>
          <p:spPr>
            <a:xfrm>
              <a:off x="295030" y="5852980"/>
              <a:ext cx="1319593" cy="39718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79AF81F9-1E59-4392-9911-5145813BC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8498" y="6210429"/>
              <a:ext cx="1420388" cy="397179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056EBFB-285E-43C3-85AD-CC97833DA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341" y="1379422"/>
            <a:ext cx="8383318" cy="46721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9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233AC9-EC4E-4CD1-B618-7DC752F18D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rgbClr val="51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CE91B-65FD-4502-9F44-9FDBAB5C6164}"/>
              </a:ext>
            </a:extLst>
          </p:cNvPr>
          <p:cNvSpPr txBox="1"/>
          <p:nvPr/>
        </p:nvSpPr>
        <p:spPr>
          <a:xfrm>
            <a:off x="391427" y="451181"/>
            <a:ext cx="1140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OPENSKY.ORG</a:t>
            </a:r>
            <a:endParaRPr lang="en-US" sz="3600" dirty="0">
              <a:solidFill>
                <a:srgbClr val="51C2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Slide Number Placeholder 20">
            <a:extLst>
              <a:ext uri="{FF2B5EF4-FFF2-40B4-BE49-F238E27FC236}">
                <a16:creationId xmlns:a16="http://schemas.microsoft.com/office/drawing/2014/main" id="{0ED7C353-0F90-4048-A010-3A6A8371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462" y="6529604"/>
            <a:ext cx="2743200" cy="208307"/>
          </a:xfrm>
        </p:spPr>
        <p:txBody>
          <a:bodyPr/>
          <a:lstStyle/>
          <a:p>
            <a:fld id="{8044F705-5CA6-40E9-9A35-F6272223F4EB}" type="slidenum">
              <a:rPr lang="en-US" sz="1000" smtClean="0"/>
              <a:t>4</a:t>
            </a:fld>
            <a:endParaRPr lang="en-US" sz="1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6E5EED-68DF-4B27-85C5-E6B3D8D16BFE}"/>
              </a:ext>
            </a:extLst>
          </p:cNvPr>
          <p:cNvGrpSpPr/>
          <p:nvPr/>
        </p:nvGrpSpPr>
        <p:grpSpPr>
          <a:xfrm>
            <a:off x="138498" y="5852980"/>
            <a:ext cx="1476125" cy="754628"/>
            <a:chOff x="138498" y="5852980"/>
            <a:chExt cx="1476125" cy="75462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E24ECC-D49A-43EC-AA90-6C3DF6C65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549"/>
            <a:stretch/>
          </p:blipFill>
          <p:spPr>
            <a:xfrm>
              <a:off x="295030" y="5852980"/>
              <a:ext cx="1319593" cy="39718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79AF81F9-1E59-4392-9911-5145813BC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8498" y="6210429"/>
              <a:ext cx="1420388" cy="39717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1281BD8-BB2C-4D67-BB6D-7B7454C3E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336" y="1241449"/>
            <a:ext cx="8259328" cy="5144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24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233AC9-EC4E-4CD1-B618-7DC752F18D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rgbClr val="51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CE91B-65FD-4502-9F44-9FDBAB5C6164}"/>
              </a:ext>
            </a:extLst>
          </p:cNvPr>
          <p:cNvSpPr txBox="1"/>
          <p:nvPr/>
        </p:nvSpPr>
        <p:spPr>
          <a:xfrm>
            <a:off x="391427" y="451181"/>
            <a:ext cx="1140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1C2F0"/>
                </a:solidFill>
                <a:latin typeface="Bahnschrift SemiBold" panose="020B0502040204020203" pitchFamily="34" charset="0"/>
              </a:rPr>
              <a:t>PuTTY QUERIES</a:t>
            </a:r>
          </a:p>
        </p:txBody>
      </p:sp>
      <p:sp>
        <p:nvSpPr>
          <p:cNvPr id="8" name="Slide Number Placeholder 20">
            <a:extLst>
              <a:ext uri="{FF2B5EF4-FFF2-40B4-BE49-F238E27FC236}">
                <a16:creationId xmlns:a16="http://schemas.microsoft.com/office/drawing/2014/main" id="{0ED7C353-0F90-4048-A010-3A6A8371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462" y="6529604"/>
            <a:ext cx="2743200" cy="208307"/>
          </a:xfrm>
        </p:spPr>
        <p:txBody>
          <a:bodyPr/>
          <a:lstStyle/>
          <a:p>
            <a:fld id="{8044F705-5CA6-40E9-9A35-F6272223F4EB}" type="slidenum">
              <a:rPr lang="en-US" sz="1000" smtClean="0"/>
              <a:t>5</a:t>
            </a:fld>
            <a:endParaRPr lang="en-US" sz="1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6E5EED-68DF-4B27-85C5-E6B3D8D16BFE}"/>
              </a:ext>
            </a:extLst>
          </p:cNvPr>
          <p:cNvGrpSpPr/>
          <p:nvPr/>
        </p:nvGrpSpPr>
        <p:grpSpPr>
          <a:xfrm>
            <a:off x="138498" y="5852980"/>
            <a:ext cx="1476125" cy="754628"/>
            <a:chOff x="138498" y="5852980"/>
            <a:chExt cx="1476125" cy="75462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E24ECC-D49A-43EC-AA90-6C3DF6C65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549"/>
            <a:stretch/>
          </p:blipFill>
          <p:spPr>
            <a:xfrm>
              <a:off x="295030" y="5852980"/>
              <a:ext cx="1319593" cy="39718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79AF81F9-1E59-4392-9911-5145813BC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8498" y="6210429"/>
              <a:ext cx="1420388" cy="397179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5DE9A5-44AB-46D0-A9C6-23F41624927E}"/>
              </a:ext>
            </a:extLst>
          </p:cNvPr>
          <p:cNvGrpSpPr/>
          <p:nvPr/>
        </p:nvGrpSpPr>
        <p:grpSpPr>
          <a:xfrm>
            <a:off x="4952048" y="1166948"/>
            <a:ext cx="6722557" cy="5458100"/>
            <a:chOff x="5215099" y="1166948"/>
            <a:chExt cx="6722557" cy="54581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0E293D5-9159-4725-A436-5ADE52E42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5099" y="1166948"/>
              <a:ext cx="6713849" cy="34777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A5B4121-F801-448A-9BC4-ED2CD4CAA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15099" y="3320561"/>
              <a:ext cx="6722557" cy="3304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2FB7D2B-BC54-4F30-86AD-D152FAD90C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862" y="1370981"/>
            <a:ext cx="3942969" cy="38991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3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5E35F5-6657-4269-BDBB-5A3757A2EAD6}"/>
              </a:ext>
            </a:extLst>
          </p:cNvPr>
          <p:cNvSpPr txBox="1"/>
          <p:nvPr/>
        </p:nvSpPr>
        <p:spPr>
          <a:xfrm>
            <a:off x="391427" y="451181"/>
            <a:ext cx="1140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PURPOSE OF OUR SITE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70D18E0-267B-41B5-B1F7-DFA880ECC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491" y="1913010"/>
            <a:ext cx="2817018" cy="8041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BFC37DC-CAC4-4003-9D68-167D650196C2}"/>
              </a:ext>
            </a:extLst>
          </p:cNvPr>
          <p:cNvGrpSpPr/>
          <p:nvPr/>
        </p:nvGrpSpPr>
        <p:grpSpPr>
          <a:xfrm>
            <a:off x="4308909" y="2886338"/>
            <a:ext cx="3574182" cy="2508990"/>
            <a:chOff x="3657600" y="2383277"/>
            <a:chExt cx="4876800" cy="3423395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3E8B4B1-75E6-4AD3-8DA9-246B4C099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4156" y="3041646"/>
              <a:ext cx="3843688" cy="2765026"/>
            </a:xfrm>
            <a:prstGeom prst="rect">
              <a:avLst/>
            </a:prstGeom>
          </p:spPr>
        </p:pic>
        <p:pic>
          <p:nvPicPr>
            <p:cNvPr id="9" name="Picture 8" descr="A picture containing bicycle, outdoor&#10;&#10;Description automatically generated">
              <a:extLst>
                <a:ext uri="{FF2B5EF4-FFF2-40B4-BE49-F238E27FC236}">
                  <a16:creationId xmlns:a16="http://schemas.microsoft.com/office/drawing/2014/main" id="{2A55A6BF-AA78-4292-ABAB-FD6A2DD6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383277"/>
              <a:ext cx="4876800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411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A10A47E-59F2-4C4B-8438-3DF491C5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0" y="5957460"/>
            <a:ext cx="1319593" cy="6463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233AC9-EC4E-4CD1-B618-7DC752F18D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rgbClr val="51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CE91B-65FD-4502-9F44-9FDBAB5C6164}"/>
              </a:ext>
            </a:extLst>
          </p:cNvPr>
          <p:cNvSpPr txBox="1"/>
          <p:nvPr/>
        </p:nvSpPr>
        <p:spPr>
          <a:xfrm>
            <a:off x="526181" y="451181"/>
            <a:ext cx="1113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SUBSCRIPTIONS VS. CUSTOMER: GENDER</a:t>
            </a:r>
            <a:endParaRPr lang="en-US" sz="3600" dirty="0">
              <a:solidFill>
                <a:srgbClr val="51C2F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641D1-ACC5-438A-B1CD-A2B50AC17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972" y="1392635"/>
            <a:ext cx="2943636" cy="2362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E8465-523E-4F47-9890-23A3B80FE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457" y="3929973"/>
            <a:ext cx="2943636" cy="247684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94FED31-D94A-4198-A56D-64D1DEE645F0}"/>
              </a:ext>
            </a:extLst>
          </p:cNvPr>
          <p:cNvGrpSpPr/>
          <p:nvPr/>
        </p:nvGrpSpPr>
        <p:grpSpPr>
          <a:xfrm>
            <a:off x="817245" y="1386038"/>
            <a:ext cx="6010275" cy="4846220"/>
            <a:chOff x="466058" y="1386038"/>
            <a:chExt cx="6010275" cy="4846220"/>
          </a:xfrm>
        </p:grpSpPr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299FE994-E73B-4F0D-AFAF-60242CDBD0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02"/>
            <a:stretch/>
          </p:blipFill>
          <p:spPr bwMode="auto">
            <a:xfrm>
              <a:off x="466058" y="1386038"/>
              <a:ext cx="6010275" cy="4846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F4AA5-3997-4B21-A765-3BA0D077A693}"/>
                </a:ext>
              </a:extLst>
            </p:cNvPr>
            <p:cNvSpPr txBox="1"/>
            <p:nvPr/>
          </p:nvSpPr>
          <p:spPr>
            <a:xfrm>
              <a:off x="4155073" y="1599016"/>
              <a:ext cx="538930" cy="369332"/>
            </a:xfrm>
            <a:prstGeom prst="rect">
              <a:avLst/>
            </a:prstGeom>
            <a:solidFill>
              <a:srgbClr val="4682B4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61%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528E50-AEEE-40A9-9FB1-6CF68C9EF5F7}"/>
                </a:ext>
              </a:extLst>
            </p:cNvPr>
            <p:cNvSpPr txBox="1"/>
            <p:nvPr/>
          </p:nvSpPr>
          <p:spPr>
            <a:xfrm>
              <a:off x="2891536" y="5155837"/>
              <a:ext cx="407163" cy="276999"/>
            </a:xfrm>
            <a:prstGeom prst="rect">
              <a:avLst/>
            </a:prstGeom>
            <a:solidFill>
              <a:srgbClr val="87CEFA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6.1%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61321F-29FC-4A36-A50E-C8C6AC04B7C2}"/>
                </a:ext>
              </a:extLst>
            </p:cNvPr>
            <p:cNvSpPr txBox="1"/>
            <p:nvPr/>
          </p:nvSpPr>
          <p:spPr>
            <a:xfrm>
              <a:off x="1495973" y="4076396"/>
              <a:ext cx="528991" cy="276999"/>
            </a:xfrm>
            <a:prstGeom prst="rect">
              <a:avLst/>
            </a:prstGeom>
            <a:solidFill>
              <a:srgbClr val="00B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23.1%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10F69C-E434-4537-8CC5-5B22BA1A735C}"/>
                </a:ext>
              </a:extLst>
            </p:cNvPr>
            <p:cNvSpPr txBox="1"/>
            <p:nvPr/>
          </p:nvSpPr>
          <p:spPr>
            <a:xfrm>
              <a:off x="5539859" y="4945843"/>
              <a:ext cx="445635" cy="276999"/>
            </a:xfrm>
            <a:prstGeom prst="rect">
              <a:avLst/>
            </a:prstGeom>
            <a:solidFill>
              <a:srgbClr val="B0C4DE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9.7%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FD4A79F-83F2-4E26-B4F8-76BF377E46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C2F0"/>
          </a:solidFill>
          <a:ln w="254000">
            <a:solidFill>
              <a:srgbClr val="51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1E2A1-2365-41CE-8162-B50320ACC5D7}"/>
              </a:ext>
            </a:extLst>
          </p:cNvPr>
          <p:cNvSpPr txBox="1"/>
          <p:nvPr/>
        </p:nvSpPr>
        <p:spPr>
          <a:xfrm>
            <a:off x="0" y="294525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PLANNING YOUR DIVVY TRIP</a:t>
            </a:r>
          </a:p>
        </p:txBody>
      </p:sp>
      <p:sp>
        <p:nvSpPr>
          <p:cNvPr id="10" name="Slide Number Placeholder 20">
            <a:extLst>
              <a:ext uri="{FF2B5EF4-FFF2-40B4-BE49-F238E27FC236}">
                <a16:creationId xmlns:a16="http://schemas.microsoft.com/office/drawing/2014/main" id="{8A512EB5-A9D5-4886-AEE3-D7C108F8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462" y="6529604"/>
            <a:ext cx="2743200" cy="208307"/>
          </a:xfrm>
        </p:spPr>
        <p:txBody>
          <a:bodyPr/>
          <a:lstStyle/>
          <a:p>
            <a:fld id="{8044F705-5CA6-40E9-9A35-F6272223F4EB}" type="slidenum">
              <a:rPr lang="en-US" sz="1000" smtClean="0">
                <a:solidFill>
                  <a:schemeClr val="bg1"/>
                </a:solidFill>
              </a:rPr>
              <a:t>7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6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233AC9-EC4E-4CD1-B618-7DC752F18D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rgbClr val="51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CE91B-65FD-4502-9F44-9FDBAB5C6164}"/>
              </a:ext>
            </a:extLst>
          </p:cNvPr>
          <p:cNvSpPr txBox="1"/>
          <p:nvPr/>
        </p:nvSpPr>
        <p:spPr>
          <a:xfrm>
            <a:off x="535806" y="451181"/>
            <a:ext cx="1112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THE SITE</a:t>
            </a:r>
            <a:endParaRPr lang="en-US" sz="3600" dirty="0">
              <a:solidFill>
                <a:srgbClr val="51C2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Slide Number Placeholder 20">
            <a:extLst>
              <a:ext uri="{FF2B5EF4-FFF2-40B4-BE49-F238E27FC236}">
                <a16:creationId xmlns:a16="http://schemas.microsoft.com/office/drawing/2014/main" id="{0ED7C353-0F90-4048-A010-3A6A8371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462" y="6529604"/>
            <a:ext cx="2743200" cy="208307"/>
          </a:xfrm>
        </p:spPr>
        <p:txBody>
          <a:bodyPr/>
          <a:lstStyle/>
          <a:p>
            <a:fld id="{8044F705-5CA6-40E9-9A35-F6272223F4EB}" type="slidenum">
              <a:rPr lang="en-US" sz="1000" smtClean="0"/>
              <a:t>8</a:t>
            </a:fld>
            <a:endParaRPr lang="en-US" sz="1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BA315-F6D7-4D2B-B021-5205B97BA4CF}"/>
              </a:ext>
            </a:extLst>
          </p:cNvPr>
          <p:cNvGrpSpPr/>
          <p:nvPr/>
        </p:nvGrpSpPr>
        <p:grpSpPr>
          <a:xfrm>
            <a:off x="138498" y="5852980"/>
            <a:ext cx="1476125" cy="754628"/>
            <a:chOff x="138498" y="5852980"/>
            <a:chExt cx="1476125" cy="75462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2A4B2D0-2ADC-4E8F-92AF-276ABAB1D9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549"/>
            <a:stretch/>
          </p:blipFill>
          <p:spPr>
            <a:xfrm>
              <a:off x="295030" y="5852980"/>
              <a:ext cx="1319593" cy="39718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339C2C30-90B0-4209-9058-33C84656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8498" y="6210429"/>
              <a:ext cx="1420388" cy="397179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2D911F9-9490-4F56-A474-28A69E5E4455}"/>
              </a:ext>
            </a:extLst>
          </p:cNvPr>
          <p:cNvSpPr txBox="1"/>
          <p:nvPr/>
        </p:nvSpPr>
        <p:spPr>
          <a:xfrm>
            <a:off x="695424" y="1766070"/>
            <a:ext cx="10408005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1963" indent="-461963">
              <a:spcAft>
                <a:spcPts val="1200"/>
              </a:spcAft>
            </a:pPr>
            <a:r>
              <a:rPr lang="en-US" sz="2600" cap="all" dirty="0">
                <a:solidFill>
                  <a:srgbClr val="51C2F0"/>
                </a:solidFill>
                <a:latin typeface="Bahnschrift SemiBold" panose="020B0502040204020203" pitchFamily="34" charset="0"/>
              </a:rPr>
              <a:t>1. 	</a:t>
            </a:r>
            <a:r>
              <a:rPr lang="en-US" sz="2600" cap="all" dirty="0">
                <a:latin typeface="Bahnschrift SemiBold" panose="020B0502040204020203" pitchFamily="34" charset="0"/>
              </a:rPr>
              <a:t>BUILT A WEBSITE TO LOCATE AVAILABLE BIKES using live json </a:t>
            </a:r>
            <a:r>
              <a:rPr lang="en-US" sz="2600" cap="all" dirty="0" err="1">
                <a:latin typeface="Bahnschrift SemiBold" panose="020B0502040204020203" pitchFamily="34" charset="0"/>
              </a:rPr>
              <a:t>api</a:t>
            </a:r>
            <a:r>
              <a:rPr lang="en-US" sz="2600" cap="all" dirty="0">
                <a:latin typeface="Bahnschrift SemiBold" panose="020B0502040204020203" pitchFamily="34" charset="0"/>
              </a:rPr>
              <a:t> data available</a:t>
            </a:r>
          </a:p>
          <a:p>
            <a:pPr marL="461963" indent="-461963">
              <a:spcAft>
                <a:spcPts val="1200"/>
              </a:spcAft>
            </a:pPr>
            <a:r>
              <a:rPr lang="en-US" sz="2600" cap="all" dirty="0">
                <a:solidFill>
                  <a:srgbClr val="51C2F0"/>
                </a:solidFill>
                <a:latin typeface="Bahnschrift SemiBold" panose="020B0502040204020203" pitchFamily="34" charset="0"/>
              </a:rPr>
              <a:t>2. 	</a:t>
            </a:r>
            <a:r>
              <a:rPr lang="en-US" sz="2600" cap="all" dirty="0">
                <a:latin typeface="Bahnschrift SemiBold" panose="020B0502040204020203" pitchFamily="34" charset="0"/>
              </a:rPr>
              <a:t>marker cluster group visualization layers</a:t>
            </a:r>
          </a:p>
          <a:p>
            <a:pPr marL="461963" indent="-461963">
              <a:spcAft>
                <a:spcPts val="1200"/>
              </a:spcAft>
            </a:pPr>
            <a:r>
              <a:rPr lang="en-US" sz="2600" cap="all" dirty="0">
                <a:solidFill>
                  <a:srgbClr val="51C2F0"/>
                </a:solidFill>
                <a:latin typeface="Bahnschrift SemiBold" panose="020B0502040204020203" pitchFamily="34" charset="0"/>
              </a:rPr>
              <a:t>3. 	</a:t>
            </a:r>
            <a:r>
              <a:rPr lang="en-US" sz="2600" cap="all" dirty="0">
                <a:latin typeface="Bahnschrift SemiBold" panose="020B0502040204020203" pitchFamily="34" charset="0"/>
              </a:rPr>
              <a:t>Multiple layers showing electric and CLASSIC bikes</a:t>
            </a:r>
          </a:p>
          <a:p>
            <a:pPr marL="461963" indent="-461963">
              <a:spcAft>
                <a:spcPts val="1200"/>
              </a:spcAft>
            </a:pPr>
            <a:r>
              <a:rPr lang="en-US" sz="2600" cap="all" dirty="0">
                <a:solidFill>
                  <a:srgbClr val="51C2F0"/>
                </a:solidFill>
                <a:latin typeface="Bahnschrift SemiBold" panose="020B0502040204020203" pitchFamily="34" charset="0"/>
              </a:rPr>
              <a:t>4.   </a:t>
            </a:r>
            <a:r>
              <a:rPr lang="en-US" sz="2600" cap="all" dirty="0">
                <a:latin typeface="Bahnschrift SemiBold" panose="020B0502040204020203" pitchFamily="34" charset="0"/>
              </a:rPr>
              <a:t>Popular bike routes visualized</a:t>
            </a:r>
          </a:p>
          <a:p>
            <a:pPr marL="461963" indent="-461963">
              <a:spcAft>
                <a:spcPts val="1200"/>
              </a:spcAft>
            </a:pPr>
            <a:r>
              <a:rPr lang="en-US" sz="2600" cap="all" dirty="0">
                <a:solidFill>
                  <a:srgbClr val="51C2F0"/>
                </a:solidFill>
                <a:latin typeface="Bahnschrift SemiBold" panose="020B0502040204020203" pitchFamily="34" charset="0"/>
              </a:rPr>
              <a:t>5. 	</a:t>
            </a:r>
            <a:r>
              <a:rPr lang="en-US" sz="2600" cap="all" dirty="0">
                <a:latin typeface="Bahnschrift SemiBold" panose="020B0502040204020203" pitchFamily="34" charset="0"/>
              </a:rPr>
              <a:t>Features Chicago landmarks</a:t>
            </a:r>
          </a:p>
          <a:p>
            <a:pPr marL="461963" indent="-461963">
              <a:spcAft>
                <a:spcPts val="1200"/>
              </a:spcAft>
            </a:pPr>
            <a:r>
              <a:rPr lang="en-US" sz="2600" cap="all" dirty="0">
                <a:solidFill>
                  <a:srgbClr val="51C2F0"/>
                </a:solidFill>
                <a:latin typeface="Bahnschrift SemiBold" panose="020B0502040204020203" pitchFamily="34" charset="0"/>
              </a:rPr>
              <a:t>6.	</a:t>
            </a:r>
            <a:r>
              <a:rPr lang="en-US" sz="2600" cap="all" dirty="0">
                <a:latin typeface="Bahnschrift SemiBold" panose="020B0502040204020203" pitchFamily="34" charset="0"/>
              </a:rPr>
              <a:t>Searchable table using live data</a:t>
            </a:r>
          </a:p>
          <a:p>
            <a:pPr marL="461963" indent="-461963">
              <a:spcAft>
                <a:spcPts val="1200"/>
              </a:spcAft>
            </a:pPr>
            <a:endParaRPr lang="en-US" sz="2600" cap="all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7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233AC9-EC4E-4CD1-B618-7DC752F18D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rgbClr val="51C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CE91B-65FD-4502-9F44-9FDBAB5C6164}"/>
              </a:ext>
            </a:extLst>
          </p:cNvPr>
          <p:cNvSpPr txBox="1"/>
          <p:nvPr/>
        </p:nvSpPr>
        <p:spPr>
          <a:xfrm>
            <a:off x="1410789" y="451181"/>
            <a:ext cx="937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DATA SOURCE: GBFS.DIVVYBIKES.COM</a:t>
            </a:r>
            <a:endParaRPr lang="en-US" sz="3600" dirty="0">
              <a:solidFill>
                <a:srgbClr val="51C2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29F18BD-460C-4D80-9123-5D8EF5CA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462" y="6529604"/>
            <a:ext cx="2743200" cy="208307"/>
          </a:xfrm>
        </p:spPr>
        <p:txBody>
          <a:bodyPr/>
          <a:lstStyle/>
          <a:p>
            <a:fld id="{8044F705-5CA6-40E9-9A35-F6272223F4EB}" type="slidenum">
              <a:rPr lang="en-US" sz="1000" smtClean="0"/>
              <a:t>9</a:t>
            </a:fld>
            <a:endParaRPr lang="en-US" sz="1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9EF660-0DDE-4CB4-BBED-F75A8CD88CAE}"/>
              </a:ext>
            </a:extLst>
          </p:cNvPr>
          <p:cNvGrpSpPr/>
          <p:nvPr/>
        </p:nvGrpSpPr>
        <p:grpSpPr>
          <a:xfrm>
            <a:off x="138498" y="5852980"/>
            <a:ext cx="1476125" cy="754628"/>
            <a:chOff x="138498" y="5852980"/>
            <a:chExt cx="1476125" cy="75462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C30FF1-E805-474D-BE0D-57574DF80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549"/>
            <a:stretch/>
          </p:blipFill>
          <p:spPr>
            <a:xfrm>
              <a:off x="295030" y="5852980"/>
              <a:ext cx="1319593" cy="39718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712CDF69-5742-4A5E-887F-4CA1EC591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8498" y="6210429"/>
              <a:ext cx="1420388" cy="39717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CCF6271-67D4-4DF0-88E8-ED1A03BC8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7840" y="1397718"/>
            <a:ext cx="8656320" cy="4550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322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5862</TotalTime>
  <Words>190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andrewneher@gmail.com</dc:creator>
  <cp:lastModifiedBy>andrewneher@gmail.com</cp:lastModifiedBy>
  <cp:revision>103</cp:revision>
  <dcterms:created xsi:type="dcterms:W3CDTF">2021-02-01T16:04:39Z</dcterms:created>
  <dcterms:modified xsi:type="dcterms:W3CDTF">2021-05-01T15:11:44Z</dcterms:modified>
</cp:coreProperties>
</file>