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15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431EF-F459-4ED3-89E1-6A8DD72D60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C1D810-A06F-4409-8109-0C991E5B1E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762F89-6BCC-4AB0-9701-5F13D7D82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C4D4-6880-4E50-88D1-AC9E95C910D7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C82827-8EC3-4F18-9737-33F4A2A4F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250307-2E51-4CA9-95AD-E0CA72901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2E57C-1A48-4F02-824A-FEE20F65A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493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6EA13-BC74-4186-96EA-D40B15698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BFCA9F-832A-4904-827B-D2A7A184CE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47E37-19D6-453F-8F10-68C5FDBCA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C4D4-6880-4E50-88D1-AC9E95C910D7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07BFC7-1AEE-46CC-92F4-9DB10F82E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226FA-A5FD-4510-8898-3457C34F6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2E57C-1A48-4F02-824A-FEE20F65A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41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F9C393-7368-4F93-9485-075B665C0B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B4BE20-9F13-471E-9880-49E2B91C9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3D797-D14C-4F9D-B26F-38A4CFFF7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C4D4-6880-4E50-88D1-AC9E95C910D7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9997B7-FA43-4189-910B-D3C6709B8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305653-5C2B-4029-AAC8-48AA4B656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2E57C-1A48-4F02-824A-FEE20F65A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479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8F723-7CE5-4C1C-9E48-5CFBD3DF6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7866F-98DA-483D-BC39-8906549CAE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FE6F7-37CB-4585-B704-4684B5858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C4D4-6880-4E50-88D1-AC9E95C910D7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4D911A-942F-41B1-9258-170380115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F1B72-26D0-4FFF-B90F-24C73DBE5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2E57C-1A48-4F02-824A-FEE20F65A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109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7D472-99E6-414D-9D09-1413C85D5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39246D-D64A-4A28-9A43-13EAC7425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2F3EA7-4CAB-4C6C-A348-86F6C4819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C4D4-6880-4E50-88D1-AC9E95C910D7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75532-DDFC-48B4-9399-45ED58A77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D42B2-5DF0-49BD-A007-0100ED441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2E57C-1A48-4F02-824A-FEE20F65A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79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242CB-1894-4E46-946F-67ED5473D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66734-D0F1-462B-B38F-D301F37CA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EF3ACB-628F-4D3B-AC6F-A02F5830A9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9065F1-F699-4000-8A38-03B74A293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C4D4-6880-4E50-88D1-AC9E95C910D7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A219F-A2F0-457B-A9ED-8F150937C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9120A4-0F89-462A-B46D-73474B4D5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2E57C-1A48-4F02-824A-FEE20F65A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371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A3867-82A7-41F6-9162-137B379C1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544184-4BD6-44AF-BC7F-2AD8A437F9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A7548B-2810-4F25-BF90-788D2ECF60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75DCE5-5AAA-4532-92B0-41FEA07E0C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602842-E227-4058-8316-F61C6B579B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26D1C7-F812-4253-B2BF-D81A36798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C4D4-6880-4E50-88D1-AC9E95C910D7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DBB851-F731-4723-A60C-C6D3CFB1C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DD3B4E-6CA6-4D48-8FDB-0528FACC3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2E57C-1A48-4F02-824A-FEE20F65A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225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3EFF9-A20D-430D-9C8E-F54F61FEA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2B79D0-A17A-42A1-92EA-FB129D57D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C4D4-6880-4E50-88D1-AC9E95C910D7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7EE7ED-B52D-4A76-9A4C-D9FBA3DDA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638D72-2B47-488C-8EF1-0ED279B76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2E57C-1A48-4F02-824A-FEE20F65A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363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E7702E-BF08-40A6-BFB5-DB869535D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C4D4-6880-4E50-88D1-AC9E95C910D7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CD852F-5D4B-4E50-8E62-2D54BFAF7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0631F1-C27F-4DB3-8093-69E138A13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2E57C-1A48-4F02-824A-FEE20F65A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794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0D21D-0865-4C1A-81DA-1FCEB64F3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58ACA-830A-454B-8930-831153C42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F3CEFD-5E4D-490E-A5DB-36FB7DE76D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0BA487-D6F7-47C3-ACBF-85762C847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C4D4-6880-4E50-88D1-AC9E95C910D7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30123A-9DFA-41FB-A65B-A86025A93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E672F3-F1FA-4F34-93ED-06ECFE53C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2E57C-1A48-4F02-824A-FEE20F65A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367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4DCEB-8E3D-4B74-B7BB-C204A0BD7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B926C2-ED30-437B-AEB6-7EEF474083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6BD224-E1BB-4B3E-BC08-25A976BC55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CA406B-4B1C-4D82-85A4-E0E244949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C4D4-6880-4E50-88D1-AC9E95C910D7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444AD5-C7EE-458B-91CF-CDCE86BFC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8950F8-C087-4C65-A5D8-C60601449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2E57C-1A48-4F02-824A-FEE20F65A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505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1CAF4B-2683-4394-A884-35179DEFC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4A760C-3DA2-4AD8-BB0A-4181FDAECE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D250F5-0B9D-48D7-9668-3F1CCB5675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FC4D4-6880-4E50-88D1-AC9E95C910D7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9BFDBA-47D7-4A99-BEA2-4FEE33DA7B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3C17F-15B8-45B7-A175-2257F4BC0A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2E57C-1A48-4F02-824A-FEE20F65A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09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1FB64-FADD-4EB5-AAEF-510FFFCAEF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4CDE89-E300-49E3-ADC1-AC784ECEC3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cloud in the sky&#10;&#10;Description automatically generated">
            <a:extLst>
              <a:ext uri="{FF2B5EF4-FFF2-40B4-BE49-F238E27FC236}">
                <a16:creationId xmlns:a16="http://schemas.microsoft.com/office/drawing/2014/main" id="{0BC8FC9F-806F-45C5-A3EC-80CADC4EB8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6276E0-EF9B-4DE1-BB71-2ABC52AAFE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1800000">
            <a:off x="1400082" y="4845231"/>
            <a:ext cx="1152170" cy="8161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C49C47E-87DF-4441-9ADE-0108CBAE92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120639" y="1463818"/>
            <a:ext cx="795521" cy="85234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3BA9E25-48CF-456B-B155-EB90DA0C79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061" b="91667" l="7907" r="92558">
                        <a14:foregroundMark x1="27442" y1="92424" x2="27442" y2="92424"/>
                        <a14:foregroundMark x1="7907" y1="27273" x2="7907" y2="27273"/>
                        <a14:foregroundMark x1="93023" y1="27273" x2="93023" y2="27273"/>
                        <a14:foregroundMark x1="80465" y1="6061" x2="80465" y2="6061"/>
                        <a14:foregroundMark x1="25116" y1="8333" x2="25116" y2="83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-1320000">
            <a:off x="1893800" y="4987437"/>
            <a:ext cx="960581" cy="58975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C6EEE9E-526C-4607-950D-E29E5EA7199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1200000">
            <a:off x="7573758" y="2486175"/>
            <a:ext cx="787066" cy="246922"/>
          </a:xfrm>
          <a:prstGeom prst="rect">
            <a:avLst/>
          </a:prstGeom>
        </p:spPr>
      </p:pic>
      <p:pic>
        <p:nvPicPr>
          <p:cNvPr id="19" name="Picture 18" descr="A orange and black logo&#10;&#10;Description automatically generated with medium confidence">
            <a:extLst>
              <a:ext uri="{FF2B5EF4-FFF2-40B4-BE49-F238E27FC236}">
                <a16:creationId xmlns:a16="http://schemas.microsoft.com/office/drawing/2014/main" id="{C85780BC-BF1F-426D-A330-58EA32A6505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1080000">
            <a:off x="2770206" y="4670949"/>
            <a:ext cx="761869" cy="297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FEAC5E5-B493-4EC7-8A4F-7FCD8FD3F16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180000">
            <a:off x="5401194" y="5813711"/>
            <a:ext cx="680314" cy="850392"/>
          </a:xfrm>
          <a:prstGeom prst="rect">
            <a:avLst/>
          </a:prstGeom>
        </p:spPr>
      </p:pic>
      <p:pic>
        <p:nvPicPr>
          <p:cNvPr id="23" name="Picture 22" descr="A cartoon of a child with wings and a sword&#10;&#10;Description automatically generated">
            <a:extLst>
              <a:ext uri="{FF2B5EF4-FFF2-40B4-BE49-F238E27FC236}">
                <a16:creationId xmlns:a16="http://schemas.microsoft.com/office/drawing/2014/main" id="{7266AF57-4D10-4DB1-BD84-755A7715CCE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8650" y="2100665"/>
            <a:ext cx="2098699" cy="2503964"/>
          </a:xfrm>
          <a:prstGeom prst="rect">
            <a:avLst/>
          </a:prstGeom>
        </p:spPr>
      </p:pic>
      <p:pic>
        <p:nvPicPr>
          <p:cNvPr id="25" name="Picture 24" descr="A pixelated video game&#10;&#10;Description automatically generated">
            <a:extLst>
              <a:ext uri="{FF2B5EF4-FFF2-40B4-BE49-F238E27FC236}">
                <a16:creationId xmlns:a16="http://schemas.microsoft.com/office/drawing/2014/main" id="{92E00B98-DF71-4EA5-840A-75D981D4DDF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780000">
            <a:off x="16541" y="1116990"/>
            <a:ext cx="1344321" cy="1304782"/>
          </a:xfrm>
          <a:prstGeom prst="rect">
            <a:avLst/>
          </a:prstGeom>
        </p:spPr>
      </p:pic>
      <p:pic>
        <p:nvPicPr>
          <p:cNvPr id="29" name="Picture 28" descr="A pixelated video game&#10;&#10;Description automatically generated">
            <a:extLst>
              <a:ext uri="{FF2B5EF4-FFF2-40B4-BE49-F238E27FC236}">
                <a16:creationId xmlns:a16="http://schemas.microsoft.com/office/drawing/2014/main" id="{502DCF5F-3098-4B2C-97AC-32448F33611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920000">
            <a:off x="6615807" y="238201"/>
            <a:ext cx="1347216" cy="1307592"/>
          </a:xfrm>
          <a:prstGeom prst="rect">
            <a:avLst/>
          </a:prstGeom>
        </p:spPr>
      </p:pic>
      <p:pic>
        <p:nvPicPr>
          <p:cNvPr id="31" name="Picture 30" descr="A red crosshairs in a circle&#10;&#10;Description automatically generated">
            <a:extLst>
              <a:ext uri="{FF2B5EF4-FFF2-40B4-BE49-F238E27FC236}">
                <a16:creationId xmlns:a16="http://schemas.microsoft.com/office/drawing/2014/main" id="{A52D130A-2A6A-4D48-B4B4-11DD052FA7A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1902" y="1348667"/>
            <a:ext cx="1167673" cy="1163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866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Cường Nguyễn</dc:creator>
  <cp:lastModifiedBy>Cường Nguyễn</cp:lastModifiedBy>
  <cp:revision>5</cp:revision>
  <dcterms:created xsi:type="dcterms:W3CDTF">2024-04-08T13:39:54Z</dcterms:created>
  <dcterms:modified xsi:type="dcterms:W3CDTF">2024-04-08T14:29:19Z</dcterms:modified>
</cp:coreProperties>
</file>