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1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7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1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7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0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9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FD55-52F6-4EDE-9B60-E33ACF61B08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EEE0-D635-4B60-BEB4-868DFB5FA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1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6924837" y="332656"/>
            <a:ext cx="2096901" cy="8963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runACF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runPartialPlots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getPvalues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getCV_cress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506" y="209911"/>
            <a:ext cx="1224136" cy="7920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Line/Point Transect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547664" y="66012"/>
            <a:ext cx="2160240" cy="10798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Vantage Point (ignoring detectability issues)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5495" y="2635246"/>
            <a:ext cx="1574157" cy="108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Fit Detection Function (Distance Sampling)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976101" y="2635246"/>
            <a:ext cx="1515779" cy="108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Adjust sightings for detectability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4126211" y="2678214"/>
            <a:ext cx="2246808" cy="1000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Spatially adaptive Modelling (1D and 2D covariates)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14224" y="522327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Prediction to a spatial grid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102200" y="5102008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Uncertainty Estimation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64692" y="5066004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Difference Plots (if interested in impact effects)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7253207" y="2753924"/>
            <a:ext cx="1440160" cy="8492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Residual Correlation? Fit as GEE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6" idx="2"/>
            <a:endCxn id="8" idx="0"/>
          </p:cNvCxnSpPr>
          <p:nvPr/>
        </p:nvCxnSpPr>
        <p:spPr>
          <a:xfrm>
            <a:off x="822574" y="1001999"/>
            <a:ext cx="0" cy="1633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1609652" y="3178569"/>
            <a:ext cx="3664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0" idx="1"/>
          </p:cNvCxnSpPr>
          <p:nvPr/>
        </p:nvCxnSpPr>
        <p:spPr>
          <a:xfrm flipV="1">
            <a:off x="3491880" y="3178568"/>
            <a:ext cx="63433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1"/>
            <a:endCxn id="12" idx="3"/>
          </p:cNvCxnSpPr>
          <p:nvPr/>
        </p:nvCxnSpPr>
        <p:spPr>
          <a:xfrm flipH="1" flipV="1">
            <a:off x="4686376" y="5498052"/>
            <a:ext cx="1227848" cy="1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1"/>
            <a:endCxn id="13" idx="3"/>
          </p:cNvCxnSpPr>
          <p:nvPr/>
        </p:nvCxnSpPr>
        <p:spPr>
          <a:xfrm flipH="1">
            <a:off x="2036900" y="5498052"/>
            <a:ext cx="1065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46712" y="3765141"/>
            <a:ext cx="1044116" cy="4650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m</a:t>
            </a:r>
            <a:r>
              <a:rPr lang="en-GB" sz="1400" b="1" dirty="0" err="1" smtClean="0"/>
              <a:t>rds</a:t>
            </a:r>
            <a:endParaRPr lang="en-GB" sz="1400" b="1" dirty="0" smtClean="0"/>
          </a:p>
          <a:p>
            <a:pPr algn="ctr"/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80452" y="5877272"/>
            <a:ext cx="1979712" cy="54221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redict.cress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20681" y="3685327"/>
            <a:ext cx="1305213" cy="607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/>
              <a:t>g</a:t>
            </a:r>
            <a:r>
              <a:rPr lang="en-GB" sz="1400" b="1" dirty="0" err="1" smtClean="0"/>
              <a:t>eepack</a:t>
            </a:r>
            <a:endParaRPr lang="en-GB" sz="1400" b="1" dirty="0" smtClean="0"/>
          </a:p>
          <a:p>
            <a:pPr algn="ctr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ee()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28234" y="3776011"/>
            <a:ext cx="1642760" cy="6789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sz="1400" b="1" dirty="0" smtClean="0"/>
          </a:p>
          <a:p>
            <a:pPr algn="ctr"/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runSALSA1D() runSALSA2D()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670341" y="3797601"/>
            <a:ext cx="2339712" cy="7115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sz="1400" b="1" dirty="0" smtClean="0"/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create.NHAT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create.count.data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640512" y="5949280"/>
            <a:ext cx="2507552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o.bootstrap.cress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makeBootCIs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Elbow Connector 66"/>
          <p:cNvCxnSpPr>
            <a:stCxn id="7" idx="3"/>
            <a:endCxn id="10" idx="1"/>
          </p:cNvCxnSpPr>
          <p:nvPr/>
        </p:nvCxnSpPr>
        <p:spPr>
          <a:xfrm>
            <a:off x="3707904" y="605956"/>
            <a:ext cx="418307" cy="2572612"/>
          </a:xfrm>
          <a:prstGeom prst="bentConnector3">
            <a:avLst>
              <a:gd name="adj1" fmla="val 377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7864" y="6021288"/>
            <a:ext cx="2045864" cy="6330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getDifferences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/>
          <p:cNvCxnSpPr>
            <a:stCxn id="14" idx="0"/>
            <a:endCxn id="75" idx="2"/>
          </p:cNvCxnSpPr>
          <p:nvPr/>
        </p:nvCxnSpPr>
        <p:spPr>
          <a:xfrm flipV="1">
            <a:off x="7973287" y="2215117"/>
            <a:ext cx="0" cy="538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253207" y="1311383"/>
            <a:ext cx="1440160" cy="9037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Diagnostics and Model Selection</a:t>
            </a:r>
            <a:endParaRPr lang="en-GB" dirty="0"/>
          </a:p>
        </p:txBody>
      </p:sp>
      <p:cxnSp>
        <p:nvCxnSpPr>
          <p:cNvPr id="81" name="Elbow Connector 80"/>
          <p:cNvCxnSpPr>
            <a:stCxn id="14" idx="3"/>
            <a:endCxn id="11" idx="3"/>
          </p:cNvCxnSpPr>
          <p:nvPr/>
        </p:nvCxnSpPr>
        <p:spPr>
          <a:xfrm flipH="1">
            <a:off x="7426392" y="3178567"/>
            <a:ext cx="1266975" cy="2332743"/>
          </a:xfrm>
          <a:prstGeom prst="bentConnector3">
            <a:avLst>
              <a:gd name="adj1" fmla="val -180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5" idx="2"/>
            <a:endCxn id="14" idx="0"/>
          </p:cNvCxnSpPr>
          <p:nvPr/>
        </p:nvCxnSpPr>
        <p:spPr>
          <a:xfrm>
            <a:off x="7973287" y="2215117"/>
            <a:ext cx="0" cy="538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" idx="3"/>
            <a:endCxn id="11" idx="0"/>
          </p:cNvCxnSpPr>
          <p:nvPr/>
        </p:nvCxnSpPr>
        <p:spPr>
          <a:xfrm>
            <a:off x="6373019" y="3178568"/>
            <a:ext cx="297289" cy="20447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4529535" y="1301130"/>
            <a:ext cx="1440160" cy="903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Diagnostics and Model Selection</a:t>
            </a:r>
            <a:endParaRPr lang="en-GB" dirty="0"/>
          </a:p>
        </p:txBody>
      </p:sp>
      <p:cxnSp>
        <p:nvCxnSpPr>
          <p:cNvPr id="126" name="Straight Arrow Connector 125"/>
          <p:cNvCxnSpPr>
            <a:stCxn id="124" idx="2"/>
            <a:endCxn id="10" idx="0"/>
          </p:cNvCxnSpPr>
          <p:nvPr/>
        </p:nvCxnSpPr>
        <p:spPr>
          <a:xfrm>
            <a:off x="5249615" y="2204864"/>
            <a:ext cx="0" cy="47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198107" y="476672"/>
            <a:ext cx="2103015" cy="7560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/>
              <a:t>MRSea</a:t>
            </a:r>
            <a:endParaRPr lang="en-GB" b="1" dirty="0" smtClean="0"/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runACF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runPartialPlots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getCV_cress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32" name="Straight Arrow Connector 131"/>
          <p:cNvCxnSpPr>
            <a:stCxn id="10" idx="0"/>
            <a:endCxn id="124" idx="2"/>
          </p:cNvCxnSpPr>
          <p:nvPr/>
        </p:nvCxnSpPr>
        <p:spPr>
          <a:xfrm flipV="1">
            <a:off x="5249615" y="2204864"/>
            <a:ext cx="0" cy="47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5641467" y="285860"/>
            <a:ext cx="1018765" cy="53576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cs typeface="Courier New" panose="02070309020205020404" pitchFamily="49" charset="0"/>
              </a:rPr>
              <a:t>car</a:t>
            </a:r>
          </a:p>
          <a:p>
            <a:pPr algn="ctr"/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/>
          <p:cNvCxnSpPr>
            <a:stCxn id="10" idx="3"/>
            <a:endCxn id="14" idx="1"/>
          </p:cNvCxnSpPr>
          <p:nvPr/>
        </p:nvCxnSpPr>
        <p:spPr>
          <a:xfrm flipV="1">
            <a:off x="6373019" y="3178567"/>
            <a:ext cx="8801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/>
          <p:cNvSpPr/>
          <p:nvPr/>
        </p:nvSpPr>
        <p:spPr>
          <a:xfrm>
            <a:off x="1841080" y="1373008"/>
            <a:ext cx="1573408" cy="687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Other forms of GAM-type modelling data</a:t>
            </a:r>
            <a:endParaRPr lang="en-GB" sz="1600" dirty="0"/>
          </a:p>
        </p:txBody>
      </p:sp>
      <p:cxnSp>
        <p:nvCxnSpPr>
          <p:cNvPr id="232" name="Elbow Connector 231"/>
          <p:cNvCxnSpPr>
            <a:stCxn id="230" idx="3"/>
            <a:endCxn id="10" idx="1"/>
          </p:cNvCxnSpPr>
          <p:nvPr/>
        </p:nvCxnSpPr>
        <p:spPr>
          <a:xfrm>
            <a:off x="3414488" y="1716928"/>
            <a:ext cx="711723" cy="1461640"/>
          </a:xfrm>
          <a:prstGeom prst="bentConnector3">
            <a:avLst>
              <a:gd name="adj1" fmla="val 632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111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lindesay</dc:creator>
  <cp:lastModifiedBy>lindesay</cp:lastModifiedBy>
  <cp:revision>14</cp:revision>
  <cp:lastPrinted>2015-02-05T13:47:19Z</cp:lastPrinted>
  <dcterms:created xsi:type="dcterms:W3CDTF">2015-02-05T12:12:50Z</dcterms:created>
  <dcterms:modified xsi:type="dcterms:W3CDTF">2015-02-05T17:10:55Z</dcterms:modified>
</cp:coreProperties>
</file>