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FD55-52F6-4EDE-9B60-E33ACF61B083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1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0506" y="209911"/>
            <a:ext cx="122413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Line/Point Transect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547664" y="66012"/>
            <a:ext cx="2160240" cy="1079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Vantage Point (ignoring detectability issues)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5495" y="2635246"/>
            <a:ext cx="1574157" cy="10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Fit Detection Function (Distance Sampling)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976101" y="2635246"/>
            <a:ext cx="1515779" cy="10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Adjust sightings for detectability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126211" y="2678214"/>
            <a:ext cx="2246808" cy="1000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Spatially adaptive Modelling (1D and 2D covariates)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78327" y="521002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 to a spatial grid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102200" y="510200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Uncertainty Estimation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64692" y="506600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Difference Plots (if interested in impact effects)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7122583" y="2562976"/>
            <a:ext cx="1760475" cy="1254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Residual Correlation? </a:t>
            </a:r>
            <a:endParaRPr lang="en-GB" dirty="0" smtClean="0"/>
          </a:p>
          <a:p>
            <a:pPr algn="ctr"/>
            <a:r>
              <a:rPr lang="en-GB" dirty="0" smtClean="0"/>
              <a:t>Fit </a:t>
            </a:r>
            <a:r>
              <a:rPr lang="en-GB" dirty="0" smtClean="0"/>
              <a:t>with panels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822574" y="1001999"/>
            <a:ext cx="0" cy="163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1609652" y="3178569"/>
            <a:ext cx="3664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 flipV="1">
            <a:off x="3491880" y="3178568"/>
            <a:ext cx="6343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>
            <a:off x="4686376" y="5498052"/>
            <a:ext cx="13919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13" idx="3"/>
          </p:cNvCxnSpPr>
          <p:nvPr/>
        </p:nvCxnSpPr>
        <p:spPr>
          <a:xfrm flipH="1">
            <a:off x="2036900" y="5498052"/>
            <a:ext cx="106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6712" y="3765141"/>
            <a:ext cx="1044116" cy="465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m</a:t>
            </a:r>
            <a:r>
              <a:rPr lang="en-GB" sz="1400" b="1" dirty="0" err="1" smtClean="0"/>
              <a:t>rds</a:t>
            </a:r>
            <a:endParaRPr lang="en-GB" sz="1400" b="1" dirty="0" smtClean="0"/>
          </a:p>
          <a:p>
            <a:pPr algn="ct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80451" y="5877272"/>
            <a:ext cx="2292835" cy="542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predict.gamMRSea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28234" y="3776011"/>
            <a:ext cx="1642760" cy="6789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sz="1400" b="1" dirty="0" smtClean="0"/>
          </a:p>
          <a:p>
            <a:pPr algn="ctr"/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runSALSA1D() runSALSA2D()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70341" y="3797601"/>
            <a:ext cx="2339712" cy="7115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sz="1400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create.NHAT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create.count.data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252465" y="5975178"/>
            <a:ext cx="3329183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o.bootstrap.cress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do.bootstrap.cress.robust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makeBootCIs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Elbow Connector 66"/>
          <p:cNvCxnSpPr>
            <a:stCxn id="7" idx="3"/>
            <a:endCxn id="10" idx="1"/>
          </p:cNvCxnSpPr>
          <p:nvPr/>
        </p:nvCxnSpPr>
        <p:spPr>
          <a:xfrm>
            <a:off x="3707904" y="605956"/>
            <a:ext cx="418307" cy="2572612"/>
          </a:xfrm>
          <a:prstGeom prst="bentConnector3">
            <a:avLst>
              <a:gd name="adj1" fmla="val 377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7864" y="6021288"/>
            <a:ext cx="2045864" cy="6330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getDifferences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Elbow Connector 80"/>
          <p:cNvCxnSpPr>
            <a:stCxn id="14" idx="3"/>
            <a:endCxn id="11" idx="3"/>
          </p:cNvCxnSpPr>
          <p:nvPr/>
        </p:nvCxnSpPr>
        <p:spPr>
          <a:xfrm flipH="1">
            <a:off x="7590495" y="3190141"/>
            <a:ext cx="1292563" cy="2307911"/>
          </a:xfrm>
          <a:prstGeom prst="bentConnector3">
            <a:avLst>
              <a:gd name="adj1" fmla="val -17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" idx="3"/>
            <a:endCxn id="11" idx="0"/>
          </p:cNvCxnSpPr>
          <p:nvPr/>
        </p:nvCxnSpPr>
        <p:spPr>
          <a:xfrm>
            <a:off x="6373019" y="3178568"/>
            <a:ext cx="461392" cy="20314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4529535" y="1301130"/>
            <a:ext cx="1440160" cy="903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Diagnostics and Model Selection</a:t>
            </a:r>
            <a:endParaRPr lang="en-GB" dirty="0"/>
          </a:p>
        </p:txBody>
      </p:sp>
      <p:cxnSp>
        <p:nvCxnSpPr>
          <p:cNvPr id="126" name="Straight Arrow Connector 125"/>
          <p:cNvCxnSpPr>
            <a:stCxn id="124" idx="2"/>
            <a:endCxn id="10" idx="0"/>
          </p:cNvCxnSpPr>
          <p:nvPr/>
        </p:nvCxnSpPr>
        <p:spPr>
          <a:xfrm>
            <a:off x="5249615" y="2204864"/>
            <a:ext cx="0" cy="47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7142486" y="369713"/>
            <a:ext cx="1640623" cy="7806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runsTest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runACF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2" name="Straight Arrow Connector 131"/>
          <p:cNvCxnSpPr>
            <a:stCxn id="10" idx="0"/>
            <a:endCxn id="124" idx="2"/>
          </p:cNvCxnSpPr>
          <p:nvPr/>
        </p:nvCxnSpPr>
        <p:spPr>
          <a:xfrm flipV="1">
            <a:off x="5249615" y="2204864"/>
            <a:ext cx="0" cy="47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" idx="3"/>
            <a:endCxn id="14" idx="1"/>
          </p:cNvCxnSpPr>
          <p:nvPr/>
        </p:nvCxnSpPr>
        <p:spPr>
          <a:xfrm>
            <a:off x="6373019" y="3178568"/>
            <a:ext cx="749564" cy="1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1841080" y="1373008"/>
            <a:ext cx="1573408" cy="687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Other forms of GAM-type modelling data</a:t>
            </a:r>
            <a:endParaRPr lang="en-GB" sz="1600" dirty="0"/>
          </a:p>
        </p:txBody>
      </p:sp>
      <p:cxnSp>
        <p:nvCxnSpPr>
          <p:cNvPr id="232" name="Elbow Connector 231"/>
          <p:cNvCxnSpPr>
            <a:stCxn id="230" idx="3"/>
            <a:endCxn id="10" idx="1"/>
          </p:cNvCxnSpPr>
          <p:nvPr/>
        </p:nvCxnSpPr>
        <p:spPr>
          <a:xfrm>
            <a:off x="3414488" y="1716928"/>
            <a:ext cx="711723" cy="1461640"/>
          </a:xfrm>
          <a:prstGeom prst="bentConnector3">
            <a:avLst>
              <a:gd name="adj1" fmla="val 632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29103" y="3920778"/>
            <a:ext cx="1952116" cy="910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sz="1400" b="1" dirty="0" smtClean="0"/>
          </a:p>
          <a:p>
            <a:pPr algn="ctr"/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runSALSA1D()</a:t>
            </a:r>
          </a:p>
          <a:p>
            <a:pPr algn="ctr"/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runSALSA2d()</a:t>
            </a:r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ake.gamMRSea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82740" y="1276468"/>
            <a:ext cx="1440160" cy="903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Diagnostics and Model Selection</a:t>
            </a:r>
            <a:endParaRPr lang="en-GB" dirty="0"/>
          </a:p>
        </p:txBody>
      </p:sp>
      <p:cxnSp>
        <p:nvCxnSpPr>
          <p:cNvPr id="53" name="Straight Arrow Connector 52"/>
          <p:cNvCxnSpPr>
            <a:stCxn id="14" idx="0"/>
            <a:endCxn id="52" idx="2"/>
          </p:cNvCxnSpPr>
          <p:nvPr/>
        </p:nvCxnSpPr>
        <p:spPr>
          <a:xfrm flipH="1" flipV="1">
            <a:off x="8002820" y="2180202"/>
            <a:ext cx="1" cy="3827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048956" y="66012"/>
            <a:ext cx="2318109" cy="11667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runACF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runPartialPlots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cv.gamMRSea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ummary.gamMRSea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112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lindesay</dc:creator>
  <cp:lastModifiedBy>Lindesay Scott-Hayward</cp:lastModifiedBy>
  <cp:revision>16</cp:revision>
  <cp:lastPrinted>2015-02-05T13:47:19Z</cp:lastPrinted>
  <dcterms:created xsi:type="dcterms:W3CDTF">2015-02-05T12:12:50Z</dcterms:created>
  <dcterms:modified xsi:type="dcterms:W3CDTF">2019-08-21T16:00:36Z</dcterms:modified>
</cp:coreProperties>
</file>