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  <p:sldMasterId id="2147483687" r:id="rId2"/>
    <p:sldMasterId id="2147483699" r:id="rId3"/>
  </p:sldMasterIdLst>
  <p:notesMasterIdLst>
    <p:notesMasterId r:id="rId9"/>
  </p:notesMasterIdLst>
  <p:handoutMasterIdLst>
    <p:handoutMasterId r:id="rId10"/>
  </p:handoutMasterIdLst>
  <p:sldIdLst>
    <p:sldId id="1714" r:id="rId4"/>
    <p:sldId id="3131" r:id="rId5"/>
    <p:sldId id="3132" r:id="rId6"/>
    <p:sldId id="3133" r:id="rId7"/>
    <p:sldId id="3134" r:id="rId8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m Hughes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6A38"/>
    <a:srgbClr val="FF0000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25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5AFDB-A1F1-C44B-8DE7-EA4131BC2AF9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7B3A2-2F4F-9147-9D05-0B29FA53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42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85CE60-9925-7443-8B40-059F6D9667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508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E5E3902-C317-3840-80CD-7B1DC43BB660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829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07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Arial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30F86-A937-8941-A6AD-A66E727894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9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61BF8-5CE5-3B49-8B55-82527390BE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2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D5DC0-26E3-B945-B32F-4B79423E68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07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22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74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56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60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06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480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97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8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260A3-FE28-5C4C-8CE5-9C30CCC62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9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355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300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142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395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355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608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482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377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515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7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BFBFC-8EDC-B947-A150-3E5724B64E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676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397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500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98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0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5CB74-182C-324E-B1EF-C1C6059ED9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5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0CCEF-C655-4445-9310-A4051672BA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5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F59B5-0D5F-F34C-A65C-1738A2BB1A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6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36D7A-AE81-8C4D-8326-FFC15AF39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5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B9F18-4098-2644-8C27-BFC8AF994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4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34CDF-D6A9-2A46-8862-57A29EADEE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6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06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/>
                <a:ea typeface="Osaka" pitchFamily="-108" charset="-128"/>
                <a:cs typeface="Osaka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6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/>
                <a:ea typeface="Osaka" pitchFamily="-108" charset="-128"/>
                <a:cs typeface="Osaka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6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Osaka" charset="0"/>
                <a:cs typeface="Osaka" charset="0"/>
              </a:defRPr>
            </a:lvl1pPr>
          </a:lstStyle>
          <a:p>
            <a:pPr>
              <a:defRPr/>
            </a:pPr>
            <a:fld id="{E35C7CD1-D44D-C446-A237-D5AB12BBC7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Osaka" pitchFamily="-110" charset="-128"/>
          <a:cs typeface="Osaka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Osaka" pitchFamily="-110" charset="-128"/>
          <a:cs typeface="Osaka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Osaka" pitchFamily="-110" charset="-128"/>
          <a:cs typeface="Osaka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Osaka" pitchFamily="-110" charset="-128"/>
          <a:cs typeface="Osaka" pitchFamily="-11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Osaka" pitchFamily="-110" charset="-128"/>
          <a:cs typeface="Osaka" pitchFamily="-11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Osaka" pitchFamily="-110" charset="-128"/>
          <a:cs typeface="Osaka" pitchFamily="-11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Osaka" pitchFamily="-110" charset="-128"/>
          <a:cs typeface="Osaka" pitchFamily="-11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Osaka" pitchFamily="-110" charset="-128"/>
          <a:cs typeface="Osaka" pitchFamily="-11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7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9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200" dirty="0" smtClean="0">
                <a:solidFill>
                  <a:schemeClr val="accent2"/>
                </a:solidFill>
                <a:latin typeface="Arial" charset="0"/>
                <a:ea typeface="Osaka" charset="0"/>
                <a:cs typeface="Osaka" charset="0"/>
              </a:rPr>
              <a:t>Multi-Dimensional B-splines</a:t>
            </a:r>
            <a:endParaRPr lang="en-US" sz="3600" dirty="0">
              <a:latin typeface="Arial" charset="0"/>
              <a:ea typeface="Osaka" charset="0"/>
              <a:cs typeface="Osaka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D_4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832" y="3360703"/>
            <a:ext cx="3397776" cy="3471109"/>
          </a:xfrm>
          <a:prstGeom prst="rect">
            <a:avLst/>
          </a:prstGeom>
        </p:spPr>
      </p:pic>
      <p:pic>
        <p:nvPicPr>
          <p:cNvPr id="5" name="Picture 4" descr="2D_3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42" y="3386891"/>
            <a:ext cx="3273313" cy="3431827"/>
          </a:xfrm>
          <a:prstGeom prst="rect">
            <a:avLst/>
          </a:prstGeom>
        </p:spPr>
      </p:pic>
      <p:pic>
        <p:nvPicPr>
          <p:cNvPr id="6" name="Picture 5" descr="2D_2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741" y="0"/>
            <a:ext cx="3240617" cy="3247368"/>
          </a:xfrm>
          <a:prstGeom prst="rect">
            <a:avLst/>
          </a:prstGeom>
        </p:spPr>
      </p:pic>
      <p:pic>
        <p:nvPicPr>
          <p:cNvPr id="7" name="Picture 6" descr="2D_1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599" y="1"/>
            <a:ext cx="3053456" cy="305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40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09 at 9.17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5266"/>
            <a:ext cx="9144000" cy="491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46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09 at 9.18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321" y="130940"/>
            <a:ext cx="4718157" cy="3266416"/>
          </a:xfrm>
          <a:prstGeom prst="rect">
            <a:avLst/>
          </a:prstGeom>
        </p:spPr>
      </p:pic>
      <p:pic>
        <p:nvPicPr>
          <p:cNvPr id="5" name="Picture 4" descr="Screen Shot 2014-09-09 at 9.18.1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002" y="3496107"/>
            <a:ext cx="4336774" cy="333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51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09 at 9.20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85" y="1424255"/>
            <a:ext cx="8749283" cy="383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5868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Custom 8">
      <a:dk1>
        <a:srgbClr val="1A2185"/>
      </a:dk1>
      <a:lt1>
        <a:srgbClr val="FFFFFF"/>
      </a:lt1>
      <a:dk2>
        <a:srgbClr val="1E3CB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ＭＳ Ｐゴシック" pitchFamily="-110" charset="-128"/>
            <a:cs typeface="ＭＳ Ｐゴシック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ＭＳ Ｐゴシック" pitchFamily="-110" charset="-128"/>
            <a:cs typeface="ＭＳ Ｐゴシック" pitchFamily="-11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Custom 4">
      <a:dk1>
        <a:srgbClr val="1A2185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Hughes HD:Applications:Microsoft Office 2004:Templates:Presentations:Designs:Blank Presentation</Template>
  <TotalTime>55013</TotalTime>
  <Words>7</Words>
  <Application>Microsoft Macintosh PowerPoint</Application>
  <PresentationFormat>On-screen Show (4:3)</PresentationFormat>
  <Paragraphs>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Blank Presentation</vt:lpstr>
      <vt:lpstr>Custom Design</vt:lpstr>
      <vt:lpstr>1_Custom Design</vt:lpstr>
      <vt:lpstr>Multi-Dimensional B-splines</vt:lpstr>
      <vt:lpstr>PowerPoint Presentation</vt:lpstr>
      <vt:lpstr>PowerPoint Presentation</vt:lpstr>
      <vt:lpstr>PowerPoint Presentation</vt:lpstr>
      <vt:lpstr>PowerPoint Presentation</vt:lpstr>
    </vt:vector>
  </TitlesOfParts>
  <Company>TICAM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Hughes</dc:creator>
  <cp:lastModifiedBy>John A. Evans</cp:lastModifiedBy>
  <cp:revision>1326</cp:revision>
  <cp:lastPrinted>2014-07-21T15:54:22Z</cp:lastPrinted>
  <dcterms:created xsi:type="dcterms:W3CDTF">2012-09-10T14:03:45Z</dcterms:created>
  <dcterms:modified xsi:type="dcterms:W3CDTF">2014-10-30T14:44:13Z</dcterms:modified>
</cp:coreProperties>
</file>