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87" r:id="rId2"/>
    <p:sldMasterId id="2147483699" r:id="rId3"/>
  </p:sldMasterIdLst>
  <p:notesMasterIdLst>
    <p:notesMasterId r:id="rId23"/>
  </p:notesMasterIdLst>
  <p:handoutMasterIdLst>
    <p:handoutMasterId r:id="rId24"/>
  </p:handoutMasterIdLst>
  <p:sldIdLst>
    <p:sldId id="1714" r:id="rId4"/>
    <p:sldId id="1715" r:id="rId5"/>
    <p:sldId id="1716" r:id="rId6"/>
    <p:sldId id="1717" r:id="rId7"/>
    <p:sldId id="1718" r:id="rId8"/>
    <p:sldId id="1719" r:id="rId9"/>
    <p:sldId id="1720" r:id="rId10"/>
    <p:sldId id="1721" r:id="rId11"/>
    <p:sldId id="1722" r:id="rId12"/>
    <p:sldId id="1723" r:id="rId13"/>
    <p:sldId id="1724" r:id="rId14"/>
    <p:sldId id="1725" r:id="rId15"/>
    <p:sldId id="1726" r:id="rId16"/>
    <p:sldId id="1727" r:id="rId17"/>
    <p:sldId id="1728" r:id="rId18"/>
    <p:sldId id="1729" r:id="rId19"/>
    <p:sldId id="1730" r:id="rId20"/>
    <p:sldId id="1731" r:id="rId21"/>
    <p:sldId id="1732" r:id="rId22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Hughe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6A38"/>
    <a:srgbClr val="FF0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25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5AFDB-A1F1-C44B-8DE7-EA4131BC2AF9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7B3A2-2F4F-9147-9D05-0B29FA53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2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5CE60-9925-7443-8B40-059F6D966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50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5E3902-C317-3840-80CD-7B1DC43BB660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82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07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Arial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30F86-A937-8941-A6AD-A66E72789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9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61BF8-5CE5-3B49-8B55-82527390B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2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D5DC0-26E3-B945-B32F-4B79423E6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0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22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7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56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60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48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97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8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260A3-FE28-5C4C-8CE5-9C30CCC62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35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30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14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39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5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60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48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7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51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7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BFBFC-8EDC-B947-A150-3E5724B64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676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397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500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98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0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5CB74-182C-324E-B1EF-C1C6059ED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5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CCEF-C655-4445-9310-A4051672B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5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F59B5-0D5F-F34C-A65C-1738A2BB1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6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36D7A-AE81-8C4D-8326-FFC15AF39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B9F18-4098-2644-8C27-BFC8AF99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34CDF-D6A9-2A46-8862-57A29EADE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6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06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/>
                <a:ea typeface="Osaka" pitchFamily="-108" charset="-128"/>
                <a:cs typeface="Osaka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6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/>
                <a:ea typeface="Osaka" pitchFamily="-108" charset="-128"/>
                <a:cs typeface="Osaka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6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fld id="{E35C7CD1-D44D-C446-A237-D5AB12BBC7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9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0"/>
            <a:ext cx="9067800" cy="1143000"/>
          </a:xfrm>
        </p:spPr>
        <p:txBody>
          <a:bodyPr/>
          <a:lstStyle/>
          <a:p>
            <a:pPr eaLnBrk="1" hangingPunct="1"/>
            <a:r>
              <a:rPr lang="en-US" sz="4200" dirty="0" smtClean="0">
                <a:solidFill>
                  <a:schemeClr val="accent2"/>
                </a:solidFill>
                <a:latin typeface="Arial" charset="0"/>
                <a:ea typeface="Osaka" charset="0"/>
                <a:cs typeface="Osaka" charset="0"/>
              </a:rPr>
              <a:t>Bezier Extraction</a:t>
            </a:r>
            <a:endParaRPr lang="en-US" sz="3600" dirty="0">
              <a:latin typeface="Arial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16 at 10.38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63" y="0"/>
            <a:ext cx="860562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714" y="222738"/>
            <a:ext cx="416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Times New Roman"/>
                <a:cs typeface="Times New Roman"/>
              </a:rPr>
              <a:t>Localizing to the first element:</a:t>
            </a:r>
            <a:endParaRPr lang="en-US" sz="2400" b="1" i="1" u="sng" dirty="0">
              <a:latin typeface="Times New Roman"/>
              <a:cs typeface="Times New Roman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793930" y="1251857"/>
            <a:ext cx="941896" cy="399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79978" y="800072"/>
            <a:ext cx="3352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Local </a:t>
            </a:r>
            <a:r>
              <a:rPr lang="en-US" sz="2400" b="1" i="1" dirty="0" smtClean="0">
                <a:latin typeface="Times New Roman"/>
                <a:cs typeface="Times New Roman"/>
              </a:rPr>
              <a:t>Element</a:t>
            </a:r>
            <a:r>
              <a:rPr lang="en-US" sz="2400" dirty="0" smtClean="0">
                <a:latin typeface="Times New Roman"/>
                <a:cs typeface="Times New Roman"/>
              </a:rPr>
              <a:t> Extraction</a:t>
            </a:r>
          </a:p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Operator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599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16 at 10.38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7" y="0"/>
            <a:ext cx="7627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9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16 at 10.39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3643"/>
            <a:ext cx="9144000" cy="338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9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9-16 at 10.49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58" y="0"/>
            <a:ext cx="752865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714" y="222738"/>
            <a:ext cx="452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Times New Roman"/>
                <a:cs typeface="Times New Roman"/>
              </a:rPr>
              <a:t>Localizing to the second element:</a:t>
            </a:r>
            <a:endParaRPr lang="en-US" sz="2400" b="1" i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372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9-16 at 10.50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91" y="0"/>
            <a:ext cx="745342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714" y="222738"/>
            <a:ext cx="426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Times New Roman"/>
                <a:cs typeface="Times New Roman"/>
              </a:rPr>
              <a:t>Localizing to the third element:</a:t>
            </a:r>
            <a:endParaRPr lang="en-US" sz="2400" b="1" i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9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9-16 at 10.51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92" y="0"/>
            <a:ext cx="873066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714" y="222738"/>
            <a:ext cx="445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Times New Roman"/>
                <a:cs typeface="Times New Roman"/>
              </a:rPr>
              <a:t>Localizing to the fourth element:</a:t>
            </a:r>
            <a:endParaRPr lang="en-US" sz="2400" b="1" i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676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9-16 at 10.52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504371"/>
            <a:ext cx="4136571" cy="2151017"/>
          </a:xfrm>
          <a:prstGeom prst="rect">
            <a:avLst/>
          </a:prstGeom>
        </p:spPr>
      </p:pic>
      <p:pic>
        <p:nvPicPr>
          <p:cNvPr id="4" name="Picture 3" descr="Screen Shot 2014-09-16 at 10.52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413655"/>
            <a:ext cx="4166175" cy="2241733"/>
          </a:xfrm>
          <a:prstGeom prst="rect">
            <a:avLst/>
          </a:prstGeom>
        </p:spPr>
      </p:pic>
      <p:pic>
        <p:nvPicPr>
          <p:cNvPr id="6" name="Picture 5" descr="Screen Shot 2014-09-16 at 10.53.0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4384979"/>
            <a:ext cx="4136571" cy="2183567"/>
          </a:xfrm>
          <a:prstGeom prst="rect">
            <a:avLst/>
          </a:prstGeom>
        </p:spPr>
      </p:pic>
      <p:pic>
        <p:nvPicPr>
          <p:cNvPr id="7" name="Picture 6" descr="Screen Shot 2014-09-16 at 10.53.0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4375451"/>
            <a:ext cx="4293174" cy="224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4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9-16 at 10.52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504371"/>
            <a:ext cx="4136571" cy="2151017"/>
          </a:xfrm>
          <a:prstGeom prst="rect">
            <a:avLst/>
          </a:prstGeom>
        </p:spPr>
      </p:pic>
      <p:pic>
        <p:nvPicPr>
          <p:cNvPr id="4" name="Picture 3" descr="Screen Shot 2014-09-16 at 10.52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413655"/>
            <a:ext cx="4166175" cy="2241733"/>
          </a:xfrm>
          <a:prstGeom prst="rect">
            <a:avLst/>
          </a:prstGeom>
        </p:spPr>
      </p:pic>
      <p:pic>
        <p:nvPicPr>
          <p:cNvPr id="6" name="Picture 5" descr="Screen Shot 2014-09-16 at 10.53.0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4384979"/>
            <a:ext cx="4136571" cy="2183567"/>
          </a:xfrm>
          <a:prstGeom prst="rect">
            <a:avLst/>
          </a:prstGeom>
        </p:spPr>
      </p:pic>
      <p:pic>
        <p:nvPicPr>
          <p:cNvPr id="7" name="Picture 6" descr="Screen Shot 2014-09-16 at 10.53.0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4375451"/>
            <a:ext cx="4293174" cy="224676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566626" y="2655389"/>
            <a:ext cx="827427" cy="689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94053" y="3145246"/>
            <a:ext cx="2762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Localized Extraction</a:t>
            </a:r>
          </a:p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Operators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66626" y="3497217"/>
            <a:ext cx="827428" cy="8782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96000" y="2655389"/>
            <a:ext cx="1070429" cy="621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96000" y="3545988"/>
            <a:ext cx="870857" cy="82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1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9-16 at 10.52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504371"/>
            <a:ext cx="4136571" cy="2151017"/>
          </a:xfrm>
          <a:prstGeom prst="rect">
            <a:avLst/>
          </a:prstGeom>
        </p:spPr>
      </p:pic>
      <p:pic>
        <p:nvPicPr>
          <p:cNvPr id="4" name="Picture 3" descr="Screen Shot 2014-09-16 at 10.52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413655"/>
            <a:ext cx="4166175" cy="2241733"/>
          </a:xfrm>
          <a:prstGeom prst="rect">
            <a:avLst/>
          </a:prstGeom>
        </p:spPr>
      </p:pic>
      <p:pic>
        <p:nvPicPr>
          <p:cNvPr id="6" name="Picture 5" descr="Screen Shot 2014-09-16 at 10.53.0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4384979"/>
            <a:ext cx="4136571" cy="2183567"/>
          </a:xfrm>
          <a:prstGeom prst="rect">
            <a:avLst/>
          </a:prstGeom>
        </p:spPr>
      </p:pic>
      <p:pic>
        <p:nvPicPr>
          <p:cNvPr id="7" name="Picture 6" descr="Screen Shot 2014-09-16 at 10.53.0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4375451"/>
            <a:ext cx="4293174" cy="224676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566626" y="2655389"/>
            <a:ext cx="827427" cy="689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566626" y="3497217"/>
            <a:ext cx="827428" cy="8782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96000" y="2655389"/>
            <a:ext cx="1070429" cy="621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96000" y="3545988"/>
            <a:ext cx="870857" cy="82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4-09-16 at 10.55.07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84" y="2974778"/>
            <a:ext cx="2220232" cy="74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16 at 10.55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085"/>
            <a:ext cx="9144000" cy="470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0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16 at 10.30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938"/>
            <a:ext cx="9144000" cy="59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19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16 at 10.31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48" y="0"/>
            <a:ext cx="7210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1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16 at 10.32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572"/>
            <a:ext cx="9144000" cy="61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8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16 at 10.32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572"/>
            <a:ext cx="9144000" cy="6154809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725713" y="4989286"/>
            <a:ext cx="90714" cy="7982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1427" y="5787572"/>
            <a:ext cx="1227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B-spline</a:t>
            </a:r>
          </a:p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Basis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1091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16 at 10.32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572"/>
            <a:ext cx="9144000" cy="6154809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7396193" y="5461000"/>
            <a:ext cx="677380" cy="399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00145" y="5860143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Bernstein</a:t>
            </a:r>
          </a:p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Basis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727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16 at 10.32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572"/>
            <a:ext cx="9144000" cy="6154809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4916644" y="5170714"/>
            <a:ext cx="0" cy="689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5826" y="5860143"/>
            <a:ext cx="2351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Bezier Extraction</a:t>
            </a:r>
          </a:p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Operator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97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16 at 10.37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613"/>
            <a:ext cx="9144000" cy="4021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714" y="222738"/>
            <a:ext cx="723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Times New Roman"/>
                <a:cs typeface="Times New Roman"/>
              </a:rPr>
              <a:t>Localizing to the first nonempty knot span, or element:</a:t>
            </a:r>
            <a:endParaRPr lang="en-US" sz="2400" b="1" i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366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16 at 10.38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63" y="0"/>
            <a:ext cx="860562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714" y="222738"/>
            <a:ext cx="416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Times New Roman"/>
                <a:cs typeface="Times New Roman"/>
              </a:rPr>
              <a:t>Localizing to the first element:</a:t>
            </a:r>
            <a:endParaRPr lang="en-US" sz="2400" b="1" i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910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8">
      <a:dk1>
        <a:srgbClr val="1A2185"/>
      </a:dk1>
      <a:lt1>
        <a:srgbClr val="FFFFFF"/>
      </a:lt1>
      <a:dk2>
        <a:srgbClr val="1E3CB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Custom 4">
      <a:dk1>
        <a:srgbClr val="1A2185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Hughes HD:Applications:Microsoft Office 2004:Templates:Presentations:Designs:Blank Presentation</Template>
  <TotalTime>55016</TotalTime>
  <Words>60</Words>
  <Application>Microsoft Macintosh PowerPoint</Application>
  <PresentationFormat>On-screen Show (4:3)</PresentationFormat>
  <Paragraphs>18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Blank Presentation</vt:lpstr>
      <vt:lpstr>Custom Design</vt:lpstr>
      <vt:lpstr>1_Custom Design</vt:lpstr>
      <vt:lpstr>Bezier Extraction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TICAM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Hughes</dc:creator>
  <cp:lastModifiedBy>John A. Evans</cp:lastModifiedBy>
  <cp:revision>1330</cp:revision>
  <cp:lastPrinted>2014-07-21T15:54:22Z</cp:lastPrinted>
  <dcterms:created xsi:type="dcterms:W3CDTF">2012-09-10T14:03:45Z</dcterms:created>
  <dcterms:modified xsi:type="dcterms:W3CDTF">2014-10-30T14:47:23Z</dcterms:modified>
</cp:coreProperties>
</file>