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87" r:id="rId2"/>
    <p:sldMasterId id="2147483699" r:id="rId3"/>
  </p:sldMasterIdLst>
  <p:notesMasterIdLst>
    <p:notesMasterId r:id="rId13"/>
  </p:notesMasterIdLst>
  <p:handoutMasterIdLst>
    <p:handoutMasterId r:id="rId14"/>
  </p:handoutMasterIdLst>
  <p:sldIdLst>
    <p:sldId id="1714" r:id="rId4"/>
    <p:sldId id="1715" r:id="rId5"/>
    <p:sldId id="1716" r:id="rId6"/>
    <p:sldId id="1717" r:id="rId7"/>
    <p:sldId id="1718" r:id="rId8"/>
    <p:sldId id="1719" r:id="rId9"/>
    <p:sldId id="1720" r:id="rId10"/>
    <p:sldId id="1721" r:id="rId11"/>
    <p:sldId id="1722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Hughe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6A38"/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5AFDB-A1F1-C44B-8DE7-EA4131BC2AF9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B3A2-2F4F-9147-9D05-0B29FA53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2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5CE60-9925-7443-8B40-059F6D966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0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3902-C317-3840-80CD-7B1DC43BB66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30F86-A937-8941-A6AD-A66E72789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1BF8-5CE5-3B49-8B55-82527390B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D5DC0-26E3-B945-B32F-4B79423E6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6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7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60A3-FE28-5C4C-8CE5-9C30CCC62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0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9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0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4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51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BFBFC-8EDC-B947-A150-3E5724B64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7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CB74-182C-324E-B1EF-C1C6059E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5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CCEF-C655-4445-9310-A4051672B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5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59B5-0D5F-F34C-A65C-1738A2BB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36D7A-AE81-8C4D-8326-FFC15AF39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B9F18-4098-2644-8C27-BFC8AF99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4CDF-D6A9-2A46-8862-57A29EADE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ea typeface="Osaka" pitchFamily="-108" charset="-128"/>
                <a:cs typeface="Osaka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E35C7CD1-D44D-C446-A237-D5AB12BBC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Osaka" pitchFamily="-110" charset="-128"/>
          <a:cs typeface="Osaka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B3EB-3CE5-1342-B380-C4F8450F3EC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8143-B006-8642-B917-E8602F663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0772-A081-C34B-8BD7-DA385D2D82C0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3852-44EF-7A4A-9CBF-48F5AC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0"/>
            <a:ext cx="9067800" cy="1143000"/>
          </a:xfrm>
        </p:spPr>
        <p:txBody>
          <a:bodyPr/>
          <a:lstStyle/>
          <a:p>
            <a:pPr eaLnBrk="1" hangingPunct="1"/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Linear Elasticity – </a:t>
            </a:r>
            <a:r>
              <a:rPr lang="en-US" sz="4200" dirty="0" err="1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Galerkin’s</a:t>
            </a:r>
            <a:r>
              <a:rPr lang="en-US" sz="4200" dirty="0" smtClean="0">
                <a:solidFill>
                  <a:schemeClr val="accent2"/>
                </a:solidFill>
                <a:latin typeface="Arial" charset="0"/>
                <a:ea typeface="Osaka" charset="0"/>
                <a:cs typeface="Osaka" charset="0"/>
              </a:rPr>
              <a:t> Method</a:t>
            </a:r>
            <a:endParaRPr lang="en-US" sz="3600" dirty="0">
              <a:latin typeface="Arial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ell_Obstacle_Cou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MVHemisp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7" y="3691467"/>
            <a:ext cx="3838220" cy="2302932"/>
          </a:xfrm>
          <a:prstGeom prst="rect">
            <a:avLst/>
          </a:prstGeom>
        </p:spPr>
      </p:pic>
      <p:pic>
        <p:nvPicPr>
          <p:cNvPr id="4" name="Picture 3" descr="GMVPinchCy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234" y="3350383"/>
            <a:ext cx="3238500" cy="3289600"/>
          </a:xfrm>
          <a:prstGeom prst="rect">
            <a:avLst/>
          </a:prstGeom>
        </p:spPr>
      </p:pic>
      <p:pic>
        <p:nvPicPr>
          <p:cNvPr id="5" name="Picture 4" descr="GMVRoo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56" y="301037"/>
            <a:ext cx="5450779" cy="27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ugrin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33276"/>
            <a:ext cx="6716183" cy="47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OB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836083"/>
            <a:ext cx="5435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0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Str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32" y="1352550"/>
            <a:ext cx="6460719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r_zoom_mezz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38" y="846666"/>
            <a:ext cx="4113742" cy="5063067"/>
          </a:xfrm>
          <a:prstGeom prst="rect">
            <a:avLst/>
          </a:prstGeom>
        </p:spPr>
      </p:pic>
      <p:pic>
        <p:nvPicPr>
          <p:cNvPr id="3" name="Picture 2" descr="local_k_mezz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6" y="846666"/>
            <a:ext cx="4113742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8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tA_disp_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5" y="338666"/>
            <a:ext cx="77851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tA_vM_F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20133"/>
            <a:ext cx="80645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8">
      <a:dk1>
        <a:srgbClr val="1A2185"/>
      </a:dk1>
      <a:lt1>
        <a:srgbClr val="FFFFFF"/>
      </a:lt1>
      <a:dk2>
        <a:srgbClr val="1E3CB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4">
      <a:dk1>
        <a:srgbClr val="1A2185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Hughes HD:Applications:Microsoft Office 2004:Templates:Presentations:Designs:Blank Presentation</Template>
  <TotalTime>55017</TotalTime>
  <Words>6</Words>
  <Application>Microsoft Macintosh PowerPoint</Application>
  <PresentationFormat>On-screen Show (4:3)</PresentationFormat>
  <Paragraphs>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Blank Presentation</vt:lpstr>
      <vt:lpstr>Custom Design</vt:lpstr>
      <vt:lpstr>1_Custom Design</vt:lpstr>
      <vt:lpstr>Linear Elasticity – Galerkin’s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Hughes</dc:creator>
  <cp:lastModifiedBy>John A. Evans</cp:lastModifiedBy>
  <cp:revision>1333</cp:revision>
  <cp:lastPrinted>2014-07-21T15:54:22Z</cp:lastPrinted>
  <dcterms:created xsi:type="dcterms:W3CDTF">2012-09-10T14:03:45Z</dcterms:created>
  <dcterms:modified xsi:type="dcterms:W3CDTF">2014-10-30T14:49:29Z</dcterms:modified>
</cp:coreProperties>
</file>