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ustomXml" Target="../customXml/item3.xml"/><Relationship Id="rId3"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customXml" Target="../customXml/item2.xml"/><Relationship Id="rId2" Type="http://schemas.openxmlformats.org/officeDocument/2006/relationships/viewProps" Target="viewProps.xml"/><Relationship Id="rId1" Type="http://schemas.openxmlformats.org/officeDocument/2006/relationships/theme" Target="theme/theme3.xml"/><Relationship Id="rId6" Type="http://schemas.openxmlformats.org/officeDocument/2006/relationships/notesMaster" Target="notesMasters/notesMaster1.xml"/><Relationship Id="rId11" Type="http://schemas.openxmlformats.org/officeDocument/2006/relationships/customXml" Target="../customXml/item1.xml"/><Relationship Id="rId5" Type="http://schemas.openxmlformats.org/officeDocument/2006/relationships/slideMaster" Target="slideMasters/slideMaster2.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4d444de7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Google Shape;145;g64d444de7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4d444de7d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64d444de7d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4d444de7d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64d444de7d_0_2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107180b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107180b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vider page" showMasterSp="0">
  <p:cSld name="Cover page">
    <p:spTree>
      <p:nvGrpSpPr>
        <p:cNvPr id="64" name="Shape 64"/>
        <p:cNvGrpSpPr/>
        <p:nvPr/>
      </p:nvGrpSpPr>
      <p:grpSpPr>
        <a:xfrm>
          <a:off x="0" y="0"/>
          <a:ext cx="0" cy="0"/>
          <a:chOff x="0" y="0"/>
          <a:chExt cx="0" cy="0"/>
        </a:xfrm>
      </p:grpSpPr>
      <p:sp>
        <p:nvSpPr>
          <p:cNvPr id="65" name="Google Shape;65;p14"/>
          <p:cNvSpPr/>
          <p:nvPr/>
        </p:nvSpPr>
        <p:spPr>
          <a:xfrm>
            <a:off x="0" y="0"/>
            <a:ext cx="9144000" cy="3924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6" name="Google Shape;66;p14"/>
          <p:cNvSpPr/>
          <p:nvPr/>
        </p:nvSpPr>
        <p:spPr>
          <a:xfrm>
            <a:off x="1360" y="1080"/>
            <a:ext cx="1500" cy="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4"/>
          <p:cNvPicPr preferRelativeResize="0"/>
          <p:nvPr/>
        </p:nvPicPr>
        <p:blipFill rotWithShape="1">
          <a:blip r:embed="rId2">
            <a:alphaModFix/>
          </a:blip>
          <a:srcRect b="0" l="0" r="0" t="0"/>
          <a:stretch/>
        </p:blipFill>
        <p:spPr>
          <a:xfrm>
            <a:off x="138854" y="3998214"/>
            <a:ext cx="1227583" cy="1013388"/>
          </a:xfrm>
          <a:prstGeom prst="rect">
            <a:avLst/>
          </a:prstGeom>
          <a:noFill/>
          <a:ln>
            <a:noFill/>
          </a:ln>
        </p:spPr>
      </p:pic>
      <p:sp>
        <p:nvSpPr>
          <p:cNvPr id="68" name="Google Shape;68;p14"/>
          <p:cNvSpPr/>
          <p:nvPr/>
        </p:nvSpPr>
        <p:spPr>
          <a:xfrm>
            <a:off x="2133600" y="1062038"/>
            <a:ext cx="7010400" cy="1231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9" name="Google Shape;69;p14"/>
          <p:cNvSpPr txBox="1"/>
          <p:nvPr>
            <p:ph type="title"/>
          </p:nvPr>
        </p:nvSpPr>
        <p:spPr>
          <a:xfrm>
            <a:off x="2316927" y="1454841"/>
            <a:ext cx="5643300" cy="44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2400"/>
              <a:buFont typeface="Georgia"/>
              <a:buNone/>
              <a:defRPr b="0" i="0" sz="36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14"/>
          <p:cNvSpPr txBox="1"/>
          <p:nvPr>
            <p:ph idx="1" type="body"/>
          </p:nvPr>
        </p:nvSpPr>
        <p:spPr>
          <a:xfrm>
            <a:off x="6308854" y="4359398"/>
            <a:ext cx="2392200" cy="2463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chemeClr val="dk1"/>
              </a:buClr>
              <a:buSzPts val="6000"/>
              <a:buFont typeface="Georgia"/>
              <a:buNone/>
              <a:defRPr b="0" i="0" sz="1600" u="none" cap="none" strike="noStrike">
                <a:solidFill>
                  <a:schemeClr val="dk1"/>
                </a:solidFill>
                <a:latin typeface="Georgia"/>
                <a:ea typeface="Georgia"/>
                <a:cs typeface="Georgia"/>
                <a:sym typeface="Georgia"/>
              </a:defRPr>
            </a:lvl1pPr>
            <a:lvl2pPr indent="-323850" lvl="1" marL="9144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2pPr>
            <a:lvl3pPr indent="-323850" lvl="2" marL="13716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3pPr>
            <a:lvl4pPr indent="-323850" lvl="3" marL="18288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4pPr>
            <a:lvl5pPr indent="-323850" lvl="4" marL="22860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5pPr>
            <a:lvl6pPr indent="-323850" lvl="5" marL="2743200" marR="0" rtl="0" algn="l">
              <a:lnSpc>
                <a:spcPct val="100000"/>
              </a:lnSpc>
              <a:spcBef>
                <a:spcPts val="675"/>
              </a:spcBef>
              <a:spcAft>
                <a:spcPts val="0"/>
              </a:spcAft>
              <a:buClr>
                <a:schemeClr val="dk1"/>
              </a:buClr>
              <a:buSzPts val="1500"/>
              <a:buFont typeface="Georgia"/>
              <a:buAutoNum type="arabicPeriod"/>
              <a:defRPr b="0" i="0" sz="1500" u="none" cap="none" strike="noStrike">
                <a:solidFill>
                  <a:schemeClr val="dk1"/>
                </a:solidFill>
                <a:latin typeface="Georgia"/>
                <a:ea typeface="Georgia"/>
                <a:cs typeface="Georgia"/>
                <a:sym typeface="Georgia"/>
              </a:defRPr>
            </a:lvl6pPr>
            <a:lvl7pPr indent="-323850" lvl="6" marL="3200400" marR="0" rtl="0" algn="l">
              <a:lnSpc>
                <a:spcPct val="100000"/>
              </a:lnSpc>
              <a:spcBef>
                <a:spcPts val="675"/>
              </a:spcBef>
              <a:spcAft>
                <a:spcPts val="0"/>
              </a:spcAft>
              <a:buClr>
                <a:schemeClr val="dk1"/>
              </a:buClr>
              <a:buSzPts val="1500"/>
              <a:buFont typeface="Georgia"/>
              <a:buAutoNum type="alphaLcPeriod"/>
              <a:defRPr b="0" i="0" sz="1500" u="none" cap="none" strike="noStrike">
                <a:solidFill>
                  <a:schemeClr val="dk1"/>
                </a:solidFill>
                <a:latin typeface="Georgia"/>
                <a:ea typeface="Georgia"/>
                <a:cs typeface="Georgia"/>
                <a:sym typeface="Georgia"/>
              </a:defRPr>
            </a:lvl7pPr>
            <a:lvl8pPr indent="-323850" lvl="7" marL="3657600" marR="0" rtl="0" algn="l">
              <a:lnSpc>
                <a:spcPct val="100000"/>
              </a:lnSpc>
              <a:spcBef>
                <a:spcPts val="675"/>
              </a:spcBef>
              <a:spcAft>
                <a:spcPts val="0"/>
              </a:spcAft>
              <a:buClr>
                <a:schemeClr val="dk1"/>
              </a:buClr>
              <a:buSzPts val="1500"/>
              <a:buFont typeface="Georgia"/>
              <a:buAutoNum type="romanLcPeriod"/>
              <a:defRPr b="0" i="0" sz="1500" u="none" cap="none" strike="noStrike">
                <a:solidFill>
                  <a:schemeClr val="dk1"/>
                </a:solidFill>
                <a:latin typeface="Georgia"/>
                <a:ea typeface="Georgia"/>
                <a:cs typeface="Georgia"/>
                <a:sym typeface="Georgia"/>
              </a:defRPr>
            </a:lvl8pPr>
            <a:lvl9pPr indent="-228600" lvl="8" marL="4114800" marR="0" rtl="0" algn="l">
              <a:lnSpc>
                <a:spcPct val="100000"/>
              </a:lnSpc>
              <a:spcBef>
                <a:spcPts val="675"/>
              </a:spcBef>
              <a:spcAft>
                <a:spcPts val="675"/>
              </a:spcAft>
              <a:buClr>
                <a:schemeClr val="dk2"/>
              </a:buClr>
              <a:buSzPts val="1500"/>
              <a:buFont typeface="Arial"/>
              <a:buNone/>
              <a:defRPr b="1" i="0" sz="1500" u="none" cap="none" strike="noStrike">
                <a:solidFill>
                  <a:schemeClr val="dk2"/>
                </a:solidFill>
                <a:latin typeface="Georgia"/>
                <a:ea typeface="Georgia"/>
                <a:cs typeface="Georgia"/>
                <a:sym typeface="Georgia"/>
              </a:defRPr>
            </a:lvl9pPr>
          </a:lstStyle>
          <a:p/>
        </p:txBody>
      </p:sp>
      <p:grpSp>
        <p:nvGrpSpPr>
          <p:cNvPr id="71" name="Google Shape;71;p14"/>
          <p:cNvGrpSpPr/>
          <p:nvPr/>
        </p:nvGrpSpPr>
        <p:grpSpPr>
          <a:xfrm>
            <a:off x="7106919" y="247673"/>
            <a:ext cx="1435104" cy="2865632"/>
            <a:chOff x="5033263" y="562245"/>
            <a:chExt cx="1334856" cy="2665456"/>
          </a:xfrm>
        </p:grpSpPr>
        <p:sp>
          <p:nvSpPr>
            <p:cNvPr id="72" name="Google Shape;72;p14"/>
            <p:cNvSpPr/>
            <p:nvPr/>
          </p:nvSpPr>
          <p:spPr>
            <a:xfrm>
              <a:off x="5036242" y="815117"/>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078F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4"/>
            <p:cNvSpPr/>
            <p:nvPr/>
          </p:nvSpPr>
          <p:spPr>
            <a:xfrm flipH="1">
              <a:off x="5202081"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1294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14"/>
            <p:cNvSpPr/>
            <p:nvPr/>
          </p:nvSpPr>
          <p:spPr>
            <a:xfrm rot="8100000">
              <a:off x="5375090" y="692788"/>
              <a:ext cx="637108" cy="646715"/>
            </a:xfrm>
            <a:custGeom>
              <a:rect b="b" l="l" r="r" t="t"/>
              <a:pathLst>
                <a:path extrusionOk="0" h="1375327" w="1354897">
                  <a:moveTo>
                    <a:pt x="205406" y="1035257"/>
                  </a:moveTo>
                  <a:cubicBezTo>
                    <a:pt x="87696" y="899635"/>
                    <a:pt x="2471" y="728291"/>
                    <a:pt x="226" y="530164"/>
                  </a:cubicBezTo>
                  <a:cubicBezTo>
                    <a:pt x="-6322" y="376751"/>
                    <a:pt x="129919" y="154395"/>
                    <a:pt x="337821" y="20569"/>
                  </a:cubicBezTo>
                  <a:lnTo>
                    <a:pt x="395375" y="0"/>
                  </a:lnTo>
                  <a:lnTo>
                    <a:pt x="429529" y="143180"/>
                  </a:lnTo>
                  <a:cubicBezTo>
                    <a:pt x="481785" y="312334"/>
                    <a:pt x="581112" y="479919"/>
                    <a:pt x="724768" y="623574"/>
                  </a:cubicBezTo>
                  <a:cubicBezTo>
                    <a:pt x="868424" y="767230"/>
                    <a:pt x="1036008" y="866557"/>
                    <a:pt x="1205162" y="918813"/>
                  </a:cubicBezTo>
                  <a:lnTo>
                    <a:pt x="1354897" y="951149"/>
                  </a:lnTo>
                  <a:lnTo>
                    <a:pt x="1340073" y="983646"/>
                  </a:lnTo>
                  <a:cubicBezTo>
                    <a:pt x="1236268" y="1184938"/>
                    <a:pt x="1080429" y="1354897"/>
                    <a:pt x="830900" y="1374307"/>
                  </a:cubicBezTo>
                  <a:cubicBezTo>
                    <a:pt x="688011" y="1388105"/>
                    <a:pt x="401590" y="1261294"/>
                    <a:pt x="205406" y="1035257"/>
                  </a:cubicBez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14"/>
            <p:cNvSpPr/>
            <p:nvPr/>
          </p:nvSpPr>
          <p:spPr>
            <a:xfrm>
              <a:off x="5033263" y="815116"/>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14"/>
            <p:cNvSpPr/>
            <p:nvPr/>
          </p:nvSpPr>
          <p:spPr>
            <a:xfrm flipH="1">
              <a:off x="5201343"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14"/>
            <p:cNvSpPr/>
            <p:nvPr/>
          </p:nvSpPr>
          <p:spPr>
            <a:xfrm>
              <a:off x="5455812" y="2129076"/>
              <a:ext cx="226373" cy="385318"/>
            </a:xfrm>
            <a:custGeom>
              <a:rect b="b" l="l" r="r" t="t"/>
              <a:pathLst>
                <a:path extrusionOk="0" h="819826" w="481644">
                  <a:moveTo>
                    <a:pt x="31386" y="0"/>
                  </a:moveTo>
                  <a:lnTo>
                    <a:pt x="188390" y="275113"/>
                  </a:lnTo>
                  <a:cubicBezTo>
                    <a:pt x="266364" y="408894"/>
                    <a:pt x="346975" y="544778"/>
                    <a:pt x="429200" y="681989"/>
                  </a:cubicBezTo>
                  <a:lnTo>
                    <a:pt x="481644" y="768838"/>
                  </a:lnTo>
                  <a:lnTo>
                    <a:pt x="451487" y="819826"/>
                  </a:lnTo>
                  <a:lnTo>
                    <a:pt x="0" y="54523"/>
                  </a:lnTo>
                  <a:lnTo>
                    <a:pt x="17158" y="24763"/>
                  </a:lnTo>
                  <a:lnTo>
                    <a:pt x="31386" y="0"/>
                  </a:ln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extLst>
    <p:ext uri="{DCECCB84-F9BA-43D5-87BE-67443E8EF086}">
      <p15:sldGuideLst>
        <p15:guide id="1" orient="horz" pos="305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vider page" showMasterSp="0">
  <p:cSld name="Cover page 2">
    <p:spTree>
      <p:nvGrpSpPr>
        <p:cNvPr id="78" name="Shape 78"/>
        <p:cNvGrpSpPr/>
        <p:nvPr/>
      </p:nvGrpSpPr>
      <p:grpSpPr>
        <a:xfrm>
          <a:off x="0" y="0"/>
          <a:ext cx="0" cy="0"/>
          <a:chOff x="0" y="0"/>
          <a:chExt cx="0" cy="0"/>
        </a:xfrm>
      </p:grpSpPr>
      <p:pic>
        <p:nvPicPr>
          <p:cNvPr id="79" name="Google Shape;79;p15"/>
          <p:cNvPicPr preferRelativeResize="0"/>
          <p:nvPr/>
        </p:nvPicPr>
        <p:blipFill rotWithShape="1">
          <a:blip r:embed="rId2">
            <a:alphaModFix/>
          </a:blip>
          <a:srcRect b="0" l="0" r="0" t="0"/>
          <a:stretch/>
        </p:blipFill>
        <p:spPr>
          <a:xfrm flipH="1">
            <a:off x="4" y="1"/>
            <a:ext cx="9143996" cy="3924302"/>
          </a:xfrm>
          <a:prstGeom prst="rect">
            <a:avLst/>
          </a:prstGeom>
          <a:noFill/>
          <a:ln>
            <a:noFill/>
          </a:ln>
        </p:spPr>
      </p:pic>
      <p:sp>
        <p:nvSpPr>
          <p:cNvPr id="80" name="Google Shape;80;p15"/>
          <p:cNvSpPr/>
          <p:nvPr/>
        </p:nvSpPr>
        <p:spPr>
          <a:xfrm>
            <a:off x="1360" y="1080"/>
            <a:ext cx="1500" cy="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rotWithShape="1">
          <a:blip r:embed="rId3">
            <a:alphaModFix/>
          </a:blip>
          <a:srcRect b="0" l="0" r="0" t="0"/>
          <a:stretch/>
        </p:blipFill>
        <p:spPr>
          <a:xfrm>
            <a:off x="138854" y="3998214"/>
            <a:ext cx="1227583" cy="1013388"/>
          </a:xfrm>
          <a:prstGeom prst="rect">
            <a:avLst/>
          </a:prstGeom>
          <a:noFill/>
          <a:ln>
            <a:noFill/>
          </a:ln>
        </p:spPr>
      </p:pic>
      <p:sp>
        <p:nvSpPr>
          <p:cNvPr id="82" name="Google Shape;82;p15"/>
          <p:cNvSpPr/>
          <p:nvPr/>
        </p:nvSpPr>
        <p:spPr>
          <a:xfrm>
            <a:off x="2133600" y="1062038"/>
            <a:ext cx="7010400" cy="1231200"/>
          </a:xfrm>
          <a:prstGeom prst="rect">
            <a:avLst/>
          </a:prstGeom>
          <a:solidFill>
            <a:schemeClr val="lt1">
              <a:alpha val="84710"/>
            </a:scheme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83" name="Google Shape;83;p15"/>
          <p:cNvSpPr txBox="1"/>
          <p:nvPr>
            <p:ph type="title"/>
          </p:nvPr>
        </p:nvSpPr>
        <p:spPr>
          <a:xfrm>
            <a:off x="2316927" y="1454841"/>
            <a:ext cx="5643300" cy="44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2400"/>
              <a:buFont typeface="Georgia"/>
              <a:buNone/>
              <a:defRPr b="0" i="0" sz="3600" u="none" cap="none" strike="noStrike">
                <a:solidFill>
                  <a:schemeClr val="accent4"/>
                </a:solidFill>
                <a:latin typeface="Georgia"/>
                <a:ea typeface="Georgia"/>
                <a:cs typeface="Georgia"/>
                <a:sym typeface="Georgia"/>
              </a:defRPr>
            </a:lvl1pPr>
            <a:lvl2pPr lvl="1"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15"/>
          <p:cNvSpPr txBox="1"/>
          <p:nvPr>
            <p:ph idx="1" type="body"/>
          </p:nvPr>
        </p:nvSpPr>
        <p:spPr>
          <a:xfrm>
            <a:off x="6308854" y="4359398"/>
            <a:ext cx="2392200" cy="2463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chemeClr val="dk1"/>
              </a:buClr>
              <a:buSzPts val="6000"/>
              <a:buFont typeface="Georgia"/>
              <a:buNone/>
              <a:defRPr b="0" i="0" sz="1600" u="none" cap="none" strike="noStrike">
                <a:solidFill>
                  <a:schemeClr val="dk1"/>
                </a:solidFill>
                <a:latin typeface="Georgia"/>
                <a:ea typeface="Georgia"/>
                <a:cs typeface="Georgia"/>
                <a:sym typeface="Georgia"/>
              </a:defRPr>
            </a:lvl1pPr>
            <a:lvl2pPr indent="-323850" lvl="1" marL="9144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2pPr>
            <a:lvl3pPr indent="-323850" lvl="2" marL="13716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3pPr>
            <a:lvl4pPr indent="-323850" lvl="3" marL="18288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4pPr>
            <a:lvl5pPr indent="-323850" lvl="4" marL="2286000" marR="0" rtl="0" algn="l">
              <a:lnSpc>
                <a:spcPct val="100000"/>
              </a:lnSpc>
              <a:spcBef>
                <a:spcPts val="675"/>
              </a:spcBef>
              <a:spcAft>
                <a:spcPts val="0"/>
              </a:spcAft>
              <a:buClr>
                <a:schemeClr val="dk1"/>
              </a:buClr>
              <a:buSzPts val="1500"/>
              <a:buFont typeface="Georgia"/>
              <a:buChar char="›"/>
              <a:defRPr b="0" i="0" sz="1500" u="none" cap="none" strike="noStrike">
                <a:solidFill>
                  <a:schemeClr val="dk1"/>
                </a:solidFill>
                <a:latin typeface="Georgia"/>
                <a:ea typeface="Georgia"/>
                <a:cs typeface="Georgia"/>
                <a:sym typeface="Georgia"/>
              </a:defRPr>
            </a:lvl5pPr>
            <a:lvl6pPr indent="-323850" lvl="5" marL="2743200" marR="0" rtl="0" algn="l">
              <a:lnSpc>
                <a:spcPct val="100000"/>
              </a:lnSpc>
              <a:spcBef>
                <a:spcPts val="675"/>
              </a:spcBef>
              <a:spcAft>
                <a:spcPts val="0"/>
              </a:spcAft>
              <a:buClr>
                <a:schemeClr val="dk1"/>
              </a:buClr>
              <a:buSzPts val="1500"/>
              <a:buFont typeface="Georgia"/>
              <a:buAutoNum type="arabicPeriod"/>
              <a:defRPr b="0" i="0" sz="1500" u="none" cap="none" strike="noStrike">
                <a:solidFill>
                  <a:schemeClr val="dk1"/>
                </a:solidFill>
                <a:latin typeface="Georgia"/>
                <a:ea typeface="Georgia"/>
                <a:cs typeface="Georgia"/>
                <a:sym typeface="Georgia"/>
              </a:defRPr>
            </a:lvl6pPr>
            <a:lvl7pPr indent="-323850" lvl="6" marL="3200400" marR="0" rtl="0" algn="l">
              <a:lnSpc>
                <a:spcPct val="100000"/>
              </a:lnSpc>
              <a:spcBef>
                <a:spcPts val="675"/>
              </a:spcBef>
              <a:spcAft>
                <a:spcPts val="0"/>
              </a:spcAft>
              <a:buClr>
                <a:schemeClr val="dk1"/>
              </a:buClr>
              <a:buSzPts val="1500"/>
              <a:buFont typeface="Georgia"/>
              <a:buAutoNum type="alphaLcPeriod"/>
              <a:defRPr b="0" i="0" sz="1500" u="none" cap="none" strike="noStrike">
                <a:solidFill>
                  <a:schemeClr val="dk1"/>
                </a:solidFill>
                <a:latin typeface="Georgia"/>
                <a:ea typeface="Georgia"/>
                <a:cs typeface="Georgia"/>
                <a:sym typeface="Georgia"/>
              </a:defRPr>
            </a:lvl7pPr>
            <a:lvl8pPr indent="-323850" lvl="7" marL="3657600" marR="0" rtl="0" algn="l">
              <a:lnSpc>
                <a:spcPct val="100000"/>
              </a:lnSpc>
              <a:spcBef>
                <a:spcPts val="675"/>
              </a:spcBef>
              <a:spcAft>
                <a:spcPts val="0"/>
              </a:spcAft>
              <a:buClr>
                <a:schemeClr val="dk1"/>
              </a:buClr>
              <a:buSzPts val="1500"/>
              <a:buFont typeface="Georgia"/>
              <a:buAutoNum type="romanLcPeriod"/>
              <a:defRPr b="0" i="0" sz="1500" u="none" cap="none" strike="noStrike">
                <a:solidFill>
                  <a:schemeClr val="dk1"/>
                </a:solidFill>
                <a:latin typeface="Georgia"/>
                <a:ea typeface="Georgia"/>
                <a:cs typeface="Georgia"/>
                <a:sym typeface="Georgia"/>
              </a:defRPr>
            </a:lvl8pPr>
            <a:lvl9pPr indent="-228600" lvl="8" marL="4114800" marR="0" rtl="0" algn="l">
              <a:lnSpc>
                <a:spcPct val="100000"/>
              </a:lnSpc>
              <a:spcBef>
                <a:spcPts val="675"/>
              </a:spcBef>
              <a:spcAft>
                <a:spcPts val="675"/>
              </a:spcAft>
              <a:buClr>
                <a:schemeClr val="dk2"/>
              </a:buClr>
              <a:buSzPts val="1500"/>
              <a:buFont typeface="Arial"/>
              <a:buNone/>
              <a:defRPr b="1" i="0" sz="1500" u="none" cap="none" strike="noStrike">
                <a:solidFill>
                  <a:schemeClr val="dk2"/>
                </a:solidFill>
                <a:latin typeface="Georgia"/>
                <a:ea typeface="Georgia"/>
                <a:cs typeface="Georgia"/>
                <a:sym typeface="Georgia"/>
              </a:defRPr>
            </a:lvl9pPr>
          </a:lstStyle>
          <a:p/>
        </p:txBody>
      </p:sp>
      <p:grpSp>
        <p:nvGrpSpPr>
          <p:cNvPr id="85" name="Google Shape;85;p15"/>
          <p:cNvGrpSpPr/>
          <p:nvPr/>
        </p:nvGrpSpPr>
        <p:grpSpPr>
          <a:xfrm>
            <a:off x="7106919" y="247673"/>
            <a:ext cx="1435104" cy="2865632"/>
            <a:chOff x="5033263" y="562245"/>
            <a:chExt cx="1334856" cy="2665456"/>
          </a:xfrm>
        </p:grpSpPr>
        <p:sp>
          <p:nvSpPr>
            <p:cNvPr id="86" name="Google Shape;86;p15"/>
            <p:cNvSpPr/>
            <p:nvPr/>
          </p:nvSpPr>
          <p:spPr>
            <a:xfrm>
              <a:off x="5036242" y="815117"/>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078F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5"/>
            <p:cNvSpPr/>
            <p:nvPr/>
          </p:nvSpPr>
          <p:spPr>
            <a:xfrm flipH="1">
              <a:off x="5202081"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1294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5"/>
            <p:cNvSpPr/>
            <p:nvPr/>
          </p:nvSpPr>
          <p:spPr>
            <a:xfrm rot="8100000">
              <a:off x="5375090" y="692788"/>
              <a:ext cx="637108" cy="646715"/>
            </a:xfrm>
            <a:custGeom>
              <a:rect b="b" l="l" r="r" t="t"/>
              <a:pathLst>
                <a:path extrusionOk="0" h="1375327" w="1354897">
                  <a:moveTo>
                    <a:pt x="205406" y="1035257"/>
                  </a:moveTo>
                  <a:cubicBezTo>
                    <a:pt x="87696" y="899635"/>
                    <a:pt x="2471" y="728291"/>
                    <a:pt x="226" y="530164"/>
                  </a:cubicBezTo>
                  <a:cubicBezTo>
                    <a:pt x="-6322" y="376751"/>
                    <a:pt x="129919" y="154395"/>
                    <a:pt x="337821" y="20569"/>
                  </a:cubicBezTo>
                  <a:lnTo>
                    <a:pt x="395375" y="0"/>
                  </a:lnTo>
                  <a:lnTo>
                    <a:pt x="429529" y="143180"/>
                  </a:lnTo>
                  <a:cubicBezTo>
                    <a:pt x="481785" y="312334"/>
                    <a:pt x="581112" y="479919"/>
                    <a:pt x="724768" y="623574"/>
                  </a:cubicBezTo>
                  <a:cubicBezTo>
                    <a:pt x="868424" y="767230"/>
                    <a:pt x="1036008" y="866557"/>
                    <a:pt x="1205162" y="918813"/>
                  </a:cubicBezTo>
                  <a:lnTo>
                    <a:pt x="1354897" y="951149"/>
                  </a:lnTo>
                  <a:lnTo>
                    <a:pt x="1340073" y="983646"/>
                  </a:lnTo>
                  <a:cubicBezTo>
                    <a:pt x="1236268" y="1184938"/>
                    <a:pt x="1080429" y="1354897"/>
                    <a:pt x="830900" y="1374307"/>
                  </a:cubicBezTo>
                  <a:cubicBezTo>
                    <a:pt x="688011" y="1388105"/>
                    <a:pt x="401590" y="1261294"/>
                    <a:pt x="205406" y="1035257"/>
                  </a:cubicBez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5"/>
            <p:cNvSpPr/>
            <p:nvPr/>
          </p:nvSpPr>
          <p:spPr>
            <a:xfrm>
              <a:off x="5033263" y="815116"/>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5"/>
            <p:cNvSpPr/>
            <p:nvPr/>
          </p:nvSpPr>
          <p:spPr>
            <a:xfrm flipH="1">
              <a:off x="5201343"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5"/>
            <p:cNvSpPr/>
            <p:nvPr/>
          </p:nvSpPr>
          <p:spPr>
            <a:xfrm>
              <a:off x="5455812" y="2129076"/>
              <a:ext cx="226373" cy="385318"/>
            </a:xfrm>
            <a:custGeom>
              <a:rect b="b" l="l" r="r" t="t"/>
              <a:pathLst>
                <a:path extrusionOk="0" h="819826" w="481644">
                  <a:moveTo>
                    <a:pt x="31386" y="0"/>
                  </a:moveTo>
                  <a:lnTo>
                    <a:pt x="188390" y="275113"/>
                  </a:lnTo>
                  <a:cubicBezTo>
                    <a:pt x="266364" y="408894"/>
                    <a:pt x="346975" y="544778"/>
                    <a:pt x="429200" y="681989"/>
                  </a:cubicBezTo>
                  <a:lnTo>
                    <a:pt x="481644" y="768838"/>
                  </a:lnTo>
                  <a:lnTo>
                    <a:pt x="451487" y="819826"/>
                  </a:lnTo>
                  <a:lnTo>
                    <a:pt x="0" y="54523"/>
                  </a:lnTo>
                  <a:lnTo>
                    <a:pt x="17158" y="24763"/>
                  </a:lnTo>
                  <a:lnTo>
                    <a:pt x="31386" y="0"/>
                  </a:ln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extLst>
    <p:ext uri="{DCECCB84-F9BA-43D5-87BE-67443E8EF086}">
      <p15:sldGuideLst>
        <p15:guide id="1" orient="horz" pos="3058">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type="obj">
  <p:cSld name="OBJECT">
    <p:spTree>
      <p:nvGrpSpPr>
        <p:cNvPr id="92" name="Shape 92"/>
        <p:cNvGrpSpPr/>
        <p:nvPr/>
      </p:nvGrpSpPr>
      <p:grpSpPr>
        <a:xfrm>
          <a:off x="0" y="0"/>
          <a:ext cx="0" cy="0"/>
          <a:chOff x="0" y="0"/>
          <a:chExt cx="0" cy="0"/>
        </a:xfrm>
      </p:grpSpPr>
      <p:sp>
        <p:nvSpPr>
          <p:cNvPr id="93" name="Google Shape;93;p16"/>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6"/>
          <p:cNvSpPr txBox="1"/>
          <p:nvPr>
            <p:ph idx="1" type="body"/>
          </p:nvPr>
        </p:nvSpPr>
        <p:spPr>
          <a:xfrm>
            <a:off x="332185" y="1483360"/>
            <a:ext cx="84795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42900" lvl="4" marL="2286000" rtl="0" algn="l">
              <a:lnSpc>
                <a:spcPct val="100000"/>
              </a:lnSpc>
              <a:spcBef>
                <a:spcPts val="450"/>
              </a:spcBef>
              <a:spcAft>
                <a:spcPts val="0"/>
              </a:spcAft>
              <a:buClr>
                <a:schemeClr val="dk1"/>
              </a:buClr>
              <a:buSzPts val="18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95" name="Google Shape;95;p16"/>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b="0" i="0" sz="700" u="none" cap="none" strike="noStrike">
                <a:solidFill>
                  <a:schemeClr val="dk1"/>
                </a:solidFill>
                <a:latin typeface="Arial"/>
                <a:ea typeface="Arial"/>
                <a:cs typeface="Arial"/>
                <a:sym typeface="Arial"/>
              </a:defRPr>
            </a:lvl1pPr>
            <a:lvl2pPr indent="0" lvl="1" marL="0" rtl="0" algn="r">
              <a:spcBef>
                <a:spcPts val="0"/>
              </a:spcBef>
              <a:buNone/>
              <a:defRPr b="0" i="0" sz="700" u="none" cap="none" strike="noStrike">
                <a:solidFill>
                  <a:schemeClr val="dk1"/>
                </a:solidFill>
                <a:latin typeface="Arial"/>
                <a:ea typeface="Arial"/>
                <a:cs typeface="Arial"/>
                <a:sym typeface="Arial"/>
              </a:defRPr>
            </a:lvl2pPr>
            <a:lvl3pPr indent="0" lvl="2" marL="0" rtl="0" algn="r">
              <a:spcBef>
                <a:spcPts val="0"/>
              </a:spcBef>
              <a:buNone/>
              <a:defRPr b="0" i="0" sz="700" u="none" cap="none" strike="noStrike">
                <a:solidFill>
                  <a:schemeClr val="dk1"/>
                </a:solidFill>
                <a:latin typeface="Arial"/>
                <a:ea typeface="Arial"/>
                <a:cs typeface="Arial"/>
                <a:sym typeface="Arial"/>
              </a:defRPr>
            </a:lvl3pPr>
            <a:lvl4pPr indent="0" lvl="3" marL="0" rtl="0" algn="r">
              <a:spcBef>
                <a:spcPts val="0"/>
              </a:spcBef>
              <a:buNone/>
              <a:defRPr b="0" i="0" sz="700" u="none" cap="none" strike="noStrike">
                <a:solidFill>
                  <a:schemeClr val="dk1"/>
                </a:solidFill>
                <a:latin typeface="Arial"/>
                <a:ea typeface="Arial"/>
                <a:cs typeface="Arial"/>
                <a:sym typeface="Arial"/>
              </a:defRPr>
            </a:lvl4pPr>
            <a:lvl5pPr indent="0" lvl="4" marL="0" rtl="0" algn="r">
              <a:spcBef>
                <a:spcPts val="0"/>
              </a:spcBef>
              <a:buNone/>
              <a:defRPr b="0" i="0" sz="700" u="none" cap="none" strike="noStrike">
                <a:solidFill>
                  <a:schemeClr val="dk1"/>
                </a:solidFill>
                <a:latin typeface="Arial"/>
                <a:ea typeface="Arial"/>
                <a:cs typeface="Arial"/>
                <a:sym typeface="Arial"/>
              </a:defRPr>
            </a:lvl5pPr>
            <a:lvl6pPr indent="0" lvl="5" marL="0" rtl="0" algn="r">
              <a:spcBef>
                <a:spcPts val="0"/>
              </a:spcBef>
              <a:buNone/>
              <a:defRPr b="0" i="0" sz="700" u="none" cap="none" strike="noStrike">
                <a:solidFill>
                  <a:schemeClr val="dk1"/>
                </a:solidFill>
                <a:latin typeface="Arial"/>
                <a:ea typeface="Arial"/>
                <a:cs typeface="Arial"/>
                <a:sym typeface="Arial"/>
              </a:defRPr>
            </a:lvl6pPr>
            <a:lvl7pPr indent="0" lvl="6" marL="0" rtl="0" algn="r">
              <a:spcBef>
                <a:spcPts val="0"/>
              </a:spcBef>
              <a:buNone/>
              <a:defRPr b="0" i="0" sz="700" u="none" cap="none" strike="noStrike">
                <a:solidFill>
                  <a:schemeClr val="dk1"/>
                </a:solidFill>
                <a:latin typeface="Arial"/>
                <a:ea typeface="Arial"/>
                <a:cs typeface="Arial"/>
                <a:sym typeface="Arial"/>
              </a:defRPr>
            </a:lvl7pPr>
            <a:lvl8pPr indent="0" lvl="7" marL="0" rtl="0" algn="r">
              <a:spcBef>
                <a:spcPts val="0"/>
              </a:spcBef>
              <a:buNone/>
              <a:defRPr b="0" i="0" sz="700" u="none" cap="none" strike="noStrike">
                <a:solidFill>
                  <a:schemeClr val="dk1"/>
                </a:solidFill>
                <a:latin typeface="Arial"/>
                <a:ea typeface="Arial"/>
                <a:cs typeface="Arial"/>
                <a:sym typeface="Arial"/>
              </a:defRPr>
            </a:lvl8pPr>
            <a:lvl9pPr indent="0" lvl="8" marL="0" rtl="0" algn="r">
              <a:spcBef>
                <a:spcPts val="0"/>
              </a:spcBef>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6"/>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vider page" showMasterSp="0">
  <p:cSld name="3_divider page">
    <p:spTree>
      <p:nvGrpSpPr>
        <p:cNvPr id="97" name="Shape 97"/>
        <p:cNvGrpSpPr/>
        <p:nvPr/>
      </p:nvGrpSpPr>
      <p:grpSpPr>
        <a:xfrm>
          <a:off x="0" y="0"/>
          <a:ext cx="0" cy="0"/>
          <a:chOff x="0" y="0"/>
          <a:chExt cx="0" cy="0"/>
        </a:xfrm>
      </p:grpSpPr>
      <p:sp>
        <p:nvSpPr>
          <p:cNvPr id="98" name="Google Shape;98;p17"/>
          <p:cNvSpPr/>
          <p:nvPr/>
        </p:nvSpPr>
        <p:spPr>
          <a:xfrm>
            <a:off x="0" y="0"/>
            <a:ext cx="9144000" cy="3924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99" name="Google Shape;99;p17"/>
          <p:cNvSpPr/>
          <p:nvPr/>
        </p:nvSpPr>
        <p:spPr>
          <a:xfrm>
            <a:off x="1360" y="1080"/>
            <a:ext cx="1500" cy="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133600" y="1062038"/>
            <a:ext cx="7010400" cy="1231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01" name="Google Shape;101;p17"/>
          <p:cNvSpPr txBox="1"/>
          <p:nvPr>
            <p:ph type="title"/>
          </p:nvPr>
        </p:nvSpPr>
        <p:spPr>
          <a:xfrm>
            <a:off x="2316927" y="1454841"/>
            <a:ext cx="5643300" cy="4455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2400"/>
              <a:buFont typeface="Georgia"/>
              <a:buNone/>
              <a:defRPr b="0" i="0" sz="3600" u="none" cap="none" strike="noStrike">
                <a:solidFill>
                  <a:schemeClr val="dk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800" u="none" cap="none" strike="noStrike">
                <a:solidFill>
                  <a:srgbClr val="000000"/>
                </a:solidFill>
                <a:latin typeface="Arial"/>
                <a:ea typeface="Arial"/>
                <a:cs typeface="Arial"/>
                <a:sym typeface="Arial"/>
              </a:defRPr>
            </a:lvl9pPr>
          </a:lstStyle>
          <a:p/>
        </p:txBody>
      </p:sp>
      <p:grpSp>
        <p:nvGrpSpPr>
          <p:cNvPr id="102" name="Google Shape;102;p17"/>
          <p:cNvGrpSpPr/>
          <p:nvPr/>
        </p:nvGrpSpPr>
        <p:grpSpPr>
          <a:xfrm>
            <a:off x="7106919" y="247673"/>
            <a:ext cx="1435104" cy="2865632"/>
            <a:chOff x="5033263" y="562245"/>
            <a:chExt cx="1334856" cy="2665456"/>
          </a:xfrm>
        </p:grpSpPr>
        <p:sp>
          <p:nvSpPr>
            <p:cNvPr id="103" name="Google Shape;103;p17"/>
            <p:cNvSpPr/>
            <p:nvPr/>
          </p:nvSpPr>
          <p:spPr>
            <a:xfrm>
              <a:off x="5036242" y="815117"/>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078F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7"/>
            <p:cNvSpPr/>
            <p:nvPr/>
          </p:nvSpPr>
          <p:spPr>
            <a:xfrm flipH="1">
              <a:off x="5202081"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1294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7"/>
            <p:cNvSpPr/>
            <p:nvPr/>
          </p:nvSpPr>
          <p:spPr>
            <a:xfrm rot="8100000">
              <a:off x="5375090" y="692788"/>
              <a:ext cx="637108" cy="646715"/>
            </a:xfrm>
            <a:custGeom>
              <a:rect b="b" l="l" r="r" t="t"/>
              <a:pathLst>
                <a:path extrusionOk="0" h="1375327" w="1354897">
                  <a:moveTo>
                    <a:pt x="205406" y="1035257"/>
                  </a:moveTo>
                  <a:cubicBezTo>
                    <a:pt x="87696" y="899635"/>
                    <a:pt x="2471" y="728291"/>
                    <a:pt x="226" y="530164"/>
                  </a:cubicBezTo>
                  <a:cubicBezTo>
                    <a:pt x="-6322" y="376751"/>
                    <a:pt x="129919" y="154395"/>
                    <a:pt x="337821" y="20569"/>
                  </a:cubicBezTo>
                  <a:lnTo>
                    <a:pt x="395375" y="0"/>
                  </a:lnTo>
                  <a:lnTo>
                    <a:pt x="429529" y="143180"/>
                  </a:lnTo>
                  <a:cubicBezTo>
                    <a:pt x="481785" y="312334"/>
                    <a:pt x="581112" y="479919"/>
                    <a:pt x="724768" y="623574"/>
                  </a:cubicBezTo>
                  <a:cubicBezTo>
                    <a:pt x="868424" y="767230"/>
                    <a:pt x="1036008" y="866557"/>
                    <a:pt x="1205162" y="918813"/>
                  </a:cubicBezTo>
                  <a:lnTo>
                    <a:pt x="1354897" y="951149"/>
                  </a:lnTo>
                  <a:lnTo>
                    <a:pt x="1340073" y="983646"/>
                  </a:lnTo>
                  <a:cubicBezTo>
                    <a:pt x="1236268" y="1184938"/>
                    <a:pt x="1080429" y="1354897"/>
                    <a:pt x="830900" y="1374307"/>
                  </a:cubicBezTo>
                  <a:cubicBezTo>
                    <a:pt x="688011" y="1388105"/>
                    <a:pt x="401590" y="1261294"/>
                    <a:pt x="205406" y="1035257"/>
                  </a:cubicBez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17"/>
            <p:cNvSpPr/>
            <p:nvPr/>
          </p:nvSpPr>
          <p:spPr>
            <a:xfrm>
              <a:off x="5033263" y="815116"/>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7"/>
            <p:cNvSpPr/>
            <p:nvPr/>
          </p:nvSpPr>
          <p:spPr>
            <a:xfrm flipH="1">
              <a:off x="5201343"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17"/>
            <p:cNvSpPr/>
            <p:nvPr/>
          </p:nvSpPr>
          <p:spPr>
            <a:xfrm>
              <a:off x="5455812" y="2129076"/>
              <a:ext cx="226373" cy="385318"/>
            </a:xfrm>
            <a:custGeom>
              <a:rect b="b" l="l" r="r" t="t"/>
              <a:pathLst>
                <a:path extrusionOk="0" h="819826" w="481644">
                  <a:moveTo>
                    <a:pt x="31386" y="0"/>
                  </a:moveTo>
                  <a:lnTo>
                    <a:pt x="188390" y="275113"/>
                  </a:lnTo>
                  <a:cubicBezTo>
                    <a:pt x="266364" y="408894"/>
                    <a:pt x="346975" y="544778"/>
                    <a:pt x="429200" y="681989"/>
                  </a:cubicBezTo>
                  <a:lnTo>
                    <a:pt x="481644" y="768838"/>
                  </a:lnTo>
                  <a:lnTo>
                    <a:pt x="451487" y="819826"/>
                  </a:lnTo>
                  <a:lnTo>
                    <a:pt x="0" y="54523"/>
                  </a:lnTo>
                  <a:lnTo>
                    <a:pt x="17158" y="24763"/>
                  </a:lnTo>
                  <a:lnTo>
                    <a:pt x="31386" y="0"/>
                  </a:ln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9" name="Google Shape;109;p17"/>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b="0" i="0" sz="700" u="none" cap="none" strike="noStrike">
                <a:solidFill>
                  <a:schemeClr val="dk1"/>
                </a:solidFill>
                <a:latin typeface="Arial"/>
                <a:ea typeface="Arial"/>
                <a:cs typeface="Arial"/>
                <a:sym typeface="Arial"/>
              </a:defRPr>
            </a:lvl1pPr>
            <a:lvl2pPr indent="0" lvl="1" marL="0" rtl="0" algn="r">
              <a:spcBef>
                <a:spcPts val="0"/>
              </a:spcBef>
              <a:buNone/>
              <a:defRPr b="0" i="0" sz="700" u="none" cap="none" strike="noStrike">
                <a:solidFill>
                  <a:schemeClr val="dk1"/>
                </a:solidFill>
                <a:latin typeface="Arial"/>
                <a:ea typeface="Arial"/>
                <a:cs typeface="Arial"/>
                <a:sym typeface="Arial"/>
              </a:defRPr>
            </a:lvl2pPr>
            <a:lvl3pPr indent="0" lvl="2" marL="0" rtl="0" algn="r">
              <a:spcBef>
                <a:spcPts val="0"/>
              </a:spcBef>
              <a:buNone/>
              <a:defRPr b="0" i="0" sz="700" u="none" cap="none" strike="noStrike">
                <a:solidFill>
                  <a:schemeClr val="dk1"/>
                </a:solidFill>
                <a:latin typeface="Arial"/>
                <a:ea typeface="Arial"/>
                <a:cs typeface="Arial"/>
                <a:sym typeface="Arial"/>
              </a:defRPr>
            </a:lvl3pPr>
            <a:lvl4pPr indent="0" lvl="3" marL="0" rtl="0" algn="r">
              <a:spcBef>
                <a:spcPts val="0"/>
              </a:spcBef>
              <a:buNone/>
              <a:defRPr b="0" i="0" sz="700" u="none" cap="none" strike="noStrike">
                <a:solidFill>
                  <a:schemeClr val="dk1"/>
                </a:solidFill>
                <a:latin typeface="Arial"/>
                <a:ea typeface="Arial"/>
                <a:cs typeface="Arial"/>
                <a:sym typeface="Arial"/>
              </a:defRPr>
            </a:lvl4pPr>
            <a:lvl5pPr indent="0" lvl="4" marL="0" rtl="0" algn="r">
              <a:spcBef>
                <a:spcPts val="0"/>
              </a:spcBef>
              <a:buNone/>
              <a:defRPr b="0" i="0" sz="700" u="none" cap="none" strike="noStrike">
                <a:solidFill>
                  <a:schemeClr val="dk1"/>
                </a:solidFill>
                <a:latin typeface="Arial"/>
                <a:ea typeface="Arial"/>
                <a:cs typeface="Arial"/>
                <a:sym typeface="Arial"/>
              </a:defRPr>
            </a:lvl5pPr>
            <a:lvl6pPr indent="0" lvl="5" marL="0" rtl="0" algn="r">
              <a:spcBef>
                <a:spcPts val="0"/>
              </a:spcBef>
              <a:buNone/>
              <a:defRPr b="0" i="0" sz="700" u="none" cap="none" strike="noStrike">
                <a:solidFill>
                  <a:schemeClr val="dk1"/>
                </a:solidFill>
                <a:latin typeface="Arial"/>
                <a:ea typeface="Arial"/>
                <a:cs typeface="Arial"/>
                <a:sym typeface="Arial"/>
              </a:defRPr>
            </a:lvl6pPr>
            <a:lvl7pPr indent="0" lvl="6" marL="0" rtl="0" algn="r">
              <a:spcBef>
                <a:spcPts val="0"/>
              </a:spcBef>
              <a:buNone/>
              <a:defRPr b="0" i="0" sz="700" u="none" cap="none" strike="noStrike">
                <a:solidFill>
                  <a:schemeClr val="dk1"/>
                </a:solidFill>
                <a:latin typeface="Arial"/>
                <a:ea typeface="Arial"/>
                <a:cs typeface="Arial"/>
                <a:sym typeface="Arial"/>
              </a:defRPr>
            </a:lvl7pPr>
            <a:lvl8pPr indent="0" lvl="7" marL="0" rtl="0" algn="r">
              <a:spcBef>
                <a:spcPts val="0"/>
              </a:spcBef>
              <a:buNone/>
              <a:defRPr b="0" i="0" sz="700" u="none" cap="none" strike="noStrike">
                <a:solidFill>
                  <a:schemeClr val="dk1"/>
                </a:solidFill>
                <a:latin typeface="Arial"/>
                <a:ea typeface="Arial"/>
                <a:cs typeface="Arial"/>
                <a:sym typeface="Arial"/>
              </a:defRPr>
            </a:lvl8pPr>
            <a:lvl9pPr indent="0" lvl="8" marL="0" rtl="0" algn="r">
              <a:spcBef>
                <a:spcPts val="0"/>
              </a:spcBef>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17"/>
          <p:cNvSpPr txBox="1"/>
          <p:nvPr/>
        </p:nvSpPr>
        <p:spPr>
          <a:xfrm>
            <a:off x="332186" y="4864328"/>
            <a:ext cx="283800" cy="1077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 sz="700" u="none" cap="none" strike="noStrike">
                <a:solidFill>
                  <a:schemeClr val="dk1"/>
                </a:solidFill>
                <a:latin typeface="Arial"/>
                <a:ea typeface="Arial"/>
                <a:cs typeface="Arial"/>
                <a:sym typeface="Arial"/>
              </a:rPr>
              <a:t>PwC |</a:t>
            </a:r>
            <a:endParaRPr/>
          </a:p>
        </p:txBody>
      </p:sp>
      <p:sp>
        <p:nvSpPr>
          <p:cNvPr id="111" name="Google Shape;111;p17"/>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orient="horz" pos="305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2" name="Shape 112"/>
        <p:cNvGrpSpPr/>
        <p:nvPr/>
      </p:nvGrpSpPr>
      <p:grpSpPr>
        <a:xfrm>
          <a:off x="0" y="0"/>
          <a:ext cx="0" cy="0"/>
          <a:chOff x="0" y="0"/>
          <a:chExt cx="0" cy="0"/>
        </a:xfrm>
      </p:grpSpPr>
      <p:sp>
        <p:nvSpPr>
          <p:cNvPr id="113" name="Google Shape;113;p18"/>
          <p:cNvSpPr txBox="1"/>
          <p:nvPr>
            <p:ph idx="1" type="body"/>
          </p:nvPr>
        </p:nvSpPr>
        <p:spPr>
          <a:xfrm>
            <a:off x="332185" y="1483360"/>
            <a:ext cx="41052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42900" lvl="4" marL="2286000" rtl="0" algn="l">
              <a:lnSpc>
                <a:spcPct val="100000"/>
              </a:lnSpc>
              <a:spcBef>
                <a:spcPts val="450"/>
              </a:spcBef>
              <a:spcAft>
                <a:spcPts val="0"/>
              </a:spcAft>
              <a:buClr>
                <a:schemeClr val="dk1"/>
              </a:buClr>
              <a:buSzPts val="18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14" name="Google Shape;114;p18"/>
          <p:cNvSpPr txBox="1"/>
          <p:nvPr>
            <p:ph idx="2" type="body"/>
          </p:nvPr>
        </p:nvSpPr>
        <p:spPr>
          <a:xfrm>
            <a:off x="4706541" y="1483360"/>
            <a:ext cx="41052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04800" lvl="4" marL="2286000" rtl="0" algn="l">
              <a:lnSpc>
                <a:spcPct val="100000"/>
              </a:lnSpc>
              <a:spcBef>
                <a:spcPts val="450"/>
              </a:spcBef>
              <a:spcAft>
                <a:spcPts val="0"/>
              </a:spcAft>
              <a:buClr>
                <a:schemeClr val="dk1"/>
              </a:buClr>
              <a:buSzPts val="12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15" name="Google Shape;115;p18"/>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8"/>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b="0" i="0" sz="700" u="none" cap="none" strike="noStrike">
                <a:solidFill>
                  <a:schemeClr val="dk1"/>
                </a:solidFill>
                <a:latin typeface="Arial"/>
                <a:ea typeface="Arial"/>
                <a:cs typeface="Arial"/>
                <a:sym typeface="Arial"/>
              </a:defRPr>
            </a:lvl1pPr>
            <a:lvl2pPr indent="0" lvl="1" marL="0" rtl="0" algn="r">
              <a:spcBef>
                <a:spcPts val="0"/>
              </a:spcBef>
              <a:buNone/>
              <a:defRPr b="0" i="0" sz="700" u="none" cap="none" strike="noStrike">
                <a:solidFill>
                  <a:schemeClr val="dk1"/>
                </a:solidFill>
                <a:latin typeface="Arial"/>
                <a:ea typeface="Arial"/>
                <a:cs typeface="Arial"/>
                <a:sym typeface="Arial"/>
              </a:defRPr>
            </a:lvl2pPr>
            <a:lvl3pPr indent="0" lvl="2" marL="0" rtl="0" algn="r">
              <a:spcBef>
                <a:spcPts val="0"/>
              </a:spcBef>
              <a:buNone/>
              <a:defRPr b="0" i="0" sz="700" u="none" cap="none" strike="noStrike">
                <a:solidFill>
                  <a:schemeClr val="dk1"/>
                </a:solidFill>
                <a:latin typeface="Arial"/>
                <a:ea typeface="Arial"/>
                <a:cs typeface="Arial"/>
                <a:sym typeface="Arial"/>
              </a:defRPr>
            </a:lvl3pPr>
            <a:lvl4pPr indent="0" lvl="3" marL="0" rtl="0" algn="r">
              <a:spcBef>
                <a:spcPts val="0"/>
              </a:spcBef>
              <a:buNone/>
              <a:defRPr b="0" i="0" sz="700" u="none" cap="none" strike="noStrike">
                <a:solidFill>
                  <a:schemeClr val="dk1"/>
                </a:solidFill>
                <a:latin typeface="Arial"/>
                <a:ea typeface="Arial"/>
                <a:cs typeface="Arial"/>
                <a:sym typeface="Arial"/>
              </a:defRPr>
            </a:lvl4pPr>
            <a:lvl5pPr indent="0" lvl="4" marL="0" rtl="0" algn="r">
              <a:spcBef>
                <a:spcPts val="0"/>
              </a:spcBef>
              <a:buNone/>
              <a:defRPr b="0" i="0" sz="700" u="none" cap="none" strike="noStrike">
                <a:solidFill>
                  <a:schemeClr val="dk1"/>
                </a:solidFill>
                <a:latin typeface="Arial"/>
                <a:ea typeface="Arial"/>
                <a:cs typeface="Arial"/>
                <a:sym typeface="Arial"/>
              </a:defRPr>
            </a:lvl5pPr>
            <a:lvl6pPr indent="0" lvl="5" marL="0" rtl="0" algn="r">
              <a:spcBef>
                <a:spcPts val="0"/>
              </a:spcBef>
              <a:buNone/>
              <a:defRPr b="0" i="0" sz="700" u="none" cap="none" strike="noStrike">
                <a:solidFill>
                  <a:schemeClr val="dk1"/>
                </a:solidFill>
                <a:latin typeface="Arial"/>
                <a:ea typeface="Arial"/>
                <a:cs typeface="Arial"/>
                <a:sym typeface="Arial"/>
              </a:defRPr>
            </a:lvl6pPr>
            <a:lvl7pPr indent="0" lvl="6" marL="0" rtl="0" algn="r">
              <a:spcBef>
                <a:spcPts val="0"/>
              </a:spcBef>
              <a:buNone/>
              <a:defRPr b="0" i="0" sz="700" u="none" cap="none" strike="noStrike">
                <a:solidFill>
                  <a:schemeClr val="dk1"/>
                </a:solidFill>
                <a:latin typeface="Arial"/>
                <a:ea typeface="Arial"/>
                <a:cs typeface="Arial"/>
                <a:sym typeface="Arial"/>
              </a:defRPr>
            </a:lvl7pPr>
            <a:lvl8pPr indent="0" lvl="7" marL="0" rtl="0" algn="r">
              <a:spcBef>
                <a:spcPts val="0"/>
              </a:spcBef>
              <a:buNone/>
              <a:defRPr b="0" i="0" sz="700" u="none" cap="none" strike="noStrike">
                <a:solidFill>
                  <a:schemeClr val="dk1"/>
                </a:solidFill>
                <a:latin typeface="Arial"/>
                <a:ea typeface="Arial"/>
                <a:cs typeface="Arial"/>
                <a:sym typeface="Arial"/>
              </a:defRPr>
            </a:lvl8pPr>
            <a:lvl9pPr indent="0" lvl="8" marL="0" rtl="0" algn="r">
              <a:spcBef>
                <a:spcPts val="0"/>
              </a:spcBef>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18"/>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18" name="Shape 118"/>
        <p:cNvGrpSpPr/>
        <p:nvPr/>
      </p:nvGrpSpPr>
      <p:grpSpPr>
        <a:xfrm>
          <a:off x="0" y="0"/>
          <a:ext cx="0" cy="0"/>
          <a:chOff x="0" y="0"/>
          <a:chExt cx="0" cy="0"/>
        </a:xfrm>
      </p:grpSpPr>
      <p:sp>
        <p:nvSpPr>
          <p:cNvPr id="119" name="Google Shape;119;p19"/>
          <p:cNvSpPr txBox="1"/>
          <p:nvPr>
            <p:ph idx="1" type="body"/>
          </p:nvPr>
        </p:nvSpPr>
        <p:spPr>
          <a:xfrm>
            <a:off x="332185" y="1483360"/>
            <a:ext cx="8479500" cy="3149400"/>
          </a:xfrm>
          <a:prstGeom prst="rect">
            <a:avLst/>
          </a:prstGeom>
          <a:noFill/>
          <a:ln>
            <a:noFill/>
          </a:ln>
        </p:spPr>
        <p:txBody>
          <a:bodyPr anchorCtr="0" anchor="t" bIns="0" lIns="0" spcFirstLastPara="1" rIns="0" wrap="square" tIns="0">
            <a:noAutofit/>
          </a:bodyPr>
          <a:lstStyle>
            <a:lvl1pPr indent="-361950" lvl="0" marL="457200" rtl="0" algn="l">
              <a:lnSpc>
                <a:spcPct val="90000"/>
              </a:lnSpc>
              <a:spcBef>
                <a:spcPts val="0"/>
              </a:spcBef>
              <a:spcAft>
                <a:spcPts val="0"/>
              </a:spcAft>
              <a:buClr>
                <a:schemeClr val="accent1"/>
              </a:buClr>
              <a:buSzPts val="2100"/>
              <a:buFont typeface="Georgia"/>
              <a:buAutoNum type="arabicPeriod"/>
              <a:defRPr b="0" sz="2100">
                <a:solidFill>
                  <a:schemeClr val="dk1"/>
                </a:solidFill>
              </a:defRPr>
            </a:lvl1pPr>
            <a:lvl2pPr indent="-228600" lvl="1" marL="914400" rtl="0" algn="l">
              <a:lnSpc>
                <a:spcPct val="100000"/>
              </a:lnSpc>
              <a:spcBef>
                <a:spcPts val="450"/>
              </a:spcBef>
              <a:spcAft>
                <a:spcPts val="0"/>
              </a:spcAft>
              <a:buClr>
                <a:schemeClr val="accent4"/>
              </a:buClr>
              <a:buSzPts val="1200"/>
              <a:buFont typeface="Georgia"/>
              <a:buNone/>
              <a:defRPr sz="1200"/>
            </a:lvl2pPr>
            <a:lvl3pPr indent="-304800" lvl="2" marL="1371600" rtl="0" algn="l">
              <a:lnSpc>
                <a:spcPct val="100000"/>
              </a:lnSpc>
              <a:spcBef>
                <a:spcPts val="450"/>
              </a:spcBef>
              <a:spcAft>
                <a:spcPts val="0"/>
              </a:spcAft>
              <a:buClr>
                <a:schemeClr val="dk1"/>
              </a:buClr>
              <a:buSzPts val="1200"/>
              <a:buChar char="–"/>
              <a:defRPr/>
            </a:lvl3pPr>
            <a:lvl4pPr indent="-304800" lvl="3" marL="1828800" rtl="0" algn="l">
              <a:lnSpc>
                <a:spcPct val="100000"/>
              </a:lnSpc>
              <a:spcBef>
                <a:spcPts val="450"/>
              </a:spcBef>
              <a:spcAft>
                <a:spcPts val="0"/>
              </a:spcAft>
              <a:buClr>
                <a:schemeClr val="dk1"/>
              </a:buClr>
              <a:buSzPts val="1200"/>
              <a:buChar char="◦"/>
              <a:defRPr/>
            </a:lvl4pPr>
            <a:lvl5pPr indent="-304800" lvl="4" marL="2286000" rtl="0" algn="l">
              <a:lnSpc>
                <a:spcPct val="100000"/>
              </a:lnSpc>
              <a:spcBef>
                <a:spcPts val="450"/>
              </a:spcBef>
              <a:spcAft>
                <a:spcPts val="0"/>
              </a:spcAft>
              <a:buClr>
                <a:schemeClr val="dk1"/>
              </a:buClr>
              <a:buSzPts val="1200"/>
              <a:buChar char="›"/>
              <a:defRPr/>
            </a:lvl5pPr>
            <a:lvl6pPr indent="-304800" lvl="5" marL="2743200" rtl="0" algn="l">
              <a:lnSpc>
                <a:spcPct val="100000"/>
              </a:lnSpc>
              <a:spcBef>
                <a:spcPts val="450"/>
              </a:spcBef>
              <a:spcAft>
                <a:spcPts val="0"/>
              </a:spcAft>
              <a:buClr>
                <a:schemeClr val="dk1"/>
              </a:buClr>
              <a:buSzPts val="1200"/>
              <a:buAutoNum type="arabicPeriod"/>
              <a:defRPr/>
            </a:lvl6pPr>
            <a:lvl7pPr indent="-304800" lvl="6" marL="3200400" rtl="0" algn="l">
              <a:lnSpc>
                <a:spcPct val="100000"/>
              </a:lnSpc>
              <a:spcBef>
                <a:spcPts val="450"/>
              </a:spcBef>
              <a:spcAft>
                <a:spcPts val="0"/>
              </a:spcAft>
              <a:buClr>
                <a:schemeClr val="dk1"/>
              </a:buClr>
              <a:buSzPts val="1200"/>
              <a:buAutoNum type="alphaLcPeriod"/>
              <a:defRPr/>
            </a:lvl7pPr>
            <a:lvl8pPr indent="-304800" lvl="7" marL="3657600" rtl="0" algn="l">
              <a:lnSpc>
                <a:spcPct val="100000"/>
              </a:lnSpc>
              <a:spcBef>
                <a:spcPts val="450"/>
              </a:spcBef>
              <a:spcAft>
                <a:spcPts val="0"/>
              </a:spcAft>
              <a:buClr>
                <a:schemeClr val="dk1"/>
              </a:buClr>
              <a:buSzPts val="1200"/>
              <a:buAutoNum type="romanLcPeriod"/>
              <a:defRPr/>
            </a:lvl8pPr>
            <a:lvl9pPr indent="-228600" lvl="8" marL="4114800" rtl="0" algn="l">
              <a:lnSpc>
                <a:spcPct val="100000"/>
              </a:lnSpc>
              <a:spcBef>
                <a:spcPts val="450"/>
              </a:spcBef>
              <a:spcAft>
                <a:spcPts val="900"/>
              </a:spcAft>
              <a:buClr>
                <a:schemeClr val="accent1"/>
              </a:buClr>
              <a:buSzPts val="1350"/>
              <a:buNone/>
              <a:defRPr/>
            </a:lvl9pPr>
          </a:lstStyle>
          <a:p/>
        </p:txBody>
      </p:sp>
      <p:sp>
        <p:nvSpPr>
          <p:cNvPr id="120" name="Google Shape;120;p19"/>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19"/>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sz="700">
                <a:solidFill>
                  <a:schemeClr val="dk1"/>
                </a:solidFill>
                <a:latin typeface="Arial"/>
                <a:ea typeface="Arial"/>
                <a:cs typeface="Arial"/>
                <a:sym typeface="Arial"/>
              </a:defRPr>
            </a:lvl1pPr>
            <a:lvl2pPr indent="0" lvl="1" marL="0" rtl="0" algn="r">
              <a:spcBef>
                <a:spcPts val="0"/>
              </a:spcBef>
              <a:buNone/>
              <a:defRPr sz="700">
                <a:solidFill>
                  <a:schemeClr val="dk1"/>
                </a:solidFill>
                <a:latin typeface="Arial"/>
                <a:ea typeface="Arial"/>
                <a:cs typeface="Arial"/>
                <a:sym typeface="Arial"/>
              </a:defRPr>
            </a:lvl2pPr>
            <a:lvl3pPr indent="0" lvl="2" marL="0" rtl="0" algn="r">
              <a:spcBef>
                <a:spcPts val="0"/>
              </a:spcBef>
              <a:buNone/>
              <a:defRPr sz="700">
                <a:solidFill>
                  <a:schemeClr val="dk1"/>
                </a:solidFill>
                <a:latin typeface="Arial"/>
                <a:ea typeface="Arial"/>
                <a:cs typeface="Arial"/>
                <a:sym typeface="Arial"/>
              </a:defRPr>
            </a:lvl3pPr>
            <a:lvl4pPr indent="0" lvl="3" marL="0" rtl="0" algn="r">
              <a:spcBef>
                <a:spcPts val="0"/>
              </a:spcBef>
              <a:buNone/>
              <a:defRPr sz="700">
                <a:solidFill>
                  <a:schemeClr val="dk1"/>
                </a:solidFill>
                <a:latin typeface="Arial"/>
                <a:ea typeface="Arial"/>
                <a:cs typeface="Arial"/>
                <a:sym typeface="Arial"/>
              </a:defRPr>
            </a:lvl4pPr>
            <a:lvl5pPr indent="0" lvl="4" marL="0" rtl="0" algn="r">
              <a:spcBef>
                <a:spcPts val="0"/>
              </a:spcBef>
              <a:buNone/>
              <a:defRPr sz="700">
                <a:solidFill>
                  <a:schemeClr val="dk1"/>
                </a:solidFill>
                <a:latin typeface="Arial"/>
                <a:ea typeface="Arial"/>
                <a:cs typeface="Arial"/>
                <a:sym typeface="Arial"/>
              </a:defRPr>
            </a:lvl5pPr>
            <a:lvl6pPr indent="0" lvl="5" marL="0" rtl="0" algn="r">
              <a:spcBef>
                <a:spcPts val="0"/>
              </a:spcBef>
              <a:buNone/>
              <a:defRPr sz="700">
                <a:solidFill>
                  <a:schemeClr val="dk1"/>
                </a:solidFill>
                <a:latin typeface="Arial"/>
                <a:ea typeface="Arial"/>
                <a:cs typeface="Arial"/>
                <a:sym typeface="Arial"/>
              </a:defRPr>
            </a:lvl6pPr>
            <a:lvl7pPr indent="0" lvl="6" marL="0" rtl="0" algn="r">
              <a:spcBef>
                <a:spcPts val="0"/>
              </a:spcBef>
              <a:buNone/>
              <a:defRPr sz="700">
                <a:solidFill>
                  <a:schemeClr val="dk1"/>
                </a:solidFill>
                <a:latin typeface="Arial"/>
                <a:ea typeface="Arial"/>
                <a:cs typeface="Arial"/>
                <a:sym typeface="Arial"/>
              </a:defRPr>
            </a:lvl7pPr>
            <a:lvl8pPr indent="0" lvl="7" marL="0" rtl="0" algn="r">
              <a:spcBef>
                <a:spcPts val="0"/>
              </a:spcBef>
              <a:buNone/>
              <a:defRPr sz="700">
                <a:solidFill>
                  <a:schemeClr val="dk1"/>
                </a:solidFill>
                <a:latin typeface="Arial"/>
                <a:ea typeface="Arial"/>
                <a:cs typeface="Arial"/>
                <a:sym typeface="Arial"/>
              </a:defRPr>
            </a:lvl8pPr>
            <a:lvl9pPr indent="0" lvl="8" marL="0" rtl="0" algn="r">
              <a:spcBef>
                <a:spcPts val="0"/>
              </a:spcBef>
              <a:buNone/>
              <a:defRPr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9"/>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123" name="Shape 123"/>
        <p:cNvGrpSpPr/>
        <p:nvPr/>
      </p:nvGrpSpPr>
      <p:grpSpPr>
        <a:xfrm>
          <a:off x="0" y="0"/>
          <a:ext cx="0" cy="0"/>
          <a:chOff x="0" y="0"/>
          <a:chExt cx="0" cy="0"/>
        </a:xfrm>
      </p:grpSpPr>
      <p:sp>
        <p:nvSpPr>
          <p:cNvPr id="124" name="Google Shape;124;p20"/>
          <p:cNvSpPr/>
          <p:nvPr>
            <p:ph idx="2" type="pic"/>
          </p:nvPr>
        </p:nvSpPr>
        <p:spPr>
          <a:xfrm>
            <a:off x="4572000" y="0"/>
            <a:ext cx="4572000" cy="5143500"/>
          </a:xfrm>
          <a:prstGeom prst="rect">
            <a:avLst/>
          </a:prstGeom>
          <a:solidFill>
            <a:srgbClr val="DEDEDE"/>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lvl="2"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lvl="3"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lvl="4"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lvl="5" marR="0" rtl="0" algn="l">
              <a:lnSpc>
                <a:spcPct val="100000"/>
              </a:lnSpc>
              <a:spcBef>
                <a:spcPts val="450"/>
              </a:spcBef>
              <a:spcAft>
                <a:spcPts val="0"/>
              </a:spcAft>
              <a:buClr>
                <a:schemeClr val="dk1"/>
              </a:buClr>
              <a:buSzPts val="1200"/>
              <a:buFont typeface="Georgia"/>
              <a:buAutoNum type="arabicPeriod"/>
              <a:defRPr b="0" i="0" sz="1200" u="none" cap="none" strike="noStrike">
                <a:solidFill>
                  <a:schemeClr val="dk1"/>
                </a:solidFill>
                <a:latin typeface="Arial"/>
                <a:ea typeface="Arial"/>
                <a:cs typeface="Arial"/>
                <a:sym typeface="Arial"/>
              </a:defRPr>
            </a:lvl6pPr>
            <a:lvl7pPr lvl="6" marR="0" rtl="0" algn="l">
              <a:lnSpc>
                <a:spcPct val="100000"/>
              </a:lnSpc>
              <a:spcBef>
                <a:spcPts val="450"/>
              </a:spcBef>
              <a:spcAft>
                <a:spcPts val="0"/>
              </a:spcAft>
              <a:buClr>
                <a:schemeClr val="dk1"/>
              </a:buClr>
              <a:buSzPts val="1200"/>
              <a:buFont typeface="Georgia"/>
              <a:buAutoNum type="alphaLcPeriod"/>
              <a:defRPr b="0" i="0" sz="1200" u="none" cap="none" strike="noStrike">
                <a:solidFill>
                  <a:schemeClr val="dk1"/>
                </a:solidFill>
                <a:latin typeface="Arial"/>
                <a:ea typeface="Arial"/>
                <a:cs typeface="Arial"/>
                <a:sym typeface="Arial"/>
              </a:defRPr>
            </a:lvl7pPr>
            <a:lvl8pPr lvl="7" marR="0" rtl="0" algn="l">
              <a:lnSpc>
                <a:spcPct val="100000"/>
              </a:lnSpc>
              <a:spcBef>
                <a:spcPts val="450"/>
              </a:spcBef>
              <a:spcAft>
                <a:spcPts val="0"/>
              </a:spcAft>
              <a:buClr>
                <a:schemeClr val="dk1"/>
              </a:buClr>
              <a:buSzPts val="1200"/>
              <a:buFont typeface="Georgia"/>
              <a:buAutoNum type="romanLcPeriod"/>
              <a:defRPr b="0" i="0" sz="1200" u="none" cap="none" strike="noStrike">
                <a:solidFill>
                  <a:schemeClr val="dk1"/>
                </a:solidFill>
                <a:latin typeface="Arial"/>
                <a:ea typeface="Arial"/>
                <a:cs typeface="Arial"/>
                <a:sym typeface="Arial"/>
              </a:defRPr>
            </a:lvl8pPr>
            <a:lvl9pPr lvl="8" marR="0" rtl="0" algn="l">
              <a:lnSpc>
                <a:spcPct val="100000"/>
              </a:lnSpc>
              <a:spcBef>
                <a:spcPts val="450"/>
              </a:spcBef>
              <a:spcAft>
                <a:spcPts val="900"/>
              </a:spcAft>
              <a:buClr>
                <a:schemeClr val="accent1"/>
              </a:buClr>
              <a:buSzPts val="1350"/>
              <a:buFont typeface="Arial"/>
              <a:buNone/>
              <a:defRPr b="1" i="0" sz="1350" u="none" cap="none" strike="noStrike">
                <a:solidFill>
                  <a:schemeClr val="accent1"/>
                </a:solidFill>
                <a:latin typeface="Arial"/>
                <a:ea typeface="Arial"/>
                <a:cs typeface="Arial"/>
                <a:sym typeface="Arial"/>
              </a:defRPr>
            </a:lvl9pPr>
          </a:lstStyle>
          <a:p/>
        </p:txBody>
      </p:sp>
      <p:sp>
        <p:nvSpPr>
          <p:cNvPr id="125" name="Google Shape;125;p20"/>
          <p:cNvSpPr txBox="1"/>
          <p:nvPr>
            <p:ph idx="1" type="body"/>
          </p:nvPr>
        </p:nvSpPr>
        <p:spPr>
          <a:xfrm>
            <a:off x="332185" y="1483359"/>
            <a:ext cx="39885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04800" lvl="4" marL="2286000" rtl="0" algn="l">
              <a:lnSpc>
                <a:spcPct val="100000"/>
              </a:lnSpc>
              <a:spcBef>
                <a:spcPts val="450"/>
              </a:spcBef>
              <a:spcAft>
                <a:spcPts val="0"/>
              </a:spcAft>
              <a:buClr>
                <a:schemeClr val="dk1"/>
              </a:buClr>
              <a:buSzPts val="12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26" name="Google Shape;126;p20"/>
          <p:cNvSpPr txBox="1"/>
          <p:nvPr>
            <p:ph type="title"/>
          </p:nvPr>
        </p:nvSpPr>
        <p:spPr>
          <a:xfrm>
            <a:off x="1054776" y="418828"/>
            <a:ext cx="3265800" cy="640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20"/>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sz="700">
                <a:solidFill>
                  <a:schemeClr val="dk1"/>
                </a:solidFill>
                <a:latin typeface="Arial"/>
                <a:ea typeface="Arial"/>
                <a:cs typeface="Arial"/>
                <a:sym typeface="Arial"/>
              </a:defRPr>
            </a:lvl1pPr>
            <a:lvl2pPr indent="0" lvl="1" marL="0" rtl="0" algn="r">
              <a:spcBef>
                <a:spcPts val="0"/>
              </a:spcBef>
              <a:buNone/>
              <a:defRPr sz="700">
                <a:solidFill>
                  <a:schemeClr val="dk1"/>
                </a:solidFill>
                <a:latin typeface="Arial"/>
                <a:ea typeface="Arial"/>
                <a:cs typeface="Arial"/>
                <a:sym typeface="Arial"/>
              </a:defRPr>
            </a:lvl2pPr>
            <a:lvl3pPr indent="0" lvl="2" marL="0" rtl="0" algn="r">
              <a:spcBef>
                <a:spcPts val="0"/>
              </a:spcBef>
              <a:buNone/>
              <a:defRPr sz="700">
                <a:solidFill>
                  <a:schemeClr val="dk1"/>
                </a:solidFill>
                <a:latin typeface="Arial"/>
                <a:ea typeface="Arial"/>
                <a:cs typeface="Arial"/>
                <a:sym typeface="Arial"/>
              </a:defRPr>
            </a:lvl3pPr>
            <a:lvl4pPr indent="0" lvl="3" marL="0" rtl="0" algn="r">
              <a:spcBef>
                <a:spcPts val="0"/>
              </a:spcBef>
              <a:buNone/>
              <a:defRPr sz="700">
                <a:solidFill>
                  <a:schemeClr val="dk1"/>
                </a:solidFill>
                <a:latin typeface="Arial"/>
                <a:ea typeface="Arial"/>
                <a:cs typeface="Arial"/>
                <a:sym typeface="Arial"/>
              </a:defRPr>
            </a:lvl4pPr>
            <a:lvl5pPr indent="0" lvl="4" marL="0" rtl="0" algn="r">
              <a:spcBef>
                <a:spcPts val="0"/>
              </a:spcBef>
              <a:buNone/>
              <a:defRPr sz="700">
                <a:solidFill>
                  <a:schemeClr val="dk1"/>
                </a:solidFill>
                <a:latin typeface="Arial"/>
                <a:ea typeface="Arial"/>
                <a:cs typeface="Arial"/>
                <a:sym typeface="Arial"/>
              </a:defRPr>
            </a:lvl5pPr>
            <a:lvl6pPr indent="0" lvl="5" marL="0" rtl="0" algn="r">
              <a:spcBef>
                <a:spcPts val="0"/>
              </a:spcBef>
              <a:buNone/>
              <a:defRPr sz="700">
                <a:solidFill>
                  <a:schemeClr val="dk1"/>
                </a:solidFill>
                <a:latin typeface="Arial"/>
                <a:ea typeface="Arial"/>
                <a:cs typeface="Arial"/>
                <a:sym typeface="Arial"/>
              </a:defRPr>
            </a:lvl6pPr>
            <a:lvl7pPr indent="0" lvl="6" marL="0" rtl="0" algn="r">
              <a:spcBef>
                <a:spcPts val="0"/>
              </a:spcBef>
              <a:buNone/>
              <a:defRPr sz="700">
                <a:solidFill>
                  <a:schemeClr val="dk1"/>
                </a:solidFill>
                <a:latin typeface="Arial"/>
                <a:ea typeface="Arial"/>
                <a:cs typeface="Arial"/>
                <a:sym typeface="Arial"/>
              </a:defRPr>
            </a:lvl7pPr>
            <a:lvl8pPr indent="0" lvl="7" marL="0" rtl="0" algn="r">
              <a:spcBef>
                <a:spcPts val="0"/>
              </a:spcBef>
              <a:buNone/>
              <a:defRPr sz="700">
                <a:solidFill>
                  <a:schemeClr val="dk1"/>
                </a:solidFill>
                <a:latin typeface="Arial"/>
                <a:ea typeface="Arial"/>
                <a:cs typeface="Arial"/>
                <a:sym typeface="Arial"/>
              </a:defRPr>
            </a:lvl8pPr>
            <a:lvl9pPr indent="0" lvl="8" marL="0" rtl="0" algn="r">
              <a:spcBef>
                <a:spcPts val="0"/>
              </a:spcBef>
              <a:buNone/>
              <a:defRPr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29" name="Shape 129"/>
        <p:cNvGrpSpPr/>
        <p:nvPr/>
      </p:nvGrpSpPr>
      <p:grpSpPr>
        <a:xfrm>
          <a:off x="0" y="0"/>
          <a:ext cx="0" cy="0"/>
          <a:chOff x="0" y="0"/>
          <a:chExt cx="0" cy="0"/>
        </a:xfrm>
      </p:grpSpPr>
      <p:sp>
        <p:nvSpPr>
          <p:cNvPr id="130" name="Google Shape;130;p21"/>
          <p:cNvSpPr txBox="1"/>
          <p:nvPr>
            <p:ph idx="1" type="body"/>
          </p:nvPr>
        </p:nvSpPr>
        <p:spPr>
          <a:xfrm>
            <a:off x="332185" y="1483360"/>
            <a:ext cx="26469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04800" lvl="4" marL="2286000" rtl="0" algn="l">
              <a:lnSpc>
                <a:spcPct val="100000"/>
              </a:lnSpc>
              <a:spcBef>
                <a:spcPts val="450"/>
              </a:spcBef>
              <a:spcAft>
                <a:spcPts val="0"/>
              </a:spcAft>
              <a:buClr>
                <a:schemeClr val="dk1"/>
              </a:buClr>
              <a:buSzPts val="12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31" name="Google Shape;131;p21"/>
          <p:cNvSpPr txBox="1"/>
          <p:nvPr>
            <p:ph idx="2" type="body"/>
          </p:nvPr>
        </p:nvSpPr>
        <p:spPr>
          <a:xfrm>
            <a:off x="3249216" y="1483360"/>
            <a:ext cx="26469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04800" lvl="4" marL="2286000" rtl="0" algn="l">
              <a:lnSpc>
                <a:spcPct val="100000"/>
              </a:lnSpc>
              <a:spcBef>
                <a:spcPts val="450"/>
              </a:spcBef>
              <a:spcAft>
                <a:spcPts val="0"/>
              </a:spcAft>
              <a:buClr>
                <a:schemeClr val="dk1"/>
              </a:buClr>
              <a:buSzPts val="12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32" name="Google Shape;132;p21"/>
          <p:cNvSpPr txBox="1"/>
          <p:nvPr>
            <p:ph idx="3" type="body"/>
          </p:nvPr>
        </p:nvSpPr>
        <p:spPr>
          <a:xfrm>
            <a:off x="6165057" y="1483360"/>
            <a:ext cx="2646900" cy="31455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0"/>
              </a:spcBef>
              <a:spcAft>
                <a:spcPts val="0"/>
              </a:spcAft>
              <a:buClr>
                <a:schemeClr val="dk1"/>
              </a:buClr>
              <a:buSzPts val="1800"/>
              <a:buNone/>
              <a:defRPr/>
            </a:lvl1pPr>
            <a:lvl2pPr indent="-342900" lvl="1" marL="914400" rtl="0" algn="l">
              <a:lnSpc>
                <a:spcPct val="100000"/>
              </a:lnSpc>
              <a:spcBef>
                <a:spcPts val="450"/>
              </a:spcBef>
              <a:spcAft>
                <a:spcPts val="0"/>
              </a:spcAft>
              <a:buClr>
                <a:schemeClr val="dk1"/>
              </a:buClr>
              <a:buSzPts val="1800"/>
              <a:buChar char="•"/>
              <a:defRPr/>
            </a:lvl2pPr>
            <a:lvl3pPr indent="-342900" lvl="2" marL="1371600" rtl="0" algn="l">
              <a:lnSpc>
                <a:spcPct val="100000"/>
              </a:lnSpc>
              <a:spcBef>
                <a:spcPts val="450"/>
              </a:spcBef>
              <a:spcAft>
                <a:spcPts val="0"/>
              </a:spcAft>
              <a:buClr>
                <a:schemeClr val="dk1"/>
              </a:buClr>
              <a:buSzPts val="1800"/>
              <a:buChar char="–"/>
              <a:defRPr/>
            </a:lvl3pPr>
            <a:lvl4pPr indent="-304800" lvl="3" marL="1828800" rtl="0" algn="l">
              <a:lnSpc>
                <a:spcPct val="100000"/>
              </a:lnSpc>
              <a:spcBef>
                <a:spcPts val="450"/>
              </a:spcBef>
              <a:spcAft>
                <a:spcPts val="0"/>
              </a:spcAft>
              <a:buClr>
                <a:schemeClr val="dk1"/>
              </a:buClr>
              <a:buSzPts val="1200"/>
              <a:buChar char="◦"/>
              <a:defRPr b="0" sz="1200">
                <a:solidFill>
                  <a:schemeClr val="dk1"/>
                </a:solidFill>
                <a:latin typeface="Arial"/>
                <a:ea typeface="Arial"/>
                <a:cs typeface="Arial"/>
                <a:sym typeface="Arial"/>
              </a:defRPr>
            </a:lvl4pPr>
            <a:lvl5pPr indent="-304800" lvl="4" marL="2286000" rtl="0" algn="l">
              <a:lnSpc>
                <a:spcPct val="100000"/>
              </a:lnSpc>
              <a:spcBef>
                <a:spcPts val="450"/>
              </a:spcBef>
              <a:spcAft>
                <a:spcPts val="0"/>
              </a:spcAft>
              <a:buClr>
                <a:schemeClr val="dk1"/>
              </a:buClr>
              <a:buSzPts val="1200"/>
              <a:buChar char="›"/>
              <a:defRPr/>
            </a:lvl5pPr>
            <a:lvl6pPr indent="-342900" lvl="5" marL="2743200" rtl="0" algn="l">
              <a:lnSpc>
                <a:spcPct val="100000"/>
              </a:lnSpc>
              <a:spcBef>
                <a:spcPts val="450"/>
              </a:spcBef>
              <a:spcAft>
                <a:spcPts val="0"/>
              </a:spcAft>
              <a:buClr>
                <a:schemeClr val="dk1"/>
              </a:buClr>
              <a:buSzPts val="1800"/>
              <a:buAutoNum type="arabicPeriod"/>
              <a:defRPr/>
            </a:lvl6pPr>
            <a:lvl7pPr indent="-342900" lvl="6" marL="3200400" rtl="0" algn="l">
              <a:lnSpc>
                <a:spcPct val="100000"/>
              </a:lnSpc>
              <a:spcBef>
                <a:spcPts val="450"/>
              </a:spcBef>
              <a:spcAft>
                <a:spcPts val="0"/>
              </a:spcAft>
              <a:buClr>
                <a:schemeClr val="dk1"/>
              </a:buClr>
              <a:buSzPts val="1800"/>
              <a:buAutoNum type="alphaLcPeriod"/>
              <a:defRPr/>
            </a:lvl7pPr>
            <a:lvl8pPr indent="-342900" lvl="7" marL="3657600" rtl="0" algn="l">
              <a:lnSpc>
                <a:spcPct val="100000"/>
              </a:lnSpc>
              <a:spcBef>
                <a:spcPts val="450"/>
              </a:spcBef>
              <a:spcAft>
                <a:spcPts val="0"/>
              </a:spcAft>
              <a:buClr>
                <a:schemeClr val="dk1"/>
              </a:buClr>
              <a:buSzPts val="1800"/>
              <a:buAutoNum type="romanLcPeriod"/>
              <a:defRPr/>
            </a:lvl8pPr>
            <a:lvl9pPr indent="-228600" lvl="8" marL="4114800" rtl="0" algn="l">
              <a:lnSpc>
                <a:spcPct val="100000"/>
              </a:lnSpc>
              <a:spcBef>
                <a:spcPts val="450"/>
              </a:spcBef>
              <a:spcAft>
                <a:spcPts val="900"/>
              </a:spcAft>
              <a:buClr>
                <a:schemeClr val="accent1"/>
              </a:buClr>
              <a:buSzPts val="1800"/>
              <a:buNone/>
              <a:defRPr/>
            </a:lvl9pPr>
          </a:lstStyle>
          <a:p/>
        </p:txBody>
      </p:sp>
      <p:sp>
        <p:nvSpPr>
          <p:cNvPr id="133" name="Google Shape;133;p21"/>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21"/>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sz="700">
                <a:solidFill>
                  <a:schemeClr val="dk1"/>
                </a:solidFill>
                <a:latin typeface="Arial"/>
                <a:ea typeface="Arial"/>
                <a:cs typeface="Arial"/>
                <a:sym typeface="Arial"/>
              </a:defRPr>
            </a:lvl1pPr>
            <a:lvl2pPr indent="0" lvl="1" marL="0" rtl="0" algn="r">
              <a:spcBef>
                <a:spcPts val="0"/>
              </a:spcBef>
              <a:buNone/>
              <a:defRPr sz="700">
                <a:solidFill>
                  <a:schemeClr val="dk1"/>
                </a:solidFill>
                <a:latin typeface="Arial"/>
                <a:ea typeface="Arial"/>
                <a:cs typeface="Arial"/>
                <a:sym typeface="Arial"/>
              </a:defRPr>
            </a:lvl2pPr>
            <a:lvl3pPr indent="0" lvl="2" marL="0" rtl="0" algn="r">
              <a:spcBef>
                <a:spcPts val="0"/>
              </a:spcBef>
              <a:buNone/>
              <a:defRPr sz="700">
                <a:solidFill>
                  <a:schemeClr val="dk1"/>
                </a:solidFill>
                <a:latin typeface="Arial"/>
                <a:ea typeface="Arial"/>
                <a:cs typeface="Arial"/>
                <a:sym typeface="Arial"/>
              </a:defRPr>
            </a:lvl3pPr>
            <a:lvl4pPr indent="0" lvl="3" marL="0" rtl="0" algn="r">
              <a:spcBef>
                <a:spcPts val="0"/>
              </a:spcBef>
              <a:buNone/>
              <a:defRPr sz="700">
                <a:solidFill>
                  <a:schemeClr val="dk1"/>
                </a:solidFill>
                <a:latin typeface="Arial"/>
                <a:ea typeface="Arial"/>
                <a:cs typeface="Arial"/>
                <a:sym typeface="Arial"/>
              </a:defRPr>
            </a:lvl4pPr>
            <a:lvl5pPr indent="0" lvl="4" marL="0" rtl="0" algn="r">
              <a:spcBef>
                <a:spcPts val="0"/>
              </a:spcBef>
              <a:buNone/>
              <a:defRPr sz="700">
                <a:solidFill>
                  <a:schemeClr val="dk1"/>
                </a:solidFill>
                <a:latin typeface="Arial"/>
                <a:ea typeface="Arial"/>
                <a:cs typeface="Arial"/>
                <a:sym typeface="Arial"/>
              </a:defRPr>
            </a:lvl5pPr>
            <a:lvl6pPr indent="0" lvl="5" marL="0" rtl="0" algn="r">
              <a:spcBef>
                <a:spcPts val="0"/>
              </a:spcBef>
              <a:buNone/>
              <a:defRPr sz="700">
                <a:solidFill>
                  <a:schemeClr val="dk1"/>
                </a:solidFill>
                <a:latin typeface="Arial"/>
                <a:ea typeface="Arial"/>
                <a:cs typeface="Arial"/>
                <a:sym typeface="Arial"/>
              </a:defRPr>
            </a:lvl6pPr>
            <a:lvl7pPr indent="0" lvl="6" marL="0" rtl="0" algn="r">
              <a:spcBef>
                <a:spcPts val="0"/>
              </a:spcBef>
              <a:buNone/>
              <a:defRPr sz="700">
                <a:solidFill>
                  <a:schemeClr val="dk1"/>
                </a:solidFill>
                <a:latin typeface="Arial"/>
                <a:ea typeface="Arial"/>
                <a:cs typeface="Arial"/>
                <a:sym typeface="Arial"/>
              </a:defRPr>
            </a:lvl7pPr>
            <a:lvl8pPr indent="0" lvl="7" marL="0" rtl="0" algn="r">
              <a:spcBef>
                <a:spcPts val="0"/>
              </a:spcBef>
              <a:buNone/>
              <a:defRPr sz="700">
                <a:solidFill>
                  <a:schemeClr val="dk1"/>
                </a:solidFill>
                <a:latin typeface="Arial"/>
                <a:ea typeface="Arial"/>
                <a:cs typeface="Arial"/>
                <a:sym typeface="Arial"/>
              </a:defRPr>
            </a:lvl8pPr>
            <a:lvl9pPr indent="0" lvl="8" marL="0" rtl="0" algn="r">
              <a:spcBef>
                <a:spcPts val="0"/>
              </a:spcBef>
              <a:buNone/>
              <a:defRPr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1"/>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2"/>
          <p:cNvSpPr txBox="1"/>
          <p:nvPr>
            <p:ph type="title"/>
          </p:nvPr>
        </p:nvSpPr>
        <p:spPr>
          <a:xfrm>
            <a:off x="1054776" y="418828"/>
            <a:ext cx="7755600" cy="6378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2400"/>
              <a:buFont typeface="Georgi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2"/>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sz="700">
                <a:solidFill>
                  <a:schemeClr val="dk1"/>
                </a:solidFill>
                <a:latin typeface="Arial"/>
                <a:ea typeface="Arial"/>
                <a:cs typeface="Arial"/>
                <a:sym typeface="Arial"/>
              </a:defRPr>
            </a:lvl1pPr>
            <a:lvl2pPr indent="0" lvl="1" marL="0" rtl="0" algn="r">
              <a:spcBef>
                <a:spcPts val="0"/>
              </a:spcBef>
              <a:buNone/>
              <a:defRPr sz="700">
                <a:solidFill>
                  <a:schemeClr val="dk1"/>
                </a:solidFill>
                <a:latin typeface="Arial"/>
                <a:ea typeface="Arial"/>
                <a:cs typeface="Arial"/>
                <a:sym typeface="Arial"/>
              </a:defRPr>
            </a:lvl2pPr>
            <a:lvl3pPr indent="0" lvl="2" marL="0" rtl="0" algn="r">
              <a:spcBef>
                <a:spcPts val="0"/>
              </a:spcBef>
              <a:buNone/>
              <a:defRPr sz="700">
                <a:solidFill>
                  <a:schemeClr val="dk1"/>
                </a:solidFill>
                <a:latin typeface="Arial"/>
                <a:ea typeface="Arial"/>
                <a:cs typeface="Arial"/>
                <a:sym typeface="Arial"/>
              </a:defRPr>
            </a:lvl3pPr>
            <a:lvl4pPr indent="0" lvl="3" marL="0" rtl="0" algn="r">
              <a:spcBef>
                <a:spcPts val="0"/>
              </a:spcBef>
              <a:buNone/>
              <a:defRPr sz="700">
                <a:solidFill>
                  <a:schemeClr val="dk1"/>
                </a:solidFill>
                <a:latin typeface="Arial"/>
                <a:ea typeface="Arial"/>
                <a:cs typeface="Arial"/>
                <a:sym typeface="Arial"/>
              </a:defRPr>
            </a:lvl4pPr>
            <a:lvl5pPr indent="0" lvl="4" marL="0" rtl="0" algn="r">
              <a:spcBef>
                <a:spcPts val="0"/>
              </a:spcBef>
              <a:buNone/>
              <a:defRPr sz="700">
                <a:solidFill>
                  <a:schemeClr val="dk1"/>
                </a:solidFill>
                <a:latin typeface="Arial"/>
                <a:ea typeface="Arial"/>
                <a:cs typeface="Arial"/>
                <a:sym typeface="Arial"/>
              </a:defRPr>
            </a:lvl5pPr>
            <a:lvl6pPr indent="0" lvl="5" marL="0" rtl="0" algn="r">
              <a:spcBef>
                <a:spcPts val="0"/>
              </a:spcBef>
              <a:buNone/>
              <a:defRPr sz="700">
                <a:solidFill>
                  <a:schemeClr val="dk1"/>
                </a:solidFill>
                <a:latin typeface="Arial"/>
                <a:ea typeface="Arial"/>
                <a:cs typeface="Arial"/>
                <a:sym typeface="Arial"/>
              </a:defRPr>
            </a:lvl6pPr>
            <a:lvl7pPr indent="0" lvl="6" marL="0" rtl="0" algn="r">
              <a:spcBef>
                <a:spcPts val="0"/>
              </a:spcBef>
              <a:buNone/>
              <a:defRPr sz="700">
                <a:solidFill>
                  <a:schemeClr val="dk1"/>
                </a:solidFill>
                <a:latin typeface="Arial"/>
                <a:ea typeface="Arial"/>
                <a:cs typeface="Arial"/>
                <a:sym typeface="Arial"/>
              </a:defRPr>
            </a:lvl7pPr>
            <a:lvl8pPr indent="0" lvl="7" marL="0" rtl="0" algn="r">
              <a:spcBef>
                <a:spcPts val="0"/>
              </a:spcBef>
              <a:buNone/>
              <a:defRPr sz="700">
                <a:solidFill>
                  <a:schemeClr val="dk1"/>
                </a:solidFill>
                <a:latin typeface="Arial"/>
                <a:ea typeface="Arial"/>
                <a:cs typeface="Arial"/>
                <a:sym typeface="Arial"/>
              </a:defRPr>
            </a:lvl8pPr>
            <a:lvl9pPr indent="0" lvl="8" marL="0" rtl="0" algn="r">
              <a:spcBef>
                <a:spcPts val="0"/>
              </a:spcBef>
              <a:buNone/>
              <a:defRPr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2"/>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3"/>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rtl="0" algn="r">
              <a:spcBef>
                <a:spcPts val="0"/>
              </a:spcBef>
              <a:buNone/>
              <a:defRPr sz="700">
                <a:solidFill>
                  <a:schemeClr val="dk1"/>
                </a:solidFill>
                <a:latin typeface="Arial"/>
                <a:ea typeface="Arial"/>
                <a:cs typeface="Arial"/>
                <a:sym typeface="Arial"/>
              </a:defRPr>
            </a:lvl1pPr>
            <a:lvl2pPr indent="0" lvl="1" marL="0" rtl="0" algn="r">
              <a:spcBef>
                <a:spcPts val="0"/>
              </a:spcBef>
              <a:buNone/>
              <a:defRPr sz="700">
                <a:solidFill>
                  <a:schemeClr val="dk1"/>
                </a:solidFill>
                <a:latin typeface="Arial"/>
                <a:ea typeface="Arial"/>
                <a:cs typeface="Arial"/>
                <a:sym typeface="Arial"/>
              </a:defRPr>
            </a:lvl2pPr>
            <a:lvl3pPr indent="0" lvl="2" marL="0" rtl="0" algn="r">
              <a:spcBef>
                <a:spcPts val="0"/>
              </a:spcBef>
              <a:buNone/>
              <a:defRPr sz="700">
                <a:solidFill>
                  <a:schemeClr val="dk1"/>
                </a:solidFill>
                <a:latin typeface="Arial"/>
                <a:ea typeface="Arial"/>
                <a:cs typeface="Arial"/>
                <a:sym typeface="Arial"/>
              </a:defRPr>
            </a:lvl3pPr>
            <a:lvl4pPr indent="0" lvl="3" marL="0" rtl="0" algn="r">
              <a:spcBef>
                <a:spcPts val="0"/>
              </a:spcBef>
              <a:buNone/>
              <a:defRPr sz="700">
                <a:solidFill>
                  <a:schemeClr val="dk1"/>
                </a:solidFill>
                <a:latin typeface="Arial"/>
                <a:ea typeface="Arial"/>
                <a:cs typeface="Arial"/>
                <a:sym typeface="Arial"/>
              </a:defRPr>
            </a:lvl4pPr>
            <a:lvl5pPr indent="0" lvl="4" marL="0" rtl="0" algn="r">
              <a:spcBef>
                <a:spcPts val="0"/>
              </a:spcBef>
              <a:buNone/>
              <a:defRPr sz="700">
                <a:solidFill>
                  <a:schemeClr val="dk1"/>
                </a:solidFill>
                <a:latin typeface="Arial"/>
                <a:ea typeface="Arial"/>
                <a:cs typeface="Arial"/>
                <a:sym typeface="Arial"/>
              </a:defRPr>
            </a:lvl5pPr>
            <a:lvl6pPr indent="0" lvl="5" marL="0" rtl="0" algn="r">
              <a:spcBef>
                <a:spcPts val="0"/>
              </a:spcBef>
              <a:buNone/>
              <a:defRPr sz="700">
                <a:solidFill>
                  <a:schemeClr val="dk1"/>
                </a:solidFill>
                <a:latin typeface="Arial"/>
                <a:ea typeface="Arial"/>
                <a:cs typeface="Arial"/>
                <a:sym typeface="Arial"/>
              </a:defRPr>
            </a:lvl6pPr>
            <a:lvl7pPr indent="0" lvl="6" marL="0" rtl="0" algn="r">
              <a:spcBef>
                <a:spcPts val="0"/>
              </a:spcBef>
              <a:buNone/>
              <a:defRPr sz="700">
                <a:solidFill>
                  <a:schemeClr val="dk1"/>
                </a:solidFill>
                <a:latin typeface="Arial"/>
                <a:ea typeface="Arial"/>
                <a:cs typeface="Arial"/>
                <a:sym typeface="Arial"/>
              </a:defRPr>
            </a:lvl7pPr>
            <a:lvl8pPr indent="0" lvl="7" marL="0" rtl="0" algn="r">
              <a:spcBef>
                <a:spcPts val="0"/>
              </a:spcBef>
              <a:buNone/>
              <a:defRPr sz="700">
                <a:solidFill>
                  <a:schemeClr val="dk1"/>
                </a:solidFill>
                <a:latin typeface="Arial"/>
                <a:ea typeface="Arial"/>
                <a:cs typeface="Arial"/>
                <a:sym typeface="Arial"/>
              </a:defRPr>
            </a:lvl8pPr>
            <a:lvl9pPr indent="0" lvl="8" marL="0" rtl="0" algn="r">
              <a:spcBef>
                <a:spcPts val="0"/>
              </a:spcBef>
              <a:buNone/>
              <a:defRPr sz="7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3"/>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rtl="0" algn="l">
              <a:spcBef>
                <a:spcPts val="0"/>
              </a:spcBef>
              <a:spcAft>
                <a:spcPts val="0"/>
              </a:spcAft>
              <a:buSzPts val="1400"/>
              <a:buNone/>
              <a:defRPr b="0" sz="7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324001"/>
            <a:ext cx="9144000" cy="8274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52" name="Google Shape;52;p13"/>
          <p:cNvSpPr txBox="1"/>
          <p:nvPr>
            <p:ph type="title"/>
          </p:nvPr>
        </p:nvSpPr>
        <p:spPr>
          <a:xfrm>
            <a:off x="1054776" y="418828"/>
            <a:ext cx="7755600" cy="6378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2400"/>
              <a:buFont typeface="Georgia"/>
              <a:buNone/>
              <a:defRPr b="0" i="0" sz="2400" u="none" cap="none" strike="noStrike">
                <a:solidFill>
                  <a:schemeClr val="dk1"/>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700" u="none" cap="none" strike="noStrike">
                <a:solidFill>
                  <a:schemeClr val="dk1"/>
                </a:solidFill>
                <a:latin typeface="Arial"/>
                <a:ea typeface="Arial"/>
                <a:cs typeface="Arial"/>
                <a:sym typeface="Arial"/>
              </a:defRPr>
            </a:lvl1pPr>
            <a:lvl2pPr indent="0" lvl="1" marL="0" marR="0" rtl="0" algn="r">
              <a:spcBef>
                <a:spcPts val="0"/>
              </a:spcBef>
              <a:buNone/>
              <a:defRPr b="0" i="0" sz="700" u="none" cap="none" strike="noStrike">
                <a:solidFill>
                  <a:schemeClr val="dk1"/>
                </a:solidFill>
                <a:latin typeface="Arial"/>
                <a:ea typeface="Arial"/>
                <a:cs typeface="Arial"/>
                <a:sym typeface="Arial"/>
              </a:defRPr>
            </a:lvl2pPr>
            <a:lvl3pPr indent="0" lvl="2" marL="0" marR="0" rtl="0" algn="r">
              <a:spcBef>
                <a:spcPts val="0"/>
              </a:spcBef>
              <a:buNone/>
              <a:defRPr b="0" i="0" sz="700" u="none" cap="none" strike="noStrike">
                <a:solidFill>
                  <a:schemeClr val="dk1"/>
                </a:solidFill>
                <a:latin typeface="Arial"/>
                <a:ea typeface="Arial"/>
                <a:cs typeface="Arial"/>
                <a:sym typeface="Arial"/>
              </a:defRPr>
            </a:lvl3pPr>
            <a:lvl4pPr indent="0" lvl="3" marL="0" marR="0" rtl="0" algn="r">
              <a:spcBef>
                <a:spcPts val="0"/>
              </a:spcBef>
              <a:buNone/>
              <a:defRPr b="0" i="0" sz="700" u="none" cap="none" strike="noStrike">
                <a:solidFill>
                  <a:schemeClr val="dk1"/>
                </a:solidFill>
                <a:latin typeface="Arial"/>
                <a:ea typeface="Arial"/>
                <a:cs typeface="Arial"/>
                <a:sym typeface="Arial"/>
              </a:defRPr>
            </a:lvl4pPr>
            <a:lvl5pPr indent="0" lvl="4" marL="0" marR="0" rtl="0" algn="r">
              <a:spcBef>
                <a:spcPts val="0"/>
              </a:spcBef>
              <a:buNone/>
              <a:defRPr b="0" i="0" sz="700" u="none" cap="none" strike="noStrike">
                <a:solidFill>
                  <a:schemeClr val="dk1"/>
                </a:solidFill>
                <a:latin typeface="Arial"/>
                <a:ea typeface="Arial"/>
                <a:cs typeface="Arial"/>
                <a:sym typeface="Arial"/>
              </a:defRPr>
            </a:lvl5pPr>
            <a:lvl6pPr indent="0" lvl="5" marL="0" marR="0" rtl="0" algn="r">
              <a:spcBef>
                <a:spcPts val="0"/>
              </a:spcBef>
              <a:buNone/>
              <a:defRPr b="0" i="0" sz="700" u="none" cap="none" strike="noStrike">
                <a:solidFill>
                  <a:schemeClr val="dk1"/>
                </a:solidFill>
                <a:latin typeface="Arial"/>
                <a:ea typeface="Arial"/>
                <a:cs typeface="Arial"/>
                <a:sym typeface="Arial"/>
              </a:defRPr>
            </a:lvl6pPr>
            <a:lvl7pPr indent="0" lvl="6" marL="0" marR="0" rtl="0" algn="r">
              <a:spcBef>
                <a:spcPts val="0"/>
              </a:spcBef>
              <a:buNone/>
              <a:defRPr b="0" i="0" sz="700" u="none" cap="none" strike="noStrike">
                <a:solidFill>
                  <a:schemeClr val="dk1"/>
                </a:solidFill>
                <a:latin typeface="Arial"/>
                <a:ea typeface="Arial"/>
                <a:cs typeface="Arial"/>
                <a:sym typeface="Arial"/>
              </a:defRPr>
            </a:lvl7pPr>
            <a:lvl8pPr indent="0" lvl="7" marL="0" marR="0" rtl="0" algn="r">
              <a:spcBef>
                <a:spcPts val="0"/>
              </a:spcBef>
              <a:buNone/>
              <a:defRPr b="0" i="0" sz="700" u="none" cap="none" strike="noStrike">
                <a:solidFill>
                  <a:schemeClr val="dk1"/>
                </a:solidFill>
                <a:latin typeface="Arial"/>
                <a:ea typeface="Arial"/>
                <a:cs typeface="Arial"/>
                <a:sym typeface="Arial"/>
              </a:defRPr>
            </a:lvl8pPr>
            <a:lvl9pPr indent="0" lvl="8" marL="0" marR="0" rtl="0" algn="r">
              <a:spcBef>
                <a:spcPts val="0"/>
              </a:spcBef>
              <a:buNone/>
              <a:defRPr b="0"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332186" y="4864328"/>
            <a:ext cx="283800" cy="10770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 sz="700" u="none" cap="none" strike="noStrike">
                <a:solidFill>
                  <a:schemeClr val="dk1"/>
                </a:solidFill>
                <a:latin typeface="Arial"/>
                <a:ea typeface="Arial"/>
                <a:cs typeface="Arial"/>
                <a:sym typeface="Arial"/>
              </a:rPr>
              <a:t>PwC |</a:t>
            </a:r>
            <a:endParaRPr/>
          </a:p>
        </p:txBody>
      </p:sp>
      <p:sp>
        <p:nvSpPr>
          <p:cNvPr id="55" name="Google Shape;55;p13"/>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13"/>
          <p:cNvSpPr txBox="1"/>
          <p:nvPr>
            <p:ph idx="1" type="body"/>
          </p:nvPr>
        </p:nvSpPr>
        <p:spPr>
          <a:xfrm>
            <a:off x="333756" y="1483360"/>
            <a:ext cx="8476500" cy="3145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304800" lvl="1" marL="914400"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100000"/>
              </a:lnSpc>
              <a:spcBef>
                <a:spcPts val="45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04800" lvl="5" marL="2743200" marR="0" rtl="0" algn="l">
              <a:lnSpc>
                <a:spcPct val="100000"/>
              </a:lnSpc>
              <a:spcBef>
                <a:spcPts val="450"/>
              </a:spcBef>
              <a:spcAft>
                <a:spcPts val="0"/>
              </a:spcAft>
              <a:buClr>
                <a:schemeClr val="dk1"/>
              </a:buClr>
              <a:buSzPts val="1200"/>
              <a:buFont typeface="Georgia"/>
              <a:buAutoNum type="arabicPeriod"/>
              <a:defRPr b="0" i="0" sz="1200" u="none" cap="none" strike="noStrike">
                <a:solidFill>
                  <a:schemeClr val="dk1"/>
                </a:solidFill>
                <a:latin typeface="Arial"/>
                <a:ea typeface="Arial"/>
                <a:cs typeface="Arial"/>
                <a:sym typeface="Arial"/>
              </a:defRPr>
            </a:lvl6pPr>
            <a:lvl7pPr indent="-304800" lvl="6" marL="3200400" marR="0" rtl="0" algn="l">
              <a:lnSpc>
                <a:spcPct val="100000"/>
              </a:lnSpc>
              <a:spcBef>
                <a:spcPts val="450"/>
              </a:spcBef>
              <a:spcAft>
                <a:spcPts val="0"/>
              </a:spcAft>
              <a:buClr>
                <a:schemeClr val="dk1"/>
              </a:buClr>
              <a:buSzPts val="1200"/>
              <a:buFont typeface="Georgia"/>
              <a:buAutoNum type="alphaLcPeriod"/>
              <a:defRPr b="0" i="0" sz="1200" u="none" cap="none" strike="noStrike">
                <a:solidFill>
                  <a:schemeClr val="dk1"/>
                </a:solidFill>
                <a:latin typeface="Arial"/>
                <a:ea typeface="Arial"/>
                <a:cs typeface="Arial"/>
                <a:sym typeface="Arial"/>
              </a:defRPr>
            </a:lvl7pPr>
            <a:lvl8pPr indent="-304800" lvl="7" marL="3657600" marR="0" rtl="0" algn="l">
              <a:lnSpc>
                <a:spcPct val="100000"/>
              </a:lnSpc>
              <a:spcBef>
                <a:spcPts val="450"/>
              </a:spcBef>
              <a:spcAft>
                <a:spcPts val="0"/>
              </a:spcAft>
              <a:buClr>
                <a:schemeClr val="dk1"/>
              </a:buClr>
              <a:buSzPts val="1200"/>
              <a:buFont typeface="Georgia"/>
              <a:buAutoNum type="romanLcPeriod"/>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450"/>
              </a:spcBef>
              <a:spcAft>
                <a:spcPts val="900"/>
              </a:spcAft>
              <a:buClr>
                <a:schemeClr val="accent1"/>
              </a:buClr>
              <a:buSzPts val="1350"/>
              <a:buFont typeface="Arial"/>
              <a:buNone/>
              <a:defRPr b="1" i="0" sz="1350" u="none" cap="none" strike="noStrike">
                <a:solidFill>
                  <a:schemeClr val="accent1"/>
                </a:solidFill>
                <a:latin typeface="Arial"/>
                <a:ea typeface="Arial"/>
                <a:cs typeface="Arial"/>
                <a:sym typeface="Arial"/>
              </a:defRPr>
            </a:lvl9pPr>
          </a:lstStyle>
          <a:p/>
        </p:txBody>
      </p:sp>
      <p:grpSp>
        <p:nvGrpSpPr>
          <p:cNvPr id="57" name="Google Shape;57;p13"/>
          <p:cNvGrpSpPr/>
          <p:nvPr/>
        </p:nvGrpSpPr>
        <p:grpSpPr>
          <a:xfrm>
            <a:off x="339378" y="-5404"/>
            <a:ext cx="641665" cy="1281285"/>
            <a:chOff x="5033263" y="562245"/>
            <a:chExt cx="1334856" cy="2665456"/>
          </a:xfrm>
        </p:grpSpPr>
        <p:sp>
          <p:nvSpPr>
            <p:cNvPr id="58" name="Google Shape;58;p13"/>
            <p:cNvSpPr/>
            <p:nvPr/>
          </p:nvSpPr>
          <p:spPr>
            <a:xfrm>
              <a:off x="5036242" y="815117"/>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078F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13"/>
            <p:cNvSpPr/>
            <p:nvPr/>
          </p:nvSpPr>
          <p:spPr>
            <a:xfrm flipH="1">
              <a:off x="5202081"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12946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13"/>
            <p:cNvSpPr/>
            <p:nvPr/>
          </p:nvSpPr>
          <p:spPr>
            <a:xfrm rot="8100000">
              <a:off x="5375090" y="692788"/>
              <a:ext cx="637108" cy="646715"/>
            </a:xfrm>
            <a:custGeom>
              <a:rect b="b" l="l" r="r" t="t"/>
              <a:pathLst>
                <a:path extrusionOk="0" h="1375327" w="1354897">
                  <a:moveTo>
                    <a:pt x="205406" y="1035257"/>
                  </a:moveTo>
                  <a:cubicBezTo>
                    <a:pt x="87696" y="899635"/>
                    <a:pt x="2471" y="728291"/>
                    <a:pt x="226" y="530164"/>
                  </a:cubicBezTo>
                  <a:cubicBezTo>
                    <a:pt x="-6322" y="376751"/>
                    <a:pt x="129919" y="154395"/>
                    <a:pt x="337821" y="20569"/>
                  </a:cubicBezTo>
                  <a:lnTo>
                    <a:pt x="395375" y="0"/>
                  </a:lnTo>
                  <a:lnTo>
                    <a:pt x="429529" y="143180"/>
                  </a:lnTo>
                  <a:cubicBezTo>
                    <a:pt x="481785" y="312334"/>
                    <a:pt x="581112" y="479919"/>
                    <a:pt x="724768" y="623574"/>
                  </a:cubicBezTo>
                  <a:cubicBezTo>
                    <a:pt x="868424" y="767230"/>
                    <a:pt x="1036008" y="866557"/>
                    <a:pt x="1205162" y="918813"/>
                  </a:cubicBezTo>
                  <a:lnTo>
                    <a:pt x="1354897" y="951149"/>
                  </a:lnTo>
                  <a:lnTo>
                    <a:pt x="1340073" y="983646"/>
                  </a:lnTo>
                  <a:cubicBezTo>
                    <a:pt x="1236268" y="1184938"/>
                    <a:pt x="1080429" y="1354897"/>
                    <a:pt x="830900" y="1374307"/>
                  </a:cubicBezTo>
                  <a:cubicBezTo>
                    <a:pt x="688011" y="1388105"/>
                    <a:pt x="401590" y="1261294"/>
                    <a:pt x="205406" y="1035257"/>
                  </a:cubicBez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3"/>
            <p:cNvSpPr/>
            <p:nvPr/>
          </p:nvSpPr>
          <p:spPr>
            <a:xfrm>
              <a:off x="5033263" y="815116"/>
              <a:ext cx="1148367" cy="2406050"/>
            </a:xfrm>
            <a:custGeom>
              <a:rect b="b" l="l" r="r" t="t"/>
              <a:pathLst>
                <a:path extrusionOk="0" h="5119255" w="2443333">
                  <a:moveTo>
                    <a:pt x="457200" y="5119255"/>
                  </a:moveTo>
                  <a:lnTo>
                    <a:pt x="0" y="4419600"/>
                  </a:lnTo>
                  <a:cubicBezTo>
                    <a:pt x="514928" y="3476337"/>
                    <a:pt x="1356594" y="2080491"/>
                    <a:pt x="1683329" y="1433946"/>
                  </a:cubicBezTo>
                  <a:cubicBezTo>
                    <a:pt x="2010064" y="787401"/>
                    <a:pt x="2333337" y="658092"/>
                    <a:pt x="1918855" y="0"/>
                  </a:cubicBezTo>
                  <a:cubicBezTo>
                    <a:pt x="2443019" y="415637"/>
                    <a:pt x="2549237" y="1459346"/>
                    <a:pt x="2348346" y="1870364"/>
                  </a:cubicBezTo>
                  <a:cubicBezTo>
                    <a:pt x="2147455" y="2281382"/>
                    <a:pt x="1087582" y="4036291"/>
                    <a:pt x="457200" y="5119255"/>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2" name="Google Shape;62;p13"/>
            <p:cNvSpPr/>
            <p:nvPr/>
          </p:nvSpPr>
          <p:spPr>
            <a:xfrm flipH="1">
              <a:off x="5201343" y="828163"/>
              <a:ext cx="1166038" cy="2399538"/>
            </a:xfrm>
            <a:custGeom>
              <a:rect b="b" l="l" r="r" t="t"/>
              <a:pathLst>
                <a:path extrusionOk="0" h="5105400" w="2480932">
                  <a:moveTo>
                    <a:pt x="505691" y="5105400"/>
                  </a:moveTo>
                  <a:lnTo>
                    <a:pt x="0" y="4350327"/>
                  </a:lnTo>
                  <a:cubicBezTo>
                    <a:pt x="514928" y="3407064"/>
                    <a:pt x="1376219" y="2145147"/>
                    <a:pt x="1711037" y="1420092"/>
                  </a:cubicBezTo>
                  <a:cubicBezTo>
                    <a:pt x="2045855" y="695037"/>
                    <a:pt x="2340263" y="547256"/>
                    <a:pt x="2008909" y="0"/>
                  </a:cubicBezTo>
                  <a:cubicBezTo>
                    <a:pt x="2048165" y="34636"/>
                    <a:pt x="2772066" y="998682"/>
                    <a:pt x="2348346" y="1911928"/>
                  </a:cubicBezTo>
                  <a:cubicBezTo>
                    <a:pt x="1924626" y="2825174"/>
                    <a:pt x="1136073" y="4022436"/>
                    <a:pt x="505691" y="5105400"/>
                  </a:cubicBezTo>
                  <a:close/>
                </a:path>
              </a:pathLst>
            </a:custGeom>
            <a:solidFill>
              <a:srgbClr val="4194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13"/>
            <p:cNvSpPr/>
            <p:nvPr/>
          </p:nvSpPr>
          <p:spPr>
            <a:xfrm>
              <a:off x="5455812" y="2129076"/>
              <a:ext cx="226373" cy="385318"/>
            </a:xfrm>
            <a:custGeom>
              <a:rect b="b" l="l" r="r" t="t"/>
              <a:pathLst>
                <a:path extrusionOk="0" h="819826" w="481644">
                  <a:moveTo>
                    <a:pt x="31386" y="0"/>
                  </a:moveTo>
                  <a:lnTo>
                    <a:pt x="188390" y="275113"/>
                  </a:lnTo>
                  <a:cubicBezTo>
                    <a:pt x="266364" y="408894"/>
                    <a:pt x="346975" y="544778"/>
                    <a:pt x="429200" y="681989"/>
                  </a:cubicBezTo>
                  <a:lnTo>
                    <a:pt x="481644" y="768838"/>
                  </a:lnTo>
                  <a:lnTo>
                    <a:pt x="451487" y="819826"/>
                  </a:lnTo>
                  <a:lnTo>
                    <a:pt x="0" y="54523"/>
                  </a:lnTo>
                  <a:lnTo>
                    <a:pt x="17158" y="24763"/>
                  </a:lnTo>
                  <a:lnTo>
                    <a:pt x="31386" y="0"/>
                  </a:lnTo>
                  <a:close/>
                </a:path>
              </a:pathLst>
            </a:custGeom>
            <a:solidFill>
              <a:srgbClr val="22824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09">
          <p15:clr>
            <a:srgbClr val="F26B43"/>
          </p15:clr>
        </p15:guide>
        <p15:guide id="2" pos="7401">
          <p15:clr>
            <a:srgbClr val="F26B43"/>
          </p15:clr>
        </p15:guide>
        <p15:guide id="3" orient="horz" pos="3888">
          <p15:clr>
            <a:srgbClr val="F26B43"/>
          </p15:clr>
        </p15:guide>
        <p15:guide id="4" pos="2790">
          <p15:clr>
            <a:srgbClr val="F26B43"/>
          </p15:clr>
        </p15:guide>
        <p15:guide id="5" pos="5547">
          <p15:clr>
            <a:srgbClr val="F26B43"/>
          </p15:clr>
        </p15:guide>
        <p15:guide id="6" orient="horz" pos="2918">
          <p15:clr>
            <a:srgbClr val="F26B43"/>
          </p15:clr>
        </p15:guide>
        <p15:guide id="7" orient="horz" pos="934">
          <p15:clr>
            <a:srgbClr val="F26B43"/>
          </p15:clr>
        </p15:guide>
        <p15:guide id="8" orient="horz" pos="201">
          <p15:clr>
            <a:srgbClr val="F26B43"/>
          </p15:clr>
        </p15:guide>
        <p15:guide id="9" pos="2961">
          <p15:clr>
            <a:srgbClr val="F26B43"/>
          </p15:clr>
        </p15:guide>
        <p15:guide id="10" orient="horz" pos="79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www.pwc.com/structure" TargetMode="External"/><Relationship Id="rId4" Type="http://schemas.openxmlformats.org/officeDocument/2006/relationships/hyperlink" Target="http://www.pwc.com.a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316927" y="1454841"/>
            <a:ext cx="5643300" cy="4455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a:t>GLTT advocate role</a:t>
            </a:r>
            <a:endParaRPr/>
          </a:p>
        </p:txBody>
      </p:sp>
      <p:sp>
        <p:nvSpPr>
          <p:cNvPr id="148" name="Google Shape;148;p24"/>
          <p:cNvSpPr txBox="1"/>
          <p:nvPr>
            <p:ph idx="1" type="body"/>
          </p:nvPr>
        </p:nvSpPr>
        <p:spPr>
          <a:xfrm>
            <a:off x="6308854" y="4359398"/>
            <a:ext cx="2392200" cy="2463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Green Light to Talk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2400"/>
              <a:buFont typeface="Georgia"/>
              <a:buNone/>
            </a:pPr>
            <a:r>
              <a:rPr lang="en" sz="2000"/>
              <a:t>GLTT advocate role description</a:t>
            </a:r>
            <a:endParaRPr sz="2000"/>
          </a:p>
        </p:txBody>
      </p:sp>
      <p:sp>
        <p:nvSpPr>
          <p:cNvPr id="154" name="Google Shape;154;p25"/>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nvSpPr>
        <p:spPr>
          <a:xfrm>
            <a:off x="331800" y="1483350"/>
            <a:ext cx="8474100" cy="2746200"/>
          </a:xfrm>
          <a:prstGeom prst="rect">
            <a:avLst/>
          </a:prstGeom>
          <a:solidFill>
            <a:srgbClr val="F2F2F2"/>
          </a:solidFill>
          <a:ln>
            <a:noFill/>
          </a:ln>
        </p:spPr>
        <p:txBody>
          <a:bodyPr anchorCtr="0" anchor="t" bIns="45700" lIns="91425" spcFirstLastPara="1" rIns="91425" wrap="square" tIns="182875">
            <a:noAutofit/>
          </a:bodyPr>
          <a:lstStyle/>
          <a:p>
            <a:pPr indent="-182880" lvl="0" marL="182880" marR="0" rtl="0" algn="l">
              <a:spcBef>
                <a:spcPts val="0"/>
              </a:spcBef>
              <a:spcAft>
                <a:spcPts val="0"/>
              </a:spcAft>
              <a:buClr>
                <a:srgbClr val="212121"/>
              </a:buClr>
              <a:buSzPts val="1200"/>
              <a:buFont typeface="Arial"/>
              <a:buChar char="•"/>
            </a:pPr>
            <a:r>
              <a:rPr lang="en" sz="1200">
                <a:solidFill>
                  <a:srgbClr val="212121"/>
                </a:solidFill>
                <a:latin typeface="Arial"/>
                <a:ea typeface="Arial"/>
                <a:cs typeface="Arial"/>
                <a:sym typeface="Arial"/>
              </a:rPr>
              <a:t>Recognise the signs and symptoms of emerging mental health issues, and DFV</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Openly engage in conversations about mental health &amp; DFV, and challenge stigma within teams and </a:t>
            </a:r>
            <a:br>
              <a:rPr lang="en" sz="1200">
                <a:solidFill>
                  <a:srgbClr val="212121"/>
                </a:solidFill>
                <a:latin typeface="Arial"/>
                <a:ea typeface="Arial"/>
                <a:cs typeface="Arial"/>
                <a:sym typeface="Arial"/>
              </a:rPr>
            </a:br>
            <a:r>
              <a:rPr lang="en" sz="1200">
                <a:solidFill>
                  <a:srgbClr val="212121"/>
                </a:solidFill>
                <a:latin typeface="Arial"/>
                <a:ea typeface="Arial"/>
                <a:cs typeface="Arial"/>
                <a:sym typeface="Arial"/>
              </a:rPr>
              <a:t>the</a:t>
            </a:r>
            <a:r>
              <a:rPr lang="en" sz="1200">
                <a:solidFill>
                  <a:srgbClr val="212121"/>
                </a:solidFill>
              </a:rPr>
              <a:t> </a:t>
            </a:r>
            <a:r>
              <a:rPr lang="en" sz="1200">
                <a:solidFill>
                  <a:srgbClr val="212121"/>
                </a:solidFill>
                <a:latin typeface="Arial"/>
                <a:ea typeface="Arial"/>
                <a:cs typeface="Arial"/>
                <a:sym typeface="Arial"/>
              </a:rPr>
              <a:t>broader firm</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Understand and articulate the range of supports available to PwC people via “Green Light to Talk” and DFV </a:t>
            </a:r>
            <a:br>
              <a:rPr lang="en" sz="1200">
                <a:solidFill>
                  <a:srgbClr val="212121"/>
                </a:solidFill>
                <a:latin typeface="Arial"/>
                <a:ea typeface="Arial"/>
                <a:cs typeface="Arial"/>
                <a:sym typeface="Arial"/>
              </a:rPr>
            </a:br>
            <a:r>
              <a:rPr lang="en" sz="1200">
                <a:solidFill>
                  <a:srgbClr val="212121"/>
                </a:solidFill>
                <a:latin typeface="Arial"/>
                <a:ea typeface="Arial"/>
                <a:cs typeface="Arial"/>
                <a:sym typeface="Arial"/>
              </a:rPr>
              <a:t>policy &amp; provisions</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Offer a safe, confidential environment where people can talk without fear of judgement </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Support people who are experiencing a worsening of a mental health problem, or in a mental health crisis, into the appropriate professional supports – internally and externally</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Help PwC people navigate and access supports, resources and referral pathways</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Champion mental health and wellness related initiatives in teams</a:t>
            </a:r>
            <a:endParaRPr/>
          </a:p>
        </p:txBody>
      </p:sp>
      <p:sp>
        <p:nvSpPr>
          <p:cNvPr id="156" name="Google Shape;156;p25"/>
          <p:cNvSpPr/>
          <p:nvPr/>
        </p:nvSpPr>
        <p:spPr>
          <a:xfrm flipH="1" rot="5400000">
            <a:off x="538617" y="1276532"/>
            <a:ext cx="101600" cy="515257"/>
          </a:xfrm>
          <a:prstGeom prst="flowChartManualInput">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157" name="Google Shape;157;p25"/>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a:t>GLTT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54776" y="418828"/>
            <a:ext cx="7757100" cy="640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2400"/>
              <a:buFont typeface="Georgia"/>
              <a:buNone/>
            </a:pPr>
            <a:r>
              <a:rPr lang="en" sz="2000"/>
              <a:t>Mental health advocate: DFV support person role selection criteria </a:t>
            </a:r>
            <a:endParaRPr sz="2000"/>
          </a:p>
        </p:txBody>
      </p:sp>
      <p:sp>
        <p:nvSpPr>
          <p:cNvPr id="163" name="Google Shape;163;p26"/>
          <p:cNvSpPr txBox="1"/>
          <p:nvPr>
            <p:ph idx="12" type="sldNum"/>
          </p:nvPr>
        </p:nvSpPr>
        <p:spPr>
          <a:xfrm>
            <a:off x="7488222" y="4864328"/>
            <a:ext cx="1323600" cy="1077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331788" y="1483361"/>
            <a:ext cx="8474100" cy="3149100"/>
          </a:xfrm>
          <a:prstGeom prst="rect">
            <a:avLst/>
          </a:prstGeom>
          <a:solidFill>
            <a:srgbClr val="F2F2F2"/>
          </a:solidFill>
          <a:ln>
            <a:noFill/>
          </a:ln>
        </p:spPr>
        <p:txBody>
          <a:bodyPr anchorCtr="0" anchor="t" bIns="45700" lIns="91425" spcFirstLastPara="1" rIns="91425" wrap="square" tIns="182875">
            <a:noAutofit/>
          </a:bodyPr>
          <a:lstStyle/>
          <a:p>
            <a:pPr indent="0" lvl="0" marL="0" marR="0" rtl="0" algn="l">
              <a:spcBef>
                <a:spcPts val="0"/>
              </a:spcBef>
              <a:spcAft>
                <a:spcPts val="0"/>
              </a:spcAft>
              <a:buNone/>
            </a:pPr>
            <a:r>
              <a:rPr b="1" lang="en" sz="1200">
                <a:solidFill>
                  <a:schemeClr val="accent4"/>
                </a:solidFill>
                <a:latin typeface="Arial"/>
                <a:ea typeface="Arial"/>
                <a:cs typeface="Arial"/>
                <a:sym typeface="Arial"/>
              </a:rPr>
              <a:t>Essential criteria:</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Achieving expected performance standards in day-to-day PwC role.</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Demonstrated ability to develop, maintain and sustain a diverse range of effective working relationships in their team and across the firm.</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Personal health and wellness level that enables </a:t>
            </a:r>
            <a:r>
              <a:rPr b="1" lang="en" sz="1200">
                <a:solidFill>
                  <a:srgbClr val="212121"/>
                </a:solidFill>
                <a:latin typeface="Arial"/>
                <a:ea typeface="Arial"/>
                <a:cs typeface="Arial"/>
                <a:sym typeface="Arial"/>
              </a:rPr>
              <a:t>“giving to others” </a:t>
            </a:r>
            <a:r>
              <a:rPr lang="en" sz="1200">
                <a:solidFill>
                  <a:srgbClr val="212121"/>
                </a:solidFill>
                <a:latin typeface="Arial"/>
                <a:ea typeface="Arial"/>
                <a:cs typeface="Arial"/>
                <a:sym typeface="Arial"/>
              </a:rPr>
              <a:t>in times of mental health crisis without reasonable expectation of detrimental personal impact. </a:t>
            </a:r>
            <a:endParaRPr/>
          </a:p>
          <a:p>
            <a:pPr indent="-182880" lvl="0" marL="182880" marR="0" rtl="0" algn="l">
              <a:spcBef>
                <a:spcPts val="600"/>
              </a:spcBef>
              <a:spcAft>
                <a:spcPts val="0"/>
              </a:spcAft>
              <a:buClr>
                <a:srgbClr val="212121"/>
              </a:buClr>
              <a:buSzPts val="1200"/>
              <a:buFont typeface="Arial"/>
              <a:buChar char="•"/>
            </a:pPr>
            <a:r>
              <a:rPr lang="en" sz="1200">
                <a:solidFill>
                  <a:srgbClr val="212121"/>
                </a:solidFill>
                <a:latin typeface="Arial"/>
                <a:ea typeface="Arial"/>
                <a:cs typeface="Arial"/>
                <a:sym typeface="Arial"/>
              </a:rPr>
              <a:t>Actively and consistently lives the firm’s values, especially around “Making a Difference” and “Care”.</a:t>
            </a:r>
            <a:endParaRPr/>
          </a:p>
          <a:p>
            <a:pPr indent="0" lvl="0" marL="0" marR="0" rtl="0" algn="l">
              <a:spcBef>
                <a:spcPts val="600"/>
              </a:spcBef>
              <a:spcAft>
                <a:spcPts val="0"/>
              </a:spcAft>
              <a:buNone/>
            </a:pPr>
            <a:r>
              <a:t/>
            </a:r>
            <a:endParaRPr b="1" sz="1200">
              <a:solidFill>
                <a:schemeClr val="accent4"/>
              </a:solidFill>
              <a:latin typeface="Arial"/>
              <a:ea typeface="Arial"/>
              <a:cs typeface="Arial"/>
              <a:sym typeface="Arial"/>
            </a:endParaRPr>
          </a:p>
          <a:p>
            <a:pPr indent="0" lvl="0" marL="0" marR="0" rtl="0" algn="l">
              <a:spcBef>
                <a:spcPts val="600"/>
              </a:spcBef>
              <a:spcAft>
                <a:spcPts val="0"/>
              </a:spcAft>
              <a:buNone/>
            </a:pPr>
            <a:r>
              <a:rPr b="1" lang="en" sz="1200">
                <a:solidFill>
                  <a:schemeClr val="accent4"/>
                </a:solidFill>
                <a:latin typeface="Arial"/>
                <a:ea typeface="Arial"/>
                <a:cs typeface="Arial"/>
                <a:sym typeface="Arial"/>
              </a:rPr>
              <a:t>Recommended criteria*:</a:t>
            </a:r>
            <a:endParaRPr/>
          </a:p>
          <a:p>
            <a:pPr indent="-182880" lvl="0" marL="182880" marR="0" rtl="0" algn="l">
              <a:spcBef>
                <a:spcPts val="600"/>
              </a:spcBef>
              <a:spcAft>
                <a:spcPts val="600"/>
              </a:spcAft>
              <a:buClr>
                <a:srgbClr val="212121"/>
              </a:buClr>
              <a:buSzPts val="1200"/>
              <a:buFont typeface="Arial"/>
              <a:buChar char="•"/>
            </a:pPr>
            <a:r>
              <a:rPr lang="en" sz="1200">
                <a:solidFill>
                  <a:srgbClr val="212121"/>
                </a:solidFill>
                <a:latin typeface="Arial"/>
                <a:ea typeface="Arial"/>
                <a:cs typeface="Arial"/>
                <a:sym typeface="Arial"/>
              </a:rPr>
              <a:t>Two years tenure at PwC – to be applied with discretion by Team Leader</a:t>
            </a:r>
            <a:r>
              <a:rPr lang="en" sz="1200">
                <a:solidFill>
                  <a:srgbClr val="212121"/>
                </a:solidFill>
              </a:rPr>
              <a:t>.</a:t>
            </a:r>
            <a:endParaRPr/>
          </a:p>
        </p:txBody>
      </p:sp>
      <p:sp>
        <p:nvSpPr>
          <p:cNvPr id="165" name="Google Shape;165;p26"/>
          <p:cNvSpPr/>
          <p:nvPr/>
        </p:nvSpPr>
        <p:spPr>
          <a:xfrm flipH="1" rot="5400000">
            <a:off x="538617" y="1276532"/>
            <a:ext cx="101600" cy="515257"/>
          </a:xfrm>
          <a:prstGeom prst="flowChartManualInput">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166" name="Google Shape;166;p26"/>
          <p:cNvSpPr txBox="1"/>
          <p:nvPr>
            <p:ph idx="11" type="ftr"/>
          </p:nvPr>
        </p:nvSpPr>
        <p:spPr>
          <a:xfrm>
            <a:off x="592535" y="4864328"/>
            <a:ext cx="2315700" cy="1077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a:t>GLTT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331800" y="1977150"/>
            <a:ext cx="8474100" cy="3000000"/>
          </a:xfrm>
          <a:prstGeom prst="rect">
            <a:avLst/>
          </a:prstGeom>
          <a:solidFill>
            <a:srgbClr val="FFFFFF"/>
          </a:solidFill>
          <a:ln>
            <a:noFill/>
          </a:ln>
        </p:spPr>
        <p:txBody>
          <a:bodyPr anchorCtr="0" anchor="b" bIns="0" lIns="0" spcFirstLastPara="1" rIns="0" wrap="square" tIns="0">
            <a:noAutofit/>
          </a:bodyPr>
          <a:lstStyle/>
          <a:p>
            <a:pPr indent="0" lvl="0" marL="0" rtl="0" algn="l">
              <a:spcBef>
                <a:spcPts val="2400"/>
              </a:spcBef>
              <a:spcAft>
                <a:spcPts val="300"/>
              </a:spcAft>
              <a:buNone/>
            </a:pPr>
            <a:r>
              <a:rPr lang="en" sz="800">
                <a:solidFill>
                  <a:schemeClr val="dk1"/>
                </a:solidFill>
              </a:rPr>
              <a:t>© 2020 PricewaterhouseCoopers. All rights reserved. PwC refers to the Australia member firm, and may sometimes refer to the PwC network. Each member firm is a separate legal entity. Please see </a:t>
            </a:r>
            <a:r>
              <a:rPr lang="en" sz="800" u="sng">
                <a:solidFill>
                  <a:srgbClr val="1155CC"/>
                </a:solidFill>
                <a:hlinkClick r:id="rId3"/>
              </a:rPr>
              <a:t>www.pwc.com/structure</a:t>
            </a:r>
            <a:r>
              <a:rPr lang="en" sz="800">
                <a:solidFill>
                  <a:schemeClr val="dk1"/>
                </a:solidFill>
              </a:rPr>
              <a:t> for further details. This content is for general information purposes only, and should not be used as a substitute for consultation with professional advisors. Liability limited by a scheme approved under Professional Standards Legislation. At PwC Australia our purpose is to build trust in society and solve important problems. We’re a network of firms in 157 countries with more than 276,000 people who are committed to delivering quality in assurance, advisory and tax services. Find out more and tell us what matters to you by visiting us at </a:t>
            </a:r>
            <a:r>
              <a:rPr lang="en" sz="800" u="sng">
                <a:solidFill>
                  <a:srgbClr val="1155CC"/>
                </a:solidFill>
                <a:hlinkClick r:id="rId4"/>
              </a:rPr>
              <a:t>www.pwc.com.au</a:t>
            </a:r>
            <a:r>
              <a:rPr lang="en" sz="800">
                <a:solidFill>
                  <a:schemeClr val="dk1"/>
                </a:solidFill>
              </a:rPr>
              <a:t> </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c">
  <a:themeElements>
    <a:clrScheme name="Custom 24">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EB8C00"/>
      </a:hlink>
      <a:folHlink>
        <a:srgbClr val="EB8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24D8271B7BC0428548A400E5B81939" ma:contentTypeVersion="12" ma:contentTypeDescription="Create a new document." ma:contentTypeScope="" ma:versionID="f406089b1b07f648191624c99d391988">
  <xsd:schema xmlns:xsd="http://www.w3.org/2001/XMLSchema" xmlns:xs="http://www.w3.org/2001/XMLSchema" xmlns:p="http://schemas.microsoft.com/office/2006/metadata/properties" xmlns:ns2="34b0f4e6-70b3-4e19-84cd-52c7b1212251" xmlns:ns3="29f68556-d847-4a71-aedb-b981767672f1" targetNamespace="http://schemas.microsoft.com/office/2006/metadata/properties" ma:root="true" ma:fieldsID="962eb8ee03098a5acff5aeb3dbdf5865" ns2:_="" ns3:_="">
    <xsd:import namespace="34b0f4e6-70b3-4e19-84cd-52c7b1212251"/>
    <xsd:import namespace="29f68556-d847-4a71-aedb-b981767672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b0f4e6-70b3-4e19-84cd-52c7b12122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f68556-d847-4a71-aedb-b981767672f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3C7087-70CB-4C1F-BDEC-2BED48CD4329}"/>
</file>

<file path=customXml/itemProps2.xml><?xml version="1.0" encoding="utf-8"?>
<ds:datastoreItem xmlns:ds="http://schemas.openxmlformats.org/officeDocument/2006/customXml" ds:itemID="{AF79576D-DDC7-42D5-A7B2-E4CAB88D6FE9}"/>
</file>

<file path=customXml/itemProps3.xml><?xml version="1.0" encoding="utf-8"?>
<ds:datastoreItem xmlns:ds="http://schemas.openxmlformats.org/officeDocument/2006/customXml" ds:itemID="{DFCB5437-8A29-4C4F-A62C-D41ED61A47A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0x0101008424D8271B7BC0428548A400E5B81939</vt:lpwstr>
  </property>
</Properties>
</file>