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8AAD-64AE-6400-A5B4-3E8E52DF9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24175-67C1-CE71-F376-B127CB42D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EF2D-395A-CAD8-51AD-369230EE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D046-438D-46E7-AA75-F73BD2E0F9B1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9E65C-2A34-273C-16F3-A96E0B19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D71-CF35-118A-07CD-F5E15F2A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6BEC-A82E-461A-874C-C22B2F078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05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3267-48CE-8171-C350-CE8F9765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5ED6A-E755-C18F-7BA8-9EDCC6F0A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98863-03EC-9BE4-612E-7BD78CDC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D046-438D-46E7-AA75-F73BD2E0F9B1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0278D-7449-4436-D1D5-EB2F941E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87B62-D712-70DF-20CF-1AF2A14A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6BEC-A82E-461A-874C-C22B2F078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87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27053-148A-9780-51C3-D8FDD13E4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FD38B-E7EA-D3FD-871C-76D9A27EF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7BB6A-259C-331F-DC3A-47BAE632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D046-438D-46E7-AA75-F73BD2E0F9B1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51BC-4B61-C2C3-0E6F-9485503B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19A96-CCBC-5C87-7754-EB5765E2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6BEC-A82E-461A-874C-C22B2F078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4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20C3-052F-7A7E-9CDD-DAA1EB5F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07A94-EBF2-D1F6-627C-E1288B00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A3D60-E449-158E-8187-B057BEE0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D046-438D-46E7-AA75-F73BD2E0F9B1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9CBEF-9EF4-76D6-8AD0-FE4D977B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67D96-3857-895D-137F-98318E87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6BEC-A82E-461A-874C-C22B2F078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38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3E85-8780-7379-86C6-55D9BC02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710CC-0F4E-940B-F084-5F1730287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C0C36-63BC-AD90-2EB9-7A94224F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D046-438D-46E7-AA75-F73BD2E0F9B1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44BDA-D797-495E-F6EB-2F6C2E43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6B96F-124E-CF27-36CF-9E9C613A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6BEC-A82E-461A-874C-C22B2F078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70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EF767-F4DF-ECD3-BCD0-9592D8D3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DDDB-EE48-400A-BEC6-61C4B6AF2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F098E-EBC0-A236-667E-4941BDDBD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37397-112B-9D75-523D-83E92226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D046-438D-46E7-AA75-F73BD2E0F9B1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5565E-3A82-7067-5BEB-D250AFD4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C7E2E-005E-50C0-A2C6-ADCFE22F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6BEC-A82E-461A-874C-C22B2F078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27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0AF-2E1E-13F7-0661-AE02B5D5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709AF-28BF-B54B-E549-F204B3699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54DFC-F27E-C328-B786-2FF570404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852AC-F935-CB89-CAE7-8169C390F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98189-CE32-2795-042A-5718C64D6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79704-A673-6A4A-90F8-EBEB5C16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D046-438D-46E7-AA75-F73BD2E0F9B1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6F3A7-B849-D3E1-6DFC-E8746F4A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CEAF3-6602-1E07-6FB7-AE621F6C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6BEC-A82E-461A-874C-C22B2F078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10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CEF8-2A44-F660-4176-B7CBE2A3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F7EB9-78A5-9BF9-0F7A-553BBC11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D046-438D-46E7-AA75-F73BD2E0F9B1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C6691-496E-E7E9-1F39-BD493048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AB2A8-0D08-66AE-F384-9A8F1F11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6BEC-A82E-461A-874C-C22B2F078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09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3712B-8B0C-EA95-7D21-7E3F38C1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D046-438D-46E7-AA75-F73BD2E0F9B1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51832-536B-350F-00E3-FEFC8A1F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0B1D7-5B72-1DD4-A62B-C6A75BEF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6BEC-A82E-461A-874C-C22B2F078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82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3174-2246-843F-7D54-1C51E4C2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4BDF8-26B1-DF64-2360-E90830869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4C1E5-EC0E-53AE-C8F6-1AB1C3FAC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55161-29F1-3EEF-162C-D9508718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D046-438D-46E7-AA75-F73BD2E0F9B1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33520-FC44-2399-750F-9CF0E493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221E6-DDF9-5AA6-863F-EC2DA37B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6BEC-A82E-461A-874C-C22B2F078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09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0A25-2B91-A190-9238-1BC29292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31EE1-C553-C321-A77B-888407E10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A4C89-7ADC-BC6D-E1E1-247492275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BD1A2-9C4F-E909-AACC-8A36F1F9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D046-438D-46E7-AA75-F73BD2E0F9B1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C14ED-D3EA-2471-52D0-4716B52D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41884-04CC-D0D7-9C5D-C00BEBE6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6BEC-A82E-461A-874C-C22B2F078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3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9DEA-3E40-4950-4C18-9DD9B530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47D8F-D171-D508-6327-144889949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D43E6-689D-5800-AE41-D197FEB39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5D046-438D-46E7-AA75-F73BD2E0F9B1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42252-6F0E-A6EC-5741-F08A90ED7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E2B1E-7168-1885-E7BC-16F8DA3EB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A6BEC-A82E-461A-874C-C22B2F078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85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6654-0C60-E173-A8CD-6565F0DCF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A4316-7FB2-DCD3-9CC9-5B7364D344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54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E5ACF5-1648-43CE-13B9-27F36AC03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65" y="451975"/>
            <a:ext cx="1688435" cy="2437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D56F77-D3B5-CEE1-45AA-65D645EF7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549" y="1831227"/>
            <a:ext cx="2275624" cy="15722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AF2D0F-2BCF-4887-7D1E-23D0EF986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776" y="2290"/>
            <a:ext cx="2275624" cy="1572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9D5A2F-9DD5-34F9-D96A-0D9DEE21A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288" y="3173147"/>
            <a:ext cx="701426" cy="5596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352DF0-BA52-4831-D8E1-0D909534D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176" y="1690826"/>
            <a:ext cx="701427" cy="5717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323B3A-B6CF-6F7B-69B2-00A98014A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0350964" y="4318376"/>
            <a:ext cx="813814" cy="19794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3F6218-4567-A332-0A17-D79B885795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0958" y="5863957"/>
            <a:ext cx="1209042" cy="6987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567B78-E707-A048-BA28-0F6AA384A0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8922" y="5515064"/>
            <a:ext cx="1315709" cy="104349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5D482F2-7313-823D-9B71-8F90313198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17661" y="4724403"/>
            <a:ext cx="1164665" cy="4638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6FC0B71-F34E-85B9-1A81-AA2CE12F86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1294" y="904924"/>
            <a:ext cx="1527072" cy="100263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ED12DFB-F972-DCC5-1953-090FE858C3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32954" y="3920275"/>
            <a:ext cx="1164666" cy="85502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D92A414-9463-5512-CAEF-323E0CBE92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95002" y="3943065"/>
            <a:ext cx="1398593" cy="73771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CA967CF-049A-9E0B-2FFC-46E0292235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352" y="2895965"/>
            <a:ext cx="726062" cy="7052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38A9322-9F3D-4998-88D9-45EEF369DB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4469" y="3972480"/>
            <a:ext cx="726062" cy="65899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8C311C4-F816-B07F-AAA7-01E8E4FAE8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0352" y="4654130"/>
            <a:ext cx="625528" cy="71147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5AA3495-1D14-0FEE-A58C-40F65ADD34D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8606" y="5525406"/>
            <a:ext cx="965874" cy="6636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8DA5F19-9C25-3E00-748E-3C4813590A5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21408" y="5515064"/>
            <a:ext cx="801371" cy="76879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33A7FEE-4B3C-0879-0E9B-7538FED124B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28843" y="5201118"/>
            <a:ext cx="1189666" cy="953592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CC78BC-2AD0-23A0-7DF4-05904BFA3876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426414" y="3248578"/>
            <a:ext cx="1496365" cy="86703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153EFA-D9F7-6DED-9AB3-A926FD0300D7}"/>
              </a:ext>
            </a:extLst>
          </p:cNvPr>
          <p:cNvCxnSpPr>
            <a:cxnSpLocks/>
          </p:cNvCxnSpPr>
          <p:nvPr/>
        </p:nvCxnSpPr>
        <p:spPr>
          <a:xfrm>
            <a:off x="1369443" y="4267991"/>
            <a:ext cx="1133545" cy="16369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F01E608-624B-70B1-E063-082E30E3768C}"/>
              </a:ext>
            </a:extLst>
          </p:cNvPr>
          <p:cNvCxnSpPr>
            <a:cxnSpLocks/>
          </p:cNvCxnSpPr>
          <p:nvPr/>
        </p:nvCxnSpPr>
        <p:spPr>
          <a:xfrm flipV="1">
            <a:off x="1071543" y="4494332"/>
            <a:ext cx="1364056" cy="67081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D78C72-5F93-67FA-65C2-AABD58852F53}"/>
              </a:ext>
            </a:extLst>
          </p:cNvPr>
          <p:cNvCxnSpPr>
            <a:cxnSpLocks/>
          </p:cNvCxnSpPr>
          <p:nvPr/>
        </p:nvCxnSpPr>
        <p:spPr>
          <a:xfrm flipV="1">
            <a:off x="1494620" y="4646732"/>
            <a:ext cx="1093379" cy="106826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D13EF3E-5DD0-5938-5DCE-5B82D9EE1724}"/>
              </a:ext>
            </a:extLst>
          </p:cNvPr>
          <p:cNvCxnSpPr>
            <a:cxnSpLocks/>
          </p:cNvCxnSpPr>
          <p:nvPr/>
        </p:nvCxnSpPr>
        <p:spPr>
          <a:xfrm flipV="1">
            <a:off x="2609674" y="4452769"/>
            <a:ext cx="360856" cy="119073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E4B8AC3-6CC6-9F9A-D79E-C92110DBF716}"/>
              </a:ext>
            </a:extLst>
          </p:cNvPr>
          <p:cNvCxnSpPr>
            <a:cxnSpLocks/>
          </p:cNvCxnSpPr>
          <p:nvPr/>
        </p:nvCxnSpPr>
        <p:spPr>
          <a:xfrm flipH="1">
            <a:off x="2765346" y="5715000"/>
            <a:ext cx="72436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93CC22A-D901-38CA-874B-8287E07E413C}"/>
              </a:ext>
            </a:extLst>
          </p:cNvPr>
          <p:cNvCxnSpPr>
            <a:cxnSpLocks/>
          </p:cNvCxnSpPr>
          <p:nvPr/>
        </p:nvCxnSpPr>
        <p:spPr>
          <a:xfrm flipV="1">
            <a:off x="3343006" y="2871361"/>
            <a:ext cx="1211904" cy="114826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02558E0-1E67-51D2-2389-ACD3D8D6EE05}"/>
              </a:ext>
            </a:extLst>
          </p:cNvPr>
          <p:cNvCxnSpPr>
            <a:cxnSpLocks/>
          </p:cNvCxnSpPr>
          <p:nvPr/>
        </p:nvCxnSpPr>
        <p:spPr>
          <a:xfrm flipV="1">
            <a:off x="3268103" y="4229081"/>
            <a:ext cx="3040333" cy="7289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7DF9E2-98B0-EDA9-3D71-9F98CFE8D860}"/>
              </a:ext>
            </a:extLst>
          </p:cNvPr>
          <p:cNvCxnSpPr>
            <a:cxnSpLocks/>
          </p:cNvCxnSpPr>
          <p:nvPr/>
        </p:nvCxnSpPr>
        <p:spPr>
          <a:xfrm flipV="1">
            <a:off x="1426414" y="711448"/>
            <a:ext cx="2711620" cy="867937"/>
          </a:xfrm>
          <a:prstGeom prst="line">
            <a:avLst/>
          </a:prstGeom>
          <a:ln w="508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49E9FF7-DDBC-C171-F81E-EF2EDEF1E1EB}"/>
              </a:ext>
            </a:extLst>
          </p:cNvPr>
          <p:cNvCxnSpPr>
            <a:cxnSpLocks/>
          </p:cNvCxnSpPr>
          <p:nvPr/>
        </p:nvCxnSpPr>
        <p:spPr>
          <a:xfrm>
            <a:off x="925097" y="1843034"/>
            <a:ext cx="2045433" cy="2184794"/>
          </a:xfrm>
          <a:prstGeom prst="line">
            <a:avLst/>
          </a:prstGeom>
          <a:ln w="508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B2EB720-2065-19D4-E2E4-FD42A7D38237}"/>
              </a:ext>
            </a:extLst>
          </p:cNvPr>
          <p:cNvCxnSpPr>
            <a:cxnSpLocks/>
          </p:cNvCxnSpPr>
          <p:nvPr/>
        </p:nvCxnSpPr>
        <p:spPr>
          <a:xfrm>
            <a:off x="1444332" y="1870154"/>
            <a:ext cx="2795159" cy="465347"/>
          </a:xfrm>
          <a:prstGeom prst="line">
            <a:avLst/>
          </a:prstGeom>
          <a:ln w="508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49317CA-B201-305F-1008-631E703CE1AF}"/>
              </a:ext>
            </a:extLst>
          </p:cNvPr>
          <p:cNvCxnSpPr>
            <a:cxnSpLocks/>
          </p:cNvCxnSpPr>
          <p:nvPr/>
        </p:nvCxnSpPr>
        <p:spPr>
          <a:xfrm flipV="1">
            <a:off x="1829837" y="1306248"/>
            <a:ext cx="7752489" cy="445863"/>
          </a:xfrm>
          <a:prstGeom prst="line">
            <a:avLst/>
          </a:prstGeom>
          <a:ln w="508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A2C29E9-DFC6-E0C6-4833-ECF7130F2FB1}"/>
              </a:ext>
            </a:extLst>
          </p:cNvPr>
          <p:cNvCxnSpPr>
            <a:cxnSpLocks/>
          </p:cNvCxnSpPr>
          <p:nvPr/>
        </p:nvCxnSpPr>
        <p:spPr>
          <a:xfrm>
            <a:off x="2587999" y="6140823"/>
            <a:ext cx="5346491" cy="1658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EF2CBA-822C-B627-8C95-3F6B54E1CA08}"/>
              </a:ext>
            </a:extLst>
          </p:cNvPr>
          <p:cNvCxnSpPr>
            <a:cxnSpLocks/>
          </p:cNvCxnSpPr>
          <p:nvPr/>
        </p:nvCxnSpPr>
        <p:spPr>
          <a:xfrm>
            <a:off x="9224631" y="6189010"/>
            <a:ext cx="726403" cy="973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AC0A35E-758F-7267-45EF-6A050654B8E8}"/>
              </a:ext>
            </a:extLst>
          </p:cNvPr>
          <p:cNvCxnSpPr>
            <a:cxnSpLocks/>
          </p:cNvCxnSpPr>
          <p:nvPr/>
        </p:nvCxnSpPr>
        <p:spPr>
          <a:xfrm flipV="1">
            <a:off x="10526504" y="5643499"/>
            <a:ext cx="0" cy="2464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07CB7C7-9837-C955-E2B2-B5A8F50CF909}"/>
              </a:ext>
            </a:extLst>
          </p:cNvPr>
          <p:cNvCxnSpPr>
            <a:cxnSpLocks/>
          </p:cNvCxnSpPr>
          <p:nvPr/>
        </p:nvCxnSpPr>
        <p:spPr>
          <a:xfrm flipV="1">
            <a:off x="8866732" y="5188230"/>
            <a:ext cx="0" cy="3602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3C54791-C0B3-B0F7-3CB1-8ECDDAFF6047}"/>
              </a:ext>
            </a:extLst>
          </p:cNvPr>
          <p:cNvCxnSpPr>
            <a:cxnSpLocks/>
          </p:cNvCxnSpPr>
          <p:nvPr/>
        </p:nvCxnSpPr>
        <p:spPr>
          <a:xfrm flipH="1" flipV="1">
            <a:off x="7195127" y="4615288"/>
            <a:ext cx="1388284" cy="298893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4614753-2C23-DB3A-AF29-125B792B814F}"/>
              </a:ext>
            </a:extLst>
          </p:cNvPr>
          <p:cNvCxnSpPr>
            <a:cxnSpLocks/>
          </p:cNvCxnSpPr>
          <p:nvPr/>
        </p:nvCxnSpPr>
        <p:spPr>
          <a:xfrm flipH="1" flipV="1">
            <a:off x="3090148" y="4446195"/>
            <a:ext cx="5476628" cy="655935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F01D223-16A4-832D-7224-193096B70379}"/>
              </a:ext>
            </a:extLst>
          </p:cNvPr>
          <p:cNvCxnSpPr>
            <a:cxnSpLocks/>
          </p:cNvCxnSpPr>
          <p:nvPr/>
        </p:nvCxnSpPr>
        <p:spPr>
          <a:xfrm flipH="1" flipV="1">
            <a:off x="6036982" y="2866422"/>
            <a:ext cx="1010363" cy="1128666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1878AD5-46CF-0118-C637-67C1975DA005}"/>
              </a:ext>
            </a:extLst>
          </p:cNvPr>
          <p:cNvCxnSpPr>
            <a:cxnSpLocks/>
          </p:cNvCxnSpPr>
          <p:nvPr/>
        </p:nvCxnSpPr>
        <p:spPr>
          <a:xfrm>
            <a:off x="6184684" y="904924"/>
            <a:ext cx="1115773" cy="3049113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DE4D21C-F241-20D2-9127-15A3332AE3D8}"/>
              </a:ext>
            </a:extLst>
          </p:cNvPr>
          <p:cNvCxnSpPr>
            <a:cxnSpLocks/>
          </p:cNvCxnSpPr>
          <p:nvPr/>
        </p:nvCxnSpPr>
        <p:spPr>
          <a:xfrm>
            <a:off x="6286141" y="2492395"/>
            <a:ext cx="3207451" cy="274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F4A9570-5CFD-968F-2449-5FCC2B01C5DB}"/>
              </a:ext>
            </a:extLst>
          </p:cNvPr>
          <p:cNvCxnSpPr>
            <a:cxnSpLocks/>
          </p:cNvCxnSpPr>
          <p:nvPr/>
        </p:nvCxnSpPr>
        <p:spPr>
          <a:xfrm flipH="1">
            <a:off x="9139096" y="2769563"/>
            <a:ext cx="801862" cy="1932816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44" name="Picture 143">
            <a:extLst>
              <a:ext uri="{FF2B5EF4-FFF2-40B4-BE49-F238E27FC236}">
                <a16:creationId xmlns:a16="http://schemas.microsoft.com/office/drawing/2014/main" id="{7D0EF0C1-4235-2EF9-5B9C-F942C3845F6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782546" y="1423488"/>
            <a:ext cx="697491" cy="782516"/>
          </a:xfrm>
          <a:prstGeom prst="rect">
            <a:avLst/>
          </a:prstGeom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CEAD858-C166-EB2E-01F2-24AD5D5166BB}"/>
              </a:ext>
            </a:extLst>
          </p:cNvPr>
          <p:cNvCxnSpPr>
            <a:cxnSpLocks/>
          </p:cNvCxnSpPr>
          <p:nvPr/>
        </p:nvCxnSpPr>
        <p:spPr>
          <a:xfrm flipV="1">
            <a:off x="3374156" y="3612932"/>
            <a:ext cx="4873917" cy="49939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E166937-01E0-6692-714A-510A08261345}"/>
              </a:ext>
            </a:extLst>
          </p:cNvPr>
          <p:cNvCxnSpPr>
            <a:cxnSpLocks/>
          </p:cNvCxnSpPr>
          <p:nvPr/>
        </p:nvCxnSpPr>
        <p:spPr>
          <a:xfrm flipV="1">
            <a:off x="8248073" y="1956088"/>
            <a:ext cx="682158" cy="1644459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F174319-86D4-1C54-BF7C-E45919C0CBDB}"/>
              </a:ext>
            </a:extLst>
          </p:cNvPr>
          <p:cNvSpPr txBox="1"/>
          <p:nvPr/>
        </p:nvSpPr>
        <p:spPr>
          <a:xfrm>
            <a:off x="700352" y="581891"/>
            <a:ext cx="679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Router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22C8A37-81A3-348F-6B6D-4B63A0EA747D}"/>
              </a:ext>
            </a:extLst>
          </p:cNvPr>
          <p:cNvSpPr txBox="1"/>
          <p:nvPr/>
        </p:nvSpPr>
        <p:spPr>
          <a:xfrm>
            <a:off x="5667356" y="90401"/>
            <a:ext cx="2306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RPi 4: Android &amp; </a:t>
            </a:r>
            <a:r>
              <a:rPr lang="en-GB" sz="1400" dirty="0" err="1"/>
              <a:t>SeeStar</a:t>
            </a:r>
            <a:r>
              <a:rPr lang="en-GB" sz="1400" dirty="0"/>
              <a:t> App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371FE9B-09DA-7817-2E52-ACBD35F19897}"/>
              </a:ext>
            </a:extLst>
          </p:cNvPr>
          <p:cNvCxnSpPr>
            <a:cxnSpLocks/>
          </p:cNvCxnSpPr>
          <p:nvPr/>
        </p:nvCxnSpPr>
        <p:spPr>
          <a:xfrm>
            <a:off x="6350444" y="864334"/>
            <a:ext cx="3143148" cy="108047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EC6A1AE7-A4B2-CA29-F14A-799E03395A83}"/>
              </a:ext>
            </a:extLst>
          </p:cNvPr>
          <p:cNvSpPr txBox="1"/>
          <p:nvPr/>
        </p:nvSpPr>
        <p:spPr>
          <a:xfrm>
            <a:off x="275229" y="2563567"/>
            <a:ext cx="1169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Rain detector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FA8CBB7-C0FC-498A-A0B6-B3C10B7889CF}"/>
              </a:ext>
            </a:extLst>
          </p:cNvPr>
          <p:cNvSpPr txBox="1"/>
          <p:nvPr/>
        </p:nvSpPr>
        <p:spPr>
          <a:xfrm>
            <a:off x="27515" y="3716819"/>
            <a:ext cx="256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Temp, pressure, humidity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40D8BBD-0019-FEE0-939B-369A47FAF4EF}"/>
              </a:ext>
            </a:extLst>
          </p:cNvPr>
          <p:cNvSpPr txBox="1"/>
          <p:nvPr/>
        </p:nvSpPr>
        <p:spPr>
          <a:xfrm>
            <a:off x="5077114" y="1604726"/>
            <a:ext cx="989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All sky cam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2E767A6-5FCC-9F97-FEDD-24CD5D0A20CD}"/>
              </a:ext>
            </a:extLst>
          </p:cNvPr>
          <p:cNvSpPr txBox="1"/>
          <p:nvPr/>
        </p:nvSpPr>
        <p:spPr>
          <a:xfrm>
            <a:off x="2069701" y="2387548"/>
            <a:ext cx="2205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RPi 4: </a:t>
            </a:r>
            <a:r>
              <a:rPr lang="en-GB" sz="1400" dirty="0" err="1"/>
              <a:t>Raspian</a:t>
            </a:r>
            <a:r>
              <a:rPr lang="en-GB" sz="1400" dirty="0"/>
              <a:t> desktop</a:t>
            </a:r>
            <a:br>
              <a:rPr lang="en-GB" sz="1400" dirty="0"/>
            </a:br>
            <a:r>
              <a:rPr lang="en-GB" sz="1400" dirty="0"/>
              <a:t>           User control software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6EBC4D3-1856-43D4-A6CA-ECBE74D8670F}"/>
              </a:ext>
            </a:extLst>
          </p:cNvPr>
          <p:cNvSpPr txBox="1"/>
          <p:nvPr/>
        </p:nvSpPr>
        <p:spPr>
          <a:xfrm>
            <a:off x="7497795" y="3920275"/>
            <a:ext cx="1653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Relays for control power to RPi 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0B017D8-7A76-D6C5-8A56-5F5CF4BD2485}"/>
              </a:ext>
            </a:extLst>
          </p:cNvPr>
          <p:cNvSpPr txBox="1"/>
          <p:nvPr/>
        </p:nvSpPr>
        <p:spPr>
          <a:xfrm>
            <a:off x="110836" y="477529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Wind</a:t>
            </a:r>
            <a:br>
              <a:rPr lang="en-GB" sz="1400" dirty="0"/>
            </a:br>
            <a:r>
              <a:rPr lang="en-GB" sz="1400" dirty="0"/>
              <a:t>speed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479BA3C-3921-8E24-AC99-B974EE9B7DCB}"/>
              </a:ext>
            </a:extLst>
          </p:cNvPr>
          <p:cNvSpPr txBox="1"/>
          <p:nvPr/>
        </p:nvSpPr>
        <p:spPr>
          <a:xfrm>
            <a:off x="110836" y="5863957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GPS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2FD2CA4-88F5-5CBF-787B-981C21A35C25}"/>
              </a:ext>
            </a:extLst>
          </p:cNvPr>
          <p:cNvSpPr txBox="1"/>
          <p:nvPr/>
        </p:nvSpPr>
        <p:spPr>
          <a:xfrm>
            <a:off x="7630659" y="1479551"/>
            <a:ext cx="130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Servo to power on and off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B7D8528-0FA3-0C10-FB03-E6562F23EE92}"/>
              </a:ext>
            </a:extLst>
          </p:cNvPr>
          <p:cNvSpPr txBox="1"/>
          <p:nvPr/>
        </p:nvSpPr>
        <p:spPr>
          <a:xfrm>
            <a:off x="4933925" y="3393804"/>
            <a:ext cx="1060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USB storage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C860D2D-D0E5-552F-9299-71883E9673AA}"/>
              </a:ext>
            </a:extLst>
          </p:cNvPr>
          <p:cNvSpPr txBox="1"/>
          <p:nvPr/>
        </p:nvSpPr>
        <p:spPr>
          <a:xfrm>
            <a:off x="2757863" y="3553475"/>
            <a:ext cx="688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Pico 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2AE71BD-ACC2-CE97-E5DD-95BA886D9F7C}"/>
              </a:ext>
            </a:extLst>
          </p:cNvPr>
          <p:cNvSpPr txBox="1"/>
          <p:nvPr/>
        </p:nvSpPr>
        <p:spPr>
          <a:xfrm>
            <a:off x="4318457" y="5361175"/>
            <a:ext cx="1387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Enclosure motor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4B17BBC-F22E-6EF7-46A0-8F01329CFA44}"/>
              </a:ext>
            </a:extLst>
          </p:cNvPr>
          <p:cNvSpPr txBox="1"/>
          <p:nvPr/>
        </p:nvSpPr>
        <p:spPr>
          <a:xfrm>
            <a:off x="1700329" y="6269258"/>
            <a:ext cx="1401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Motor 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DB816C8-4F67-696A-A03B-5630F1411F26}"/>
              </a:ext>
            </a:extLst>
          </p:cNvPr>
          <p:cNvSpPr txBox="1"/>
          <p:nvPr/>
        </p:nvSpPr>
        <p:spPr>
          <a:xfrm>
            <a:off x="7009258" y="5327115"/>
            <a:ext cx="1357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7ah 12V Battery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FFC7460-E20C-B585-9A25-351E208B3354}"/>
              </a:ext>
            </a:extLst>
          </p:cNvPr>
          <p:cNvSpPr txBox="1"/>
          <p:nvPr/>
        </p:nvSpPr>
        <p:spPr>
          <a:xfrm>
            <a:off x="10066816" y="4593408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Solar panel 10W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DC19562-6D66-6A9F-2640-0436AB683D80}"/>
              </a:ext>
            </a:extLst>
          </p:cNvPr>
          <p:cNvSpPr txBox="1"/>
          <p:nvPr/>
        </p:nvSpPr>
        <p:spPr>
          <a:xfrm>
            <a:off x="8377491" y="4436725"/>
            <a:ext cx="856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12v to 5v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4D92838-6A29-0631-606A-8302DA106064}"/>
              </a:ext>
            </a:extLst>
          </p:cNvPr>
          <p:cNvSpPr txBox="1"/>
          <p:nvPr/>
        </p:nvSpPr>
        <p:spPr>
          <a:xfrm>
            <a:off x="11148773" y="6098248"/>
            <a:ext cx="89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Regulator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EA3490A-367A-3792-199B-A6EDD44B13B7}"/>
              </a:ext>
            </a:extLst>
          </p:cNvPr>
          <p:cNvSpPr txBox="1"/>
          <p:nvPr/>
        </p:nvSpPr>
        <p:spPr>
          <a:xfrm>
            <a:off x="10255383" y="245977"/>
            <a:ext cx="1479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ZWO  </a:t>
            </a:r>
            <a:r>
              <a:rPr lang="en-GB" sz="1400" dirty="0" err="1"/>
              <a:t>SeeStar</a:t>
            </a:r>
            <a:r>
              <a:rPr lang="en-GB" sz="1400" dirty="0"/>
              <a:t> S50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D160A6C-3FD8-1537-7ADB-42BDD6CB8DFF}"/>
              </a:ext>
            </a:extLst>
          </p:cNvPr>
          <p:cNvSpPr txBox="1"/>
          <p:nvPr/>
        </p:nvSpPr>
        <p:spPr>
          <a:xfrm>
            <a:off x="31679" y="36721"/>
            <a:ext cx="264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CRAYSTATION SCHEMATIC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DF73F28-FAB7-A9DE-C0D9-1F11CEDD0615}"/>
              </a:ext>
            </a:extLst>
          </p:cNvPr>
          <p:cNvSpPr txBox="1"/>
          <p:nvPr/>
        </p:nvSpPr>
        <p:spPr>
          <a:xfrm>
            <a:off x="5000843" y="46936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5V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F5C2CFF-FACE-6D16-8CDA-959155445A8C}"/>
              </a:ext>
            </a:extLst>
          </p:cNvPr>
          <p:cNvSpPr txBox="1"/>
          <p:nvPr/>
        </p:nvSpPr>
        <p:spPr>
          <a:xfrm>
            <a:off x="6308654" y="299896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5V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F229DF3-33C3-0A2C-EF3D-AE1E697A9C3C}"/>
              </a:ext>
            </a:extLst>
          </p:cNvPr>
          <p:cNvSpPr txBox="1"/>
          <p:nvPr/>
        </p:nvSpPr>
        <p:spPr>
          <a:xfrm>
            <a:off x="6566473" y="189822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5V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DD2358B-DA1E-8512-5A8F-67E1ECEE0C87}"/>
              </a:ext>
            </a:extLst>
          </p:cNvPr>
          <p:cNvSpPr txBox="1"/>
          <p:nvPr/>
        </p:nvSpPr>
        <p:spPr>
          <a:xfrm>
            <a:off x="9604259" y="337159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5V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07540D4-5457-F94A-3DDA-34F89CF8405F}"/>
              </a:ext>
            </a:extLst>
          </p:cNvPr>
          <p:cNvSpPr txBox="1"/>
          <p:nvPr/>
        </p:nvSpPr>
        <p:spPr>
          <a:xfrm>
            <a:off x="5327451" y="6213347"/>
            <a:ext cx="47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12V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352EE52-699E-5839-A1E6-7B12D5C614C8}"/>
              </a:ext>
            </a:extLst>
          </p:cNvPr>
          <p:cNvSpPr txBox="1"/>
          <p:nvPr/>
        </p:nvSpPr>
        <p:spPr>
          <a:xfrm>
            <a:off x="9333263" y="5899462"/>
            <a:ext cx="47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12V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27A7A14-A9CD-0A1A-78E3-1024E70FC471}"/>
              </a:ext>
            </a:extLst>
          </p:cNvPr>
          <p:cNvSpPr txBox="1"/>
          <p:nvPr/>
        </p:nvSpPr>
        <p:spPr>
          <a:xfrm>
            <a:off x="8808947" y="5222290"/>
            <a:ext cx="47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12V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24C8F25-98F7-C216-C613-C0D3467140ED}"/>
              </a:ext>
            </a:extLst>
          </p:cNvPr>
          <p:cNvSpPr txBox="1"/>
          <p:nvPr/>
        </p:nvSpPr>
        <p:spPr>
          <a:xfrm rot="18737646">
            <a:off x="3718107" y="2849448"/>
            <a:ext cx="1080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Serial Comms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65BC661-13B1-45EA-AB79-6D389A856A6A}"/>
              </a:ext>
            </a:extLst>
          </p:cNvPr>
          <p:cNvSpPr txBox="1"/>
          <p:nvPr/>
        </p:nvSpPr>
        <p:spPr>
          <a:xfrm>
            <a:off x="7670807" y="615641"/>
            <a:ext cx="1307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Bluetooth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86B16D5-BC1F-FA60-1DAD-9F457920964D}"/>
              </a:ext>
            </a:extLst>
          </p:cNvPr>
          <p:cNvSpPr txBox="1"/>
          <p:nvPr/>
        </p:nvSpPr>
        <p:spPr>
          <a:xfrm>
            <a:off x="1403157" y="2183229"/>
            <a:ext cx="1307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WiFi</a:t>
            </a:r>
            <a:endParaRPr lang="en-GB" sz="14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74A9900-94BB-A9F6-F483-8F3754A576AD}"/>
              </a:ext>
            </a:extLst>
          </p:cNvPr>
          <p:cNvSpPr txBox="1"/>
          <p:nvPr/>
        </p:nvSpPr>
        <p:spPr>
          <a:xfrm rot="21305422">
            <a:off x="2964257" y="1313367"/>
            <a:ext cx="1307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WiFi</a:t>
            </a:r>
            <a:endParaRPr lang="en-GB" sz="14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BBDE5E8-8133-35D7-AA4E-7B13869D225F}"/>
              </a:ext>
            </a:extLst>
          </p:cNvPr>
          <p:cNvSpPr txBox="1"/>
          <p:nvPr/>
        </p:nvSpPr>
        <p:spPr>
          <a:xfrm rot="445163">
            <a:off x="2894137" y="1901188"/>
            <a:ext cx="1307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WiFi</a:t>
            </a:r>
            <a:endParaRPr lang="en-GB" sz="14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F3E7750-FCEF-BF1E-A612-2E3A527234D7}"/>
              </a:ext>
            </a:extLst>
          </p:cNvPr>
          <p:cNvSpPr txBox="1"/>
          <p:nvPr/>
        </p:nvSpPr>
        <p:spPr>
          <a:xfrm rot="20581486">
            <a:off x="2736921" y="662797"/>
            <a:ext cx="1307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WiFi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5499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6654-0C60-E173-A8CD-6565F0DCF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A4316-7FB2-DCD3-9CC9-5B7364D344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4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82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Keith Rickard</dc:creator>
  <cp:lastModifiedBy>Keith Rickard</cp:lastModifiedBy>
  <cp:revision>4</cp:revision>
  <dcterms:created xsi:type="dcterms:W3CDTF">2024-09-23T17:29:12Z</dcterms:created>
  <dcterms:modified xsi:type="dcterms:W3CDTF">2024-09-23T19:16:36Z</dcterms:modified>
</cp:coreProperties>
</file>