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ushroomClassification_1714478543217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F8C0A9-A3F3-4D51-B20D-3A147A79E5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Mushroom Classification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E4D69F-516D-46CD-842F-D3E1F4B061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4/30/2024 12:04:38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81B3087-E012-46BA-AE5A-00D487DF5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AFEFA73-6176-4EFD-9DE8-F863A978B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8BD06CC-E221-483B-B278-D0F9B6A45D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9B5795F-451A-485B-8B92-DC52A0BB2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2024-04-30T12:04:38Z</dcterms:created>
  <dcterms:modified xsi:type="dcterms:W3CDTF">2024-04-30T12:04:38Z</dcterms:modified>
</cp:coreProperties>
</file>