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2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Tradutor da Ciência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Projeto Imersão IA Alura + Google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700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O Tradutor da Ciência…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636000"/>
            <a:ext cx="5873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… usa inteligência artificial para transformar artigos científicos complexos em textos claros e acessíveis para todos. Acreditamos que o conhecimento científico deve ser para todos, por isso, nosso sistema "traduz" a linguagem científica, tornando as descobertas mais compreensíveis para qualquer pessoa.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Junte-se a nós e explore as maravilhas da ciência de forma fácil e prazerosa!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34946" r="35141" t="0"/>
          <a:stretch/>
        </p:blipFill>
        <p:spPr>
          <a:xfrm>
            <a:off x="6409478" y="0"/>
            <a:ext cx="2734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075" y="162725"/>
            <a:ext cx="63384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O que ele faz?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1941300" y="1377475"/>
            <a:ext cx="54207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O tradutor da ciência 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pode ajudar jornalistas, estudantes e profissionais de diferentes áreas a trocar informações, eliminando as fronteiras entre os diferentes campos de estudo das ciências.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Elimina jargões técnicos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Substitui termos científicos complexos por palavras e frases mais comuns, facilitando a compreensão para o público em geral.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Resume textos longos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Condensa a informação essencial de artigos científicos extensos, criando versões mais curtas e diretas.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Adapta informações para diferentes públicos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Ajusta a linguagem e o nível de detalhe de acordo com o público-alvo, criando conteúdos específicos para estudantes, curiosos ou especialistas.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3100" y="712150"/>
            <a:ext cx="71817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Quantas novas informações você poderia acessar com facilidade </a:t>
            </a:r>
            <a:r>
              <a:rPr lang="pt-BR" sz="4100">
                <a:solidFill>
                  <a:schemeClr val="accent5"/>
                </a:solidFill>
              </a:rPr>
              <a:t>se as barreiras linguísticas dos jargões técnicos desaparecerem?</a:t>
            </a:r>
            <a:endParaRPr sz="4100">
              <a:solidFill>
                <a:schemeClr val="accent5"/>
              </a:solidFill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daço de fita adesiva prendendo uma nota ao slid" id="96" name="Google Shape;96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Vá além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As barreiras linguísticas, </a:t>
              </a: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tanto</a:t>
              </a: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ligadas a jargões técnicos como dificuldades na tradução, podem ser transpostas pela Inteligência Artificial, fazendo a ciência avançar além das fronteiras.</a:t>
              </a:r>
              <a:endParaRPr b="1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83100" y="712150"/>
            <a:ext cx="8797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Com o Tradutor da Ciência, você pode…</a:t>
            </a:r>
            <a:endParaRPr sz="3300"/>
          </a:p>
        </p:txBody>
      </p:sp>
      <p:sp>
        <p:nvSpPr>
          <p:cNvPr id="103" name="Google Shape;103;p17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6125275" y="2061900"/>
            <a:ext cx="26295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Compartilhar conhecimento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pt-BR" sz="1300"/>
              <a:t>Espalhe a ciência! Compartilhe os textos traduzidos com seus amigos e familiares. Democratize o conhecimento e contribua para um mundo mais informado.</a:t>
            </a:r>
            <a:endParaRPr b="0" sz="1300">
              <a:solidFill>
                <a:schemeClr val="lt1"/>
              </a:solidFill>
            </a:endParaRPr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Desvendar o mundo da ciência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pt-BR" sz="1200"/>
              <a:t>Entenda as últimas descobertas científicas sem precisar ser um especialista. Traduzimos artigos complexos para uma linguagem clara e fácil de compreender.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Aprender algo novo todos os dias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pt-BR" sz="1200"/>
              <a:t>Alimente sua curiosidade! Acesse conteúdos científicos resumidos e simplificados sobre os mais diversos temas. Expanda seus horizontes com a ciência ao seu alcance.</a:t>
            </a:r>
            <a:endParaRPr b="0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