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9AD5-BD71-9EAC-6F89-3C6B9C168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29E54-DFCA-B25C-4C44-5FFEA5F5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E792-5AD4-C3D9-CC33-3A69D708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AC5CB-3FEF-C24D-2E88-EF3850D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717F-1AE3-3FF4-FFF7-32EB9DE7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23C2-1FAD-F9B6-F297-541D83BF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DC9CA-99BB-592A-826B-82367380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98B36-8BEE-049C-9F6D-4D46480E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490B-2DEA-5767-69DD-CB2B7546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B9B2-92C8-5F5B-681C-B007BCE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4937E-8648-7645-6CF0-DDFB64CA3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F64AB-6A56-399A-EDD1-6FB77BDFA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B0CA-D4B5-DE70-23D9-307C2BD4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81A30-4AA4-EA7F-3296-17077AAF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D872-17ED-E0A0-C671-F3D2CEB8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3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0535-8256-5EF7-151E-0766C819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448C-1256-9828-0292-AD164F4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A6D8-C176-097C-7212-D0FE5378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5FF9-8E74-6849-C7DB-C53857EA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2C37-8C58-7425-F78B-F1BCFB48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38AE-BD07-6CB1-1B33-300DFD0A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5CC0F-5CE0-DCBE-8EE5-653DF9D4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63B-44A4-5616-DF51-52BA4BD4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EA407-1214-A0CE-FD19-4D83DBB9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63EC-FBA7-693A-32E8-D12F1CDB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2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9458-595F-1E18-CD2A-DEB914B7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55D3-8E3B-28EC-8674-1EF9FC417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1E455-BED3-D32C-920A-DC9B010FD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DD9AB-9F0E-984D-304E-B909938A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708FA-CF6C-A521-E2E9-6B081711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FBACE-3C6C-221A-71C5-A06DF6A8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0EBF-1E17-0E32-8A98-076D5991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D89FB-A817-10DB-E24A-1180B4855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97269-44D5-9B9C-A642-00B1524A0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A5FC3-6C25-EAA2-5D1A-FA80A5065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90186-625F-E0FF-3CBC-C04CF34E6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F361C-1DC2-2748-6994-E30BC201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4A76A-FC6D-E17C-27D2-9D32F19A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0ADF2-46C6-6509-CBCB-A71B96B2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019F-F4CE-A315-20E2-2EDBEE38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AEFCC-07EA-31A6-8EF7-642A233F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3CE2D-21CA-E25A-504E-10E67E77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2C982-E3D7-797C-277A-77C66726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5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A13CC-E75B-695B-74D5-897028C2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2790C-C880-0324-72E6-4A708080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A6B78-5B84-EDE3-A4CA-C7DFD6CD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6252-8ACC-FA8B-A826-61FEB7C8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0EDD-8B4E-05D8-73B8-E4229F94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204B5-34FB-A8BC-7F3B-7B327873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4B22-355C-6706-725D-24E27D58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D8EE-B34B-9BE7-BCFD-5ADE5D0F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AC64-1A36-BA55-B669-0A7F30A2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8030-35C3-6A63-4C8F-C1CE33F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7BC35-AC2A-502A-10EE-40FCC0E94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0E74D-0C87-077D-12B1-730332D39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371A4-2E19-AE0E-BC8C-2C18A736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038D2-2919-B7EC-C32B-13B2F364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38936-36FD-A7BF-CCAC-CC17D478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268E2-53CA-132F-00D2-61F8F09A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26F80-793C-0656-3E16-9B4A5932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65B6-4122-DD1D-FFE5-EE55F35D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4C62-508D-4713-B6E7-297F5E4BF0D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B687-CEBF-4F81-D8D8-1723739AA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1473-DD3B-9ADD-32DE-299AB03F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E9A5-61F5-42DC-BF62-6EAC4D54D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40B97-7BEF-CCC5-39A8-3F9C674C7B3D}"/>
              </a:ext>
            </a:extLst>
          </p:cNvPr>
          <p:cNvSpPr txBox="1"/>
          <p:nvPr/>
        </p:nvSpPr>
        <p:spPr>
          <a:xfrm>
            <a:off x="3415447" y="322539"/>
            <a:ext cx="18192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LUNAR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 </a:t>
            </a:r>
          </a:p>
          <a:p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L</a:t>
            </a:r>
            <a:r>
              <a:rPr lang="en-US" sz="14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AMMPS</a:t>
            </a:r>
            <a:r>
              <a:rPr lang="en-US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 </a:t>
            </a:r>
          </a:p>
          <a:p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U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tility (for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lack-Lato"/>
              </a:rPr>
              <a:t>amorphous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) </a:t>
            </a:r>
          </a:p>
          <a:p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N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etwork</a:t>
            </a:r>
          </a:p>
          <a:p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A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nalysis and</a:t>
            </a:r>
          </a:p>
          <a:p>
            <a:r>
              <a:rPr lang="en-US" sz="28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R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eactivity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Graphic 3" descr="Remote learning science with solid fill">
            <a:extLst>
              <a:ext uri="{FF2B5EF4-FFF2-40B4-BE49-F238E27FC236}">
                <a16:creationId xmlns:a16="http://schemas.microsoft.com/office/drawing/2014/main" id="{8B3CFB33-FF30-6F1B-00C1-BF84526753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44" t="13223" r="6958" b="12360"/>
          <a:stretch/>
        </p:blipFill>
        <p:spPr>
          <a:xfrm>
            <a:off x="340438" y="392409"/>
            <a:ext cx="2990850" cy="253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1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arth globe: Americas with solid fill">
            <a:extLst>
              <a:ext uri="{FF2B5EF4-FFF2-40B4-BE49-F238E27FC236}">
                <a16:creationId xmlns:a16="http://schemas.microsoft.com/office/drawing/2014/main" id="{BA1CE5C1-18E4-F2A3-C049-6B59261C6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2144" y="2277609"/>
            <a:ext cx="2194560" cy="219456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3E8174-98B9-E6B7-9510-015088348CC7}"/>
              </a:ext>
            </a:extLst>
          </p:cNvPr>
          <p:cNvSpPr/>
          <p:nvPr/>
        </p:nvSpPr>
        <p:spPr>
          <a:xfrm>
            <a:off x="2711042" y="1525811"/>
            <a:ext cx="3818263" cy="3942826"/>
          </a:xfrm>
          <a:custGeom>
            <a:avLst/>
            <a:gdLst>
              <a:gd name="connsiteX0" fmla="*/ 0 w 3818263"/>
              <a:gd name="connsiteY0" fmla="*/ 1971413 h 3942826"/>
              <a:gd name="connsiteX1" fmla="*/ 1909132 w 3818263"/>
              <a:gd name="connsiteY1" fmla="*/ 0 h 3942826"/>
              <a:gd name="connsiteX2" fmla="*/ 3818264 w 3818263"/>
              <a:gd name="connsiteY2" fmla="*/ 1971413 h 3942826"/>
              <a:gd name="connsiteX3" fmla="*/ 1909132 w 3818263"/>
              <a:gd name="connsiteY3" fmla="*/ 3942826 h 3942826"/>
              <a:gd name="connsiteX4" fmla="*/ 0 w 3818263"/>
              <a:gd name="connsiteY4" fmla="*/ 1971413 h 394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263" h="3942826" extrusionOk="0">
                <a:moveTo>
                  <a:pt x="0" y="1971413"/>
                </a:moveTo>
                <a:cubicBezTo>
                  <a:pt x="-189978" y="847396"/>
                  <a:pt x="752691" y="-10802"/>
                  <a:pt x="1909132" y="0"/>
                </a:cubicBezTo>
                <a:cubicBezTo>
                  <a:pt x="2949383" y="36734"/>
                  <a:pt x="3700068" y="782194"/>
                  <a:pt x="3818264" y="1971413"/>
                </a:cubicBezTo>
                <a:cubicBezTo>
                  <a:pt x="3980684" y="2944282"/>
                  <a:pt x="3145279" y="3927224"/>
                  <a:pt x="1909132" y="3942826"/>
                </a:cubicBezTo>
                <a:cubicBezTo>
                  <a:pt x="851956" y="3925548"/>
                  <a:pt x="-57448" y="3201943"/>
                  <a:pt x="0" y="1971413"/>
                </a:cubicBezTo>
                <a:close/>
              </a:path>
            </a:pathLst>
          </a:custGeom>
          <a:noFill/>
          <a:ln w="38100">
            <a:solidFill>
              <a:schemeClr val="accent3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11229773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2299F-55A1-F618-9AC3-C36BFBC1EFE6}"/>
              </a:ext>
            </a:extLst>
          </p:cNvPr>
          <p:cNvSpPr txBox="1"/>
          <p:nvPr/>
        </p:nvSpPr>
        <p:spPr>
          <a:xfrm>
            <a:off x="5077373" y="2151727"/>
            <a:ext cx="18192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L</a:t>
            </a:r>
            <a:r>
              <a:rPr lang="en-US" sz="14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AMMPS</a:t>
            </a:r>
            <a:r>
              <a:rPr lang="en-US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 </a:t>
            </a:r>
          </a:p>
          <a:p>
            <a:r>
              <a:rPr lang="en-US" sz="32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U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tility (for) </a:t>
            </a:r>
          </a:p>
          <a:p>
            <a:r>
              <a:rPr lang="en-US" sz="32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N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etwork</a:t>
            </a:r>
          </a:p>
          <a:p>
            <a:r>
              <a:rPr lang="en-US" sz="32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A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nalysis (and)</a:t>
            </a:r>
          </a:p>
          <a:p>
            <a:r>
              <a:rPr lang="en-US" sz="3200" b="1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R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lack-Lato"/>
              </a:rPr>
              <a:t>eactivity</a:t>
            </a:r>
            <a:endParaRPr 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Graphic 2" descr="Moon outline">
            <a:extLst>
              <a:ext uri="{FF2B5EF4-FFF2-40B4-BE49-F238E27FC236}">
                <a16:creationId xmlns:a16="http://schemas.microsoft.com/office/drawing/2014/main" id="{9DE880E4-7ADF-2F91-08A1-12DC1C9AD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2973" y="9873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1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Slack-Lato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Kemppainen</dc:creator>
  <cp:lastModifiedBy>Josh Kemppainen</cp:lastModifiedBy>
  <cp:revision>14</cp:revision>
  <dcterms:created xsi:type="dcterms:W3CDTF">2023-11-27T21:37:22Z</dcterms:created>
  <dcterms:modified xsi:type="dcterms:W3CDTF">2023-11-27T23:00:25Z</dcterms:modified>
</cp:coreProperties>
</file>