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76" r:id="rId2"/>
    <p:sldId id="451" r:id="rId3"/>
    <p:sldId id="274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40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DREIDING is straight forward enough that nothing really requires documentation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140B38-9D76-CF6E-A0CE-BA99A802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19322</TotalTime>
  <Words>124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Atom Typing Color Nomenclature</vt:lpstr>
      <vt:lpstr>About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1307</cp:revision>
  <dcterms:created xsi:type="dcterms:W3CDTF">2020-08-13T14:46:37Z</dcterms:created>
  <dcterms:modified xsi:type="dcterms:W3CDTF">2023-02-28T21:38:00Z</dcterms:modified>
</cp:coreProperties>
</file>