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76" r:id="rId2"/>
    <p:sldId id="451" r:id="rId3"/>
    <p:sldId id="580" r:id="rId4"/>
    <p:sldId id="274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40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CT    12.011150    C           4        Aliphatic C</a:t>
            </a:r>
          </a:p>
          <a:p>
            <a:r>
              <a:rPr lang="en-US" b="1" dirty="0"/>
              <a:t>CG    12.011150    C           1        Graphite C</a:t>
            </a:r>
          </a:p>
          <a:p>
            <a:r>
              <a:rPr lang="en-US" b="1" dirty="0"/>
              <a:t>CC    12.011150    C           3        Carbonate ion C, AMBER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164427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19818</TotalTime>
  <Words>142</Words>
  <Application>Microsoft Office PowerPoint</Application>
  <PresentationFormat>On-screen Show (16:9)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Atom Typing Color Nomenclature</vt:lpstr>
      <vt:lpstr>Carbon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1196</cp:revision>
  <dcterms:created xsi:type="dcterms:W3CDTF">2020-08-13T14:46:37Z</dcterms:created>
  <dcterms:modified xsi:type="dcterms:W3CDTF">2023-02-23T21:40:21Z</dcterms:modified>
</cp:coreProperties>
</file>