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1" r:id="rId9"/>
    <p:sldId id="267" r:id="rId10"/>
    <p:sldId id="269" r:id="rId11"/>
    <p:sldId id="268" r:id="rId12"/>
    <p:sldId id="274" r:id="rId13"/>
    <p:sldId id="263" r:id="rId14"/>
    <p:sldId id="276" r:id="rId15"/>
    <p:sldId id="264" r:id="rId16"/>
    <p:sldId id="265" r:id="rId17"/>
    <p:sldId id="277" r:id="rId18"/>
    <p:sldId id="278" r:id="rId19"/>
    <p:sldId id="279" r:id="rId20"/>
    <p:sldId id="281" r:id="rId21"/>
    <p:sldId id="282" r:id="rId22"/>
    <p:sldId id="283" r:id="rId23"/>
    <p:sldId id="284" r:id="rId24"/>
    <p:sldId id="285" r:id="rId25"/>
    <p:sldId id="286" r:id="rId26"/>
    <p:sldId id="270" r:id="rId27"/>
    <p:sldId id="271" r:id="rId28"/>
    <p:sldId id="275" r:id="rId29"/>
    <p:sldId id="272" r:id="rId30"/>
    <p:sldId id="280" r:id="rId31"/>
    <p:sldId id="27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Eriksson" initials="B.E" lastIdx="1" clrIdx="0">
    <p:extLst>
      <p:ext uri="{19B8F6BF-5375-455C-9EA6-DF929625EA0E}">
        <p15:presenceInfo xmlns:p15="http://schemas.microsoft.com/office/powerpoint/2012/main" userId="Ben Eriks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12DA-F63A-4450-B348-66AFF17F2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1360A-4DD1-49B2-A01B-4AF4DD3CE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3DBB7-B6B3-4F51-8CAB-4CAF0B0A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029E-4253-43DF-8147-032E07E98B85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930B1-D9E5-4A47-B433-53ADD78B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8FC14-D244-40E0-9C56-BCE1DC31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490D-57F0-4218-99F3-77FF7C99B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16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E9BA-340B-4803-97C7-BD8C6BE5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474E8-9E71-4515-836D-FDB42A498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FB75-F944-43C1-9245-BC8C1756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029E-4253-43DF-8147-032E07E98B85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AB946-73AF-46B2-9B76-40BF32B7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AB8D5-A3E0-43DF-BD35-2BE91545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490D-57F0-4218-99F3-77FF7C99B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0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EAF18-2833-46E4-85C2-9B14C26D9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32ADC-259D-47D3-8C28-E15CE5435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318A8-6DB9-41F7-B20D-B88407B6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029E-4253-43DF-8147-032E07E98B85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D371-9D6A-40FC-BE62-A4CF40CC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594C5-47FB-4700-AEBA-72E8F811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490D-57F0-4218-99F3-77FF7C99B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30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8505-5424-41C3-8BEC-90ECFE00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24F7-2BB8-4D8F-9DB2-9EDDD8B1C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612A8-1CF9-4E02-9934-CB53B8B7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029E-4253-43DF-8147-032E07E98B85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C607E-11DE-4AA0-84CF-A866D500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E629B-E312-445D-8930-BE5FD23F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490D-57F0-4218-99F3-77FF7C99B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24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FD9F-2890-4670-A072-9B3416B7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54113-CEEA-471E-8079-791C64044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9F0F1-5BCE-4D69-877C-0CA6C381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029E-4253-43DF-8147-032E07E98B85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C2AEB-38EE-4183-97E9-8B6E5025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8121E-30BA-4E5F-B5A2-004F7BC5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490D-57F0-4218-99F3-77FF7C99B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61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4255-113C-4B8F-B382-CCEA1D3A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12DA2-38FC-4BD6-A2F0-7C4F84802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58A3C-D3D4-49CA-8755-4EADFA1BB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9CC22-8B6E-46B8-921F-45276893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029E-4253-43DF-8147-032E07E98B85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66271-DF62-469B-94CC-792BF98C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B398C-1C87-4849-ACB5-CFCFAE82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490D-57F0-4218-99F3-77FF7C99B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99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2CA5-289A-4C7F-B9F4-5647D916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E9389-108D-479D-9FD8-1EDD5FEB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76878-7BC5-4002-98D0-892C8D0B2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5E346-DA43-40B6-A8EA-57531EC62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C785A-27A9-442A-82D6-28DA8F6CD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30323-D009-49A2-88E5-AE9DAEF6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029E-4253-43DF-8147-032E07E98B85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D0386-384C-4391-9256-8CD761C5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F11B1-047F-44CF-8555-BB75D066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490D-57F0-4218-99F3-77FF7C99B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41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C09C-0151-4738-8C0C-778D8BF9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6AFAA-94C1-4324-A527-0224232C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029E-4253-43DF-8147-032E07E98B85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2B0A2-2A2A-414D-8FE5-E04FF196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7A5B0-203A-478C-B895-49B0D8E3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490D-57F0-4218-99F3-77FF7C99B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8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76BC6-21C3-4A1A-8427-EA7B437B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029E-4253-43DF-8147-032E07E98B85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ABCAD-5F6F-4BF0-8C6F-A0557B37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2FACF-B2B9-48D5-B2B9-50D4FEF9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490D-57F0-4218-99F3-77FF7C99B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90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EEDC-877E-48B2-8906-9BD67B85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BA7A2-5A40-430E-B314-16C9C6B25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AFCA7-9F54-4221-A4EC-308A62D0D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59255-2971-483D-B148-BE2D1D7D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029E-4253-43DF-8147-032E07E98B85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B7090-841B-4970-B153-05D7D5CA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0255B-D5B5-4A2E-9372-201CD63F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490D-57F0-4218-99F3-77FF7C99B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92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8CB8-465F-4CC3-A165-0C598C11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A48A5-9209-4BCE-A3ED-962DFD154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FEA0D-D516-4BD8-BF62-CE60B6A8E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8A637-BFDB-466E-94E6-0B119FC3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029E-4253-43DF-8147-032E07E98B85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3DA45-0746-4493-8176-0FEDEF1C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52643-69A9-4B7F-8EFB-26E705E3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490D-57F0-4218-99F3-77FF7C99B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09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8E14A-164C-48EE-85C3-6D28A46B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98E1-775B-4B28-A0AA-71902910A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24AEE-A239-4E20-97D6-E069E6EC5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D029E-4253-43DF-8147-032E07E98B85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4325-EAEB-4420-BDF0-D4817ABA3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5BDE0-0B16-4E53-B97A-6CB2104BD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F490D-57F0-4218-99F3-77FF7C99B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27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desk.uogfirstaidsociety.org.uk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urces.uogfirstaidsociety.org.uk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uogfirstaidsociety.org.uk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rava.com/activities/263093816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3words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uogfirstaidsociety.org.uk/event/deploying-to-the-peoples-march-in-london-let-us-be-heard-march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ogfirstaidsociety.org.uk/event/supporting-uog-pub-sports-help-for-heroes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uogfirstaidsociety.org.uk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acebook.com/groups/uogfas" TargetMode="External"/><Relationship Id="rId4" Type="http://schemas.openxmlformats.org/officeDocument/2006/relationships/hyperlink" Target="https://www.yourstudentsunion.com/organisation/firstai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urces.uogfirstaidsociety.org.uk/2019/Meeting%20%231%2018-10-2019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2502-DD83-4C82-A189-D148EF5F0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7440" y="1250066"/>
            <a:ext cx="8521430" cy="1254315"/>
          </a:xfrm>
        </p:spPr>
        <p:txBody>
          <a:bodyPr>
            <a:normAutofit/>
          </a:bodyPr>
          <a:lstStyle/>
          <a:p>
            <a:r>
              <a:rPr lang="en-GB" sz="8000" dirty="0"/>
              <a:t>Introductory</a:t>
            </a:r>
            <a:endParaRPr lang="en-GB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8DDF2-34BE-48DA-AC81-9404ED9D3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37440" y="3052676"/>
            <a:ext cx="9144000" cy="752647"/>
          </a:xfrm>
        </p:spPr>
        <p:txBody>
          <a:bodyPr>
            <a:normAutofit/>
          </a:bodyPr>
          <a:lstStyle/>
          <a:p>
            <a:r>
              <a:rPr lang="en-GB" sz="2800" dirty="0"/>
              <a:t>Meeting #1: A little bit about </a:t>
            </a:r>
            <a:r>
              <a:rPr lang="en-GB" sz="2800" dirty="0" err="1"/>
              <a:t>UoG</a:t>
            </a:r>
            <a:r>
              <a:rPr lang="en-GB" sz="2800" dirty="0"/>
              <a:t> FAS</a:t>
            </a:r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C187918-8564-4FA1-8FA2-2F0316441F11}"/>
              </a:ext>
            </a:extLst>
          </p:cNvPr>
          <p:cNvSpPr txBox="1">
            <a:spLocks/>
          </p:cNvSpPr>
          <p:nvPr/>
        </p:nvSpPr>
        <p:spPr>
          <a:xfrm>
            <a:off x="1296364" y="5386657"/>
            <a:ext cx="3760173" cy="877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18/10/2019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24211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7F39-F668-4D35-B82B-DD786A7E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3" y="365125"/>
            <a:ext cx="11424213" cy="1325563"/>
          </a:xfrm>
        </p:spPr>
        <p:txBody>
          <a:bodyPr/>
          <a:lstStyle/>
          <a:p>
            <a:r>
              <a:rPr lang="en-GB" dirty="0"/>
              <a:t>No Plasters? No Problem.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1E6B8F-4054-432E-B32F-7F334C2B0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When push comes to shove, </a:t>
            </a:r>
            <a:r>
              <a:rPr lang="en-GB" sz="2400" b="1" dirty="0"/>
              <a:t>essential</a:t>
            </a:r>
            <a:r>
              <a:rPr lang="en-GB" sz="2400" dirty="0"/>
              <a:t> life-saving skills can’t be packed into a Medical Bag.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Who carries around a 300-piece medical kit on the way to Lidl? No one – unless you live near a very dangerous Lidl. After all, the pastries do fly off the shelves; It’s a serious game.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In times of crisis, </a:t>
            </a:r>
            <a:r>
              <a:rPr lang="en-GB" sz="2400" b="1" dirty="0">
                <a:solidFill>
                  <a:srgbClr val="FF0000"/>
                </a:solidFill>
              </a:rPr>
              <a:t>YOU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/>
              <a:t>can help.</a:t>
            </a:r>
            <a:endParaRPr lang="en-GB" sz="2400" b="1" dirty="0">
              <a:solidFill>
                <a:srgbClr val="FF0000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943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7F39-F668-4D35-B82B-DD786A7E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0" y="365125"/>
            <a:ext cx="10515600" cy="1325563"/>
          </a:xfrm>
        </p:spPr>
        <p:txBody>
          <a:bodyPr/>
          <a:lstStyle/>
          <a:p>
            <a:r>
              <a:rPr lang="en-GB" dirty="0"/>
              <a:t>The Kit’s </a:t>
            </a:r>
            <a:r>
              <a:rPr lang="en-GB" i="1" dirty="0" err="1"/>
              <a:t>Kinda</a:t>
            </a:r>
            <a:r>
              <a:rPr lang="en-GB" dirty="0"/>
              <a:t> Important Too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972D5-60DB-4BC7-9EAD-A54BE0A68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65125"/>
            <a:ext cx="4038600" cy="53848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71B7AC-1727-4B90-960D-11DCB50BEBE4}"/>
              </a:ext>
            </a:extLst>
          </p:cNvPr>
          <p:cNvSpPr txBox="1">
            <a:spLocks/>
          </p:cNvSpPr>
          <p:nvPr/>
        </p:nvSpPr>
        <p:spPr>
          <a:xfrm>
            <a:off x="618278" y="3752910"/>
            <a:ext cx="6083463" cy="113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6195725-BDB0-4915-806C-C840A4A55A88}"/>
              </a:ext>
            </a:extLst>
          </p:cNvPr>
          <p:cNvSpPr txBox="1">
            <a:spLocks/>
          </p:cNvSpPr>
          <p:nvPr/>
        </p:nvSpPr>
        <p:spPr>
          <a:xfrm>
            <a:off x="618275" y="2352998"/>
            <a:ext cx="6083463" cy="575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UoG FAS live </a:t>
            </a:r>
            <a:r>
              <a:rPr lang="en-GB" i="1" dirty="0"/>
              <a:t>wild lifestyles.</a:t>
            </a: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4EE75A-E99B-4F9D-AC7D-AB11740DA9A0}"/>
              </a:ext>
            </a:extLst>
          </p:cNvPr>
          <p:cNvSpPr txBox="1">
            <a:spLocks/>
          </p:cNvSpPr>
          <p:nvPr/>
        </p:nvSpPr>
        <p:spPr>
          <a:xfrm>
            <a:off x="618274" y="3592123"/>
            <a:ext cx="6083463" cy="13134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Yes, you guessed right – </a:t>
            </a:r>
            <a:r>
              <a:rPr lang="en-GB" b="1" dirty="0"/>
              <a:t>bandage race-offs</a:t>
            </a:r>
            <a:r>
              <a:rPr lang="en-GB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000" dirty="0"/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600" dirty="0" err="1"/>
              <a:t>UoG</a:t>
            </a:r>
            <a:r>
              <a:rPr lang="en-GB" sz="2600" dirty="0"/>
              <a:t> Athletics…watch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465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6C86-27D1-41C7-B31D-84745715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Kit Continued…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A5BC9-6C58-4736-A0F7-6DAB6AB1E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267" y="2084566"/>
            <a:ext cx="9891822" cy="197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04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5AD5-98F3-460E-8E43-C41BC9E3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Supports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E1C0-71BC-47E0-80D8-FA6FAB29D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Cheltenham Guardians</a:t>
            </a:r>
          </a:p>
          <a:p>
            <a:pPr lvl="1"/>
            <a:r>
              <a:rPr lang="en-GB" sz="2000" dirty="0"/>
              <a:t>A quintessential team in Cheltenham’s Night Economy</a:t>
            </a:r>
          </a:p>
          <a:p>
            <a:pPr lvl="1"/>
            <a:r>
              <a:rPr lang="en-GB" sz="2000" dirty="0"/>
              <a:t>Provides us with Training Awareness services</a:t>
            </a:r>
          </a:p>
          <a:p>
            <a:pPr lvl="1"/>
            <a:endParaRPr lang="en-GB" sz="2000" dirty="0"/>
          </a:p>
          <a:p>
            <a:r>
              <a:rPr lang="en-GB" sz="2400" dirty="0"/>
              <a:t>St. John Ambulance</a:t>
            </a:r>
          </a:p>
          <a:p>
            <a:pPr lvl="1"/>
            <a:r>
              <a:rPr lang="en-GB" sz="2000" dirty="0"/>
              <a:t>Most of our kit-consumables is accrued through SJA</a:t>
            </a:r>
          </a:p>
          <a:p>
            <a:pPr lvl="1"/>
            <a:r>
              <a:rPr lang="en-GB" sz="2000" dirty="0"/>
              <a:t>Providing platforms for formal training and certification if pursued</a:t>
            </a:r>
          </a:p>
          <a:p>
            <a:pPr lvl="1"/>
            <a:r>
              <a:rPr lang="en-GB" sz="2000" dirty="0"/>
              <a:t>An excellent relationship at the leadership level with SJA for the future endeavours of the Society.</a:t>
            </a:r>
          </a:p>
          <a:p>
            <a:pPr lvl="1"/>
            <a:endParaRPr lang="en-GB" sz="2000" dirty="0"/>
          </a:p>
          <a:p>
            <a:r>
              <a:rPr lang="en-GB" sz="2400" dirty="0"/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390131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2A98-0826-466F-B71F-1C5E4C9A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Cheltenham </a:t>
            </a:r>
            <a:r>
              <a:rPr lang="en-GB" dirty="0" err="1"/>
              <a:t>Nightsafe</a:t>
            </a:r>
            <a:r>
              <a:rPr lang="en-GB" dirty="0"/>
              <a:t> Scheme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93C9F1-6F73-443D-ACF2-1407C950B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35181" y="619844"/>
            <a:ext cx="3163529" cy="4936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91205E-0173-423F-86CE-CC376B28F3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78" y="2472315"/>
            <a:ext cx="4783422" cy="191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73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9B86-86C4-409C-87BF-686F8AAB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Prospective Roadmap for the Society: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8F216-507D-44EA-B5A2-A035DB113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410"/>
            <a:ext cx="10515600" cy="4718553"/>
          </a:xfrm>
        </p:spPr>
        <p:txBody>
          <a:bodyPr/>
          <a:lstStyle/>
          <a:p>
            <a:r>
              <a:rPr lang="en-GB" u="sng" dirty="0"/>
              <a:t>September:</a:t>
            </a:r>
          </a:p>
          <a:p>
            <a:pPr lvl="1"/>
            <a:r>
              <a:rPr lang="en-GB" dirty="0"/>
              <a:t>Initial recruitment drive of Members &amp; developing the relationships with our Partners</a:t>
            </a:r>
          </a:p>
          <a:p>
            <a:pPr lvl="1"/>
            <a:r>
              <a:rPr lang="en-GB" dirty="0"/>
              <a:t>Forming a much more concrete path on how the Society should progress and advertise itself as.</a:t>
            </a:r>
          </a:p>
          <a:p>
            <a:pPr lvl="1"/>
            <a:r>
              <a:rPr lang="en-GB" dirty="0"/>
              <a:t>Resourcing with the local St. John Ambulance Cheltenham Unit.</a:t>
            </a:r>
          </a:p>
          <a:p>
            <a:r>
              <a:rPr lang="en-GB" u="sng" dirty="0"/>
              <a:t>October-December: </a:t>
            </a:r>
          </a:p>
          <a:p>
            <a:pPr lvl="1"/>
            <a:r>
              <a:rPr lang="en-GB" dirty="0"/>
              <a:t>Beginning First Aid Awareness Provisioning with our Partners to both Members and accommodating non-Members (with Members given priority)</a:t>
            </a:r>
          </a:p>
          <a:p>
            <a:pPr lvl="1"/>
            <a:r>
              <a:rPr lang="en-GB" dirty="0"/>
              <a:t>Committee / Selected Members begin unit leadership training with St. John Ambulance for pre-requisites to re-forming as a SJA Unit if desirable for the Society.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126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9B86-86C4-409C-87BF-686F8AAB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Continued…Our Prospective Roadmap of the Society: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8F216-507D-44EA-B5A2-A035DB113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/>
              <a:t>January-Onwards: </a:t>
            </a:r>
          </a:p>
          <a:p>
            <a:pPr lvl="1"/>
            <a:r>
              <a:rPr lang="en-GB" dirty="0"/>
              <a:t>Progressing the available First Aid training &amp; volunteering opportunities within the Society to advanced levels.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Pursuing SJA ties if considered best direction for the Society &amp; Members.</a:t>
            </a:r>
          </a:p>
          <a:p>
            <a:pPr lvl="2"/>
            <a:r>
              <a:rPr lang="en-GB" dirty="0"/>
              <a:t>	Relationships with Partners will still be continued</a:t>
            </a:r>
          </a:p>
          <a:p>
            <a:pPr marL="914400" lvl="2" indent="0">
              <a:buNone/>
            </a:pPr>
            <a:endParaRPr lang="en-GB" dirty="0"/>
          </a:p>
          <a:p>
            <a:pPr lvl="1"/>
            <a:r>
              <a:rPr lang="en-GB" dirty="0"/>
              <a:t>If continuing as an SJA LINKS Unit isn’t suitable for all parties at the current time, Society will proceed as per-norm.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516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D064-8DE7-4AD3-9DBD-CDFE94B1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Technologies – Asset Management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0D9FD-0386-4FEC-A8E5-E542CA3C9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quickly realized that an Excel spreadsheet (or two) wouldn’t suffice for managing our equipment and medical supplies!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917D37-80C5-4F7D-BC1F-28EDCA335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7612"/>
            <a:ext cx="3753465" cy="3114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2FE249-A217-4F49-98E5-DB1577976E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33"/>
          <a:stretch/>
        </p:blipFill>
        <p:spPr>
          <a:xfrm>
            <a:off x="8061325" y="3056195"/>
            <a:ext cx="3292475" cy="2277288"/>
          </a:xfrm>
          <a:prstGeom prst="rect">
            <a:avLst/>
          </a:prstGeom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036C4C17-D1B0-40FD-9EC8-8D6A7280D953}"/>
              </a:ext>
            </a:extLst>
          </p:cNvPr>
          <p:cNvSpPr/>
          <p:nvPr/>
        </p:nvSpPr>
        <p:spPr>
          <a:xfrm>
            <a:off x="4591665" y="3593255"/>
            <a:ext cx="3292475" cy="8160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658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C566-3FE7-4A30-8A8F-9B9AD5F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Asset Management Continued…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023ED8-0D94-4804-95B6-0DE378EA9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686465" cy="328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01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FB49-6293-4672-948B-6EBE9571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Technologies – Helpdesk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2D356-494F-4819-94BA-32CC40079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hlinkClick r:id="rId3"/>
              </a:rPr>
              <a:t>https://helpdesk.uogfirstaidsociety.org.uk/</a:t>
            </a:r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E73D7-88DB-4CED-AD02-12A7E201B2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08"/>
          <a:stretch/>
        </p:blipFill>
        <p:spPr>
          <a:xfrm>
            <a:off x="206827" y="3160048"/>
            <a:ext cx="5997365" cy="2529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58893E-D935-46D9-A727-546920B82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371" y="3038656"/>
            <a:ext cx="5843793" cy="2651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6FF543-7E37-40C8-AC94-D1963453468F}"/>
              </a:ext>
            </a:extLst>
          </p:cNvPr>
          <p:cNvSpPr txBox="1"/>
          <p:nvPr/>
        </p:nvSpPr>
        <p:spPr>
          <a:xfrm>
            <a:off x="2407741" y="2470844"/>
            <a:ext cx="15955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Front-End						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06872-3A2F-437E-A6A0-E3C18C9D1C46}"/>
              </a:ext>
            </a:extLst>
          </p:cNvPr>
          <p:cNvSpPr txBox="1"/>
          <p:nvPr/>
        </p:nvSpPr>
        <p:spPr>
          <a:xfrm>
            <a:off x="8567612" y="2333748"/>
            <a:ext cx="140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Behind the Scenes</a:t>
            </a:r>
          </a:p>
        </p:txBody>
      </p:sp>
    </p:spTree>
    <p:extLst>
      <p:ext uri="{BB962C8B-B14F-4D97-AF65-F5344CB8AC3E}">
        <p14:creationId xmlns:p14="http://schemas.microsoft.com/office/powerpoint/2010/main" val="355001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C9CB-B513-4946-BB19-2E8420ED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Questions That You Might Have: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D00BC-4F89-430C-9C1D-A160A08F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are you?</a:t>
            </a:r>
          </a:p>
          <a:p>
            <a:r>
              <a:rPr lang="en-GB" dirty="0"/>
              <a:t>What am I letting myself in for?</a:t>
            </a:r>
          </a:p>
          <a:p>
            <a:r>
              <a:rPr lang="en-GB" dirty="0"/>
              <a:t>Is our cause worthy of Your time?</a:t>
            </a:r>
          </a:p>
          <a:p>
            <a:r>
              <a:rPr lang="en-GB" dirty="0"/>
              <a:t>Do I need any experience?</a:t>
            </a:r>
          </a:p>
          <a:p>
            <a:r>
              <a:rPr lang="en-GB" dirty="0"/>
              <a:t>What are some expected costs?</a:t>
            </a:r>
          </a:p>
          <a:p>
            <a:r>
              <a:rPr lang="en-GB" dirty="0"/>
              <a:t>What level of training do you provide?</a:t>
            </a:r>
          </a:p>
          <a:p>
            <a:r>
              <a:rPr lang="en-GB" dirty="0"/>
              <a:t>Who are the Organisations you’re partnered with?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6346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04A2-1009-4D06-B160-4678CC77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Technologies – Resource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79699-1B02-4C84-9C64-EA55355A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218323"/>
          </a:xfrm>
        </p:spPr>
        <p:txBody>
          <a:bodyPr>
            <a:normAutofit/>
          </a:bodyPr>
          <a:lstStyle/>
          <a:p>
            <a:r>
              <a:rPr lang="en-GB" dirty="0"/>
              <a:t>Sharing is caring, and that’s especially true with the flu.</a:t>
            </a:r>
          </a:p>
          <a:p>
            <a:endParaRPr lang="en-GB" dirty="0"/>
          </a:p>
          <a:p>
            <a:r>
              <a:rPr lang="en-GB" dirty="0"/>
              <a:t>We have a simple and modern system for sharing resources such as Presentations! </a:t>
            </a:r>
          </a:p>
          <a:p>
            <a:endParaRPr lang="en-GB" dirty="0"/>
          </a:p>
          <a:p>
            <a:r>
              <a:rPr lang="en-GB" dirty="0"/>
              <a:t>All accessible from your Phone, Laptop, </a:t>
            </a:r>
            <a:r>
              <a:rPr lang="en-GB" strike="sngStrike" dirty="0"/>
              <a:t>Fridge</a:t>
            </a:r>
            <a:r>
              <a:rPr lang="en-GB" dirty="0"/>
              <a:t>, etc</a:t>
            </a:r>
          </a:p>
        </p:txBody>
      </p:sp>
    </p:spTree>
    <p:extLst>
      <p:ext uri="{BB962C8B-B14F-4D97-AF65-F5344CB8AC3E}">
        <p14:creationId xmlns:p14="http://schemas.microsoft.com/office/powerpoint/2010/main" val="3008363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0352-C11F-465B-91BA-FE6C0202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 Sharing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661F6-88B4-41DE-B2C6-2D88F5BF1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2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>
                <a:hlinkClick r:id="rId3"/>
              </a:rPr>
              <a:t>https://resources.uogfirstaidsociety.org.uk/</a:t>
            </a:r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A0DB3-9C55-4DD4-8035-6F1AFEADF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86" y="2612666"/>
            <a:ext cx="10928027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76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28DB88-F855-4DFB-8509-22AC8CC6A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41" y="1512090"/>
            <a:ext cx="11347232" cy="26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15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CCC3-EB1D-47A0-852A-1BD1CA68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Technologies – 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7B850-0F2E-4726-B8AB-2F97AFC3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151"/>
            <a:ext cx="10515600" cy="12125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>
                <a:hlinkClick r:id="rId3"/>
              </a:rPr>
              <a:t>https://uogfirstaidsociety.org.uk</a:t>
            </a:r>
            <a:endParaRPr lang="en-GB" dirty="0"/>
          </a:p>
          <a:p>
            <a:pPr marL="0" indent="0" algn="ctr">
              <a:buNone/>
            </a:pPr>
            <a:r>
              <a:rPr lang="en-GB" sz="2400" dirty="0"/>
              <a:t>Bridging the gap between the general public and the Society!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0FA61-2895-46D9-B707-5AB8F1322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863" y="2695579"/>
            <a:ext cx="4215581" cy="3172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54009A-C64B-4BCE-8BB1-51AE4A20DA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795"/>
          <a:stretch/>
        </p:blipFill>
        <p:spPr>
          <a:xfrm>
            <a:off x="6510558" y="2628406"/>
            <a:ext cx="4452412" cy="32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17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2D8A-ACCA-4E58-91D9-381B1DE6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Technologies - GPS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1F581-26D4-43BB-8AA2-AE79ED41E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6569"/>
          </a:xfrm>
        </p:spPr>
        <p:txBody>
          <a:bodyPr/>
          <a:lstStyle/>
          <a:p>
            <a:r>
              <a:rPr lang="en-GB" dirty="0">
                <a:hlinkClick r:id="rId3"/>
              </a:rPr>
              <a:t>https://www.strava.com/activities/2630938167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101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EE81-88BC-4FA1-986B-E0ECFF51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What3Words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8363-EE66-44C1-8DA7-1D90EF735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811" y="3859748"/>
            <a:ext cx="10515600" cy="661936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hlinkClick r:id="rId3"/>
              </a:rPr>
              <a:t>https://what3words.com/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BEB01-E844-43E5-975A-3A3AFBDE6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56" y="2698926"/>
            <a:ext cx="3599309" cy="1030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A3C371-051A-4443-8879-7F2977096A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56" y="1554137"/>
            <a:ext cx="2447569" cy="4351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18249F-9612-4597-9633-DF27C8AEDE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841" y="1554137"/>
            <a:ext cx="2447570" cy="435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58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02ED-9DBF-4071-BA98-EA897FDB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Finishing Up - Part.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B3AA-5DE3-4793-BA73-B559176E1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dirty="0"/>
              <a:t>It’s going to be a very interesting and fun Year. Not to say it’s all “up in the air” but the direction the Society takes may deviate from our prospective roadmap.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u="sng" dirty="0"/>
              <a:t>Non-Member?</a:t>
            </a:r>
          </a:p>
          <a:p>
            <a:pPr lvl="1"/>
            <a:r>
              <a:rPr lang="en-GB" dirty="0"/>
              <a:t>Have we represented ourselves as a community you’d like to be apart of?</a:t>
            </a:r>
          </a:p>
          <a:p>
            <a:pPr lvl="1"/>
            <a:r>
              <a:rPr lang="en-GB" dirty="0"/>
              <a:t>Are there any questions we haven’t answered that are prohibiting you from joining?</a:t>
            </a:r>
          </a:p>
        </p:txBody>
      </p:sp>
    </p:spTree>
    <p:extLst>
      <p:ext uri="{BB962C8B-B14F-4D97-AF65-F5344CB8AC3E}">
        <p14:creationId xmlns:p14="http://schemas.microsoft.com/office/powerpoint/2010/main" val="733687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02ED-9DBF-4071-BA98-EA897FDB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Finishing Up -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B3AA-5DE3-4793-BA73-B559176E1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/>
              <a:t>Prospective/Current Member?</a:t>
            </a:r>
          </a:p>
          <a:p>
            <a:pPr lvl="1"/>
            <a:r>
              <a:rPr lang="en-GB" dirty="0"/>
              <a:t>Have you purchased a membership from our S.U Page?</a:t>
            </a:r>
          </a:p>
          <a:p>
            <a:pPr lvl="2"/>
            <a:r>
              <a:rPr lang="en-GB" dirty="0"/>
              <a:t>If so, join our community Facebook page!</a:t>
            </a:r>
            <a:endParaRPr lang="en-GB" dirty="0">
              <a:sym typeface="Wingdings" panose="05000000000000000000" pitchFamily="2" charset="2"/>
            </a:endParaRPr>
          </a:p>
          <a:p>
            <a:pPr lvl="2"/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Are there any specific First-Aid related topics you’d like to learn/discuss about?</a:t>
            </a:r>
          </a:p>
          <a:p>
            <a:pPr lvl="2"/>
            <a:r>
              <a:rPr lang="en-GB" dirty="0"/>
              <a:t>Let us know!</a:t>
            </a:r>
          </a:p>
        </p:txBody>
      </p:sp>
    </p:spTree>
    <p:extLst>
      <p:ext uri="{BB962C8B-B14F-4D97-AF65-F5344CB8AC3E}">
        <p14:creationId xmlns:p14="http://schemas.microsoft.com/office/powerpoint/2010/main" val="3821568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8FE7-7D33-4745-BAF0-E44EE406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Upcoming Deployments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F3EB6-37A1-483A-B4CF-CF74AB6DB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u="sng" dirty="0"/>
              <a:t>Saturday 19</a:t>
            </a:r>
            <a:r>
              <a:rPr lang="en-GB" b="1" u="sng" baseline="30000" dirty="0"/>
              <a:t>th</a:t>
            </a:r>
            <a:r>
              <a:rPr lang="en-GB" b="1" u="sng" dirty="0"/>
              <a:t> October</a:t>
            </a:r>
          </a:p>
          <a:p>
            <a:pPr lvl="1"/>
            <a:r>
              <a:rPr lang="en-GB" dirty="0"/>
              <a:t>“People’s Vote March” Westminster, London 08:00 – 20:00</a:t>
            </a:r>
          </a:p>
          <a:p>
            <a:pPr lvl="2"/>
            <a:r>
              <a:rPr lang="en-GB" dirty="0">
                <a:hlinkClick r:id="rId3"/>
              </a:rPr>
              <a:t>https://uogfirstaidsociety.org.uk/event/deploying-to-the-peoples-march-in-london-let-us-be-heard-march/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u="sng" dirty="0"/>
              <a:t>Tuesday 29</a:t>
            </a:r>
            <a:r>
              <a:rPr lang="en-GB" b="1" u="sng" baseline="30000" dirty="0"/>
              <a:t>th</a:t>
            </a:r>
            <a:r>
              <a:rPr lang="en-GB" b="1" u="sng" dirty="0"/>
              <a:t> October</a:t>
            </a:r>
          </a:p>
          <a:p>
            <a:pPr lvl="1"/>
            <a:r>
              <a:rPr lang="en-GB" dirty="0" err="1"/>
              <a:t>UoG</a:t>
            </a:r>
            <a:r>
              <a:rPr lang="en-GB" dirty="0"/>
              <a:t> Pub Sports “Help For Heroes” Fundraiser Pub-Crawl</a:t>
            </a:r>
          </a:p>
          <a:p>
            <a:pPr lvl="2"/>
            <a:r>
              <a:rPr lang="en-GB" dirty="0">
                <a:hlinkClick r:id="rId4"/>
              </a:rPr>
              <a:t>https://uogfirstaidsociety.org.uk/event/supporting-uog-pub-sports-help-for-heroes/</a:t>
            </a:r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125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A4BF-3CD2-41FB-BFB2-61A1E97D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Media / Contact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94770-66CC-46F0-A3FB-D46F9227D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14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u="sng" dirty="0"/>
              <a:t>Website</a:t>
            </a:r>
          </a:p>
          <a:p>
            <a:pPr lvl="1"/>
            <a:r>
              <a:rPr lang="en-GB" dirty="0">
                <a:hlinkClick r:id="rId3"/>
              </a:rPr>
              <a:t>https://uogfirstaidsociety.org.uk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u="sng" dirty="0"/>
              <a:t>S.U. Society Page</a:t>
            </a:r>
          </a:p>
          <a:p>
            <a:pPr lvl="1"/>
            <a:r>
              <a:rPr lang="en-GB" dirty="0">
                <a:hlinkClick r:id="rId4"/>
              </a:rPr>
              <a:t>https://www.yourstudentsunion.com/organisation/firstaid/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u="sng" dirty="0"/>
              <a:t>Facebook Community Group</a:t>
            </a:r>
          </a:p>
          <a:p>
            <a:pPr lvl="1"/>
            <a:r>
              <a:rPr lang="en-GB" dirty="0">
                <a:hlinkClick r:id="rId5"/>
              </a:rPr>
              <a:t>https://www.facebook.com/groups/uogfas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u="sng" dirty="0"/>
              <a:t>Twitter</a:t>
            </a:r>
          </a:p>
          <a:p>
            <a:pPr lvl="1"/>
            <a:r>
              <a:rPr lang="en-GB" dirty="0"/>
              <a:t>@</a:t>
            </a:r>
            <a:r>
              <a:rPr lang="en-GB" dirty="0" err="1"/>
              <a:t>UoG_FirstAidSoc</a:t>
            </a:r>
            <a:endParaRPr lang="en-GB" dirty="0"/>
          </a:p>
          <a:p>
            <a:pPr marL="0" indent="0">
              <a:buNone/>
            </a:pPr>
            <a:r>
              <a:rPr lang="en-GB" u="sng" dirty="0"/>
              <a:t>E-Mail</a:t>
            </a:r>
          </a:p>
          <a:p>
            <a:pPr lvl="1"/>
            <a:r>
              <a:rPr lang="en-GB" dirty="0"/>
              <a:t> uogfirstaidsoc@glos.ac.uk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35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C9CB-B513-4946-BB19-2E8420ED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D00BC-4F89-430C-9C1D-A160A08F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Previously established &amp; operational in the early 2010’s, kickstarting again as a separate entity in mid-2018.</a:t>
            </a:r>
          </a:p>
          <a:p>
            <a:pPr lvl="1"/>
            <a:r>
              <a:rPr lang="en-GB" sz="2000" dirty="0"/>
              <a:t>A Former St. John Ambulance Volunteer Unit for the Region</a:t>
            </a:r>
          </a:p>
          <a:p>
            <a:pPr marL="457200" lvl="1" indent="0">
              <a:buNone/>
            </a:pPr>
            <a:endParaRPr lang="en-GB" sz="2400" dirty="0"/>
          </a:p>
          <a:p>
            <a:r>
              <a:rPr lang="en-GB" sz="2400" dirty="0"/>
              <a:t>Fundamental principal of promoting Student Welfare </a:t>
            </a:r>
            <a:r>
              <a:rPr lang="en-GB" sz="2000" dirty="0"/>
              <a:t>(First Aid awareness is one of many faces of such)</a:t>
            </a:r>
            <a:endParaRPr lang="en-GB" sz="2400" dirty="0"/>
          </a:p>
          <a:p>
            <a:pPr lvl="1"/>
            <a:r>
              <a:rPr lang="en-GB" sz="2000" dirty="0"/>
              <a:t>We provide a platform for our partners to deliver First Aid Training to </a:t>
            </a:r>
            <a:r>
              <a:rPr lang="en-GB" sz="2000" b="1" dirty="0"/>
              <a:t>everyone </a:t>
            </a:r>
            <a:r>
              <a:rPr lang="en-GB" sz="2000" dirty="0"/>
              <a:t>regardless of previous experience </a:t>
            </a:r>
            <a:r>
              <a:rPr lang="en-GB" sz="1600" dirty="0"/>
              <a:t>(those who want it…)</a:t>
            </a:r>
          </a:p>
          <a:p>
            <a:pPr lvl="1"/>
            <a:endParaRPr lang="en-GB" sz="1600" dirty="0"/>
          </a:p>
          <a:p>
            <a:r>
              <a:rPr lang="en-GB" sz="2400" dirty="0"/>
              <a:t>Offer a very wide-variety of opportunities for volunteering!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0879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E2C2-0ECA-4248-86A4-7E9AEFC1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91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This Presentation is available for download: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1BC6F-5010-4125-9715-719B61C95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080" y="2624752"/>
            <a:ext cx="10999839" cy="590396"/>
          </a:xfrm>
        </p:spPr>
        <p:txBody>
          <a:bodyPr>
            <a:normAutofit/>
          </a:bodyPr>
          <a:lstStyle/>
          <a:p>
            <a:r>
              <a:rPr lang="en-GB" sz="2400" dirty="0">
                <a:hlinkClick r:id="rId3"/>
              </a:rPr>
              <a:t>https://resources.uogfirstaidsociety.org.uk/2019/Meeting%20%231%2018-10-2019/</a:t>
            </a:r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B93177-BB65-40C9-A1D6-ED59BFF7FB08}"/>
              </a:ext>
            </a:extLst>
          </p:cNvPr>
          <p:cNvSpPr txBox="1">
            <a:spLocks/>
          </p:cNvSpPr>
          <p:nvPr/>
        </p:nvSpPr>
        <p:spPr>
          <a:xfrm>
            <a:off x="748480" y="3140947"/>
            <a:ext cx="10999839" cy="590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/>
              <a:t>(or check the Facebook group!)</a:t>
            </a:r>
          </a:p>
        </p:txBody>
      </p:sp>
    </p:spTree>
    <p:extLst>
      <p:ext uri="{BB962C8B-B14F-4D97-AF65-F5344CB8AC3E}">
        <p14:creationId xmlns:p14="http://schemas.microsoft.com/office/powerpoint/2010/main" val="4100517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59F9-635E-4D64-99C8-7C5DCDD0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/>
              <a:t>Questions &amp; Feedback</a:t>
            </a:r>
          </a:p>
        </p:txBody>
      </p:sp>
    </p:spTree>
    <p:extLst>
      <p:ext uri="{BB962C8B-B14F-4D97-AF65-F5344CB8AC3E}">
        <p14:creationId xmlns:p14="http://schemas.microsoft.com/office/powerpoint/2010/main" val="266257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666F-6F8A-4CB3-B6CA-410614F5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am I Letting Myself in For?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2E6E3-24A2-4B31-9D0E-D72F8465E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62932"/>
          </a:xfrm>
        </p:spPr>
        <p:txBody>
          <a:bodyPr/>
          <a:lstStyle/>
          <a:p>
            <a:r>
              <a:rPr lang="en-GB" dirty="0"/>
              <a:t>It’s a pertinent question.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CA638E-B93D-44FE-BE92-D677474797A8}"/>
              </a:ext>
            </a:extLst>
          </p:cNvPr>
          <p:cNvSpPr txBox="1">
            <a:spLocks/>
          </p:cNvSpPr>
          <p:nvPr/>
        </p:nvSpPr>
        <p:spPr>
          <a:xfrm>
            <a:off x="1013751" y="3116061"/>
            <a:ext cx="2817470" cy="1053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ANSWER: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B6D8BF-50AA-402D-AE21-2053069F18B9}"/>
              </a:ext>
            </a:extLst>
          </p:cNvPr>
          <p:cNvSpPr txBox="1">
            <a:spLocks/>
          </p:cNvSpPr>
          <p:nvPr/>
        </p:nvSpPr>
        <p:spPr>
          <a:xfrm>
            <a:off x="4759849" y="3062598"/>
            <a:ext cx="5841838" cy="1160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Whatever </a:t>
            </a:r>
            <a:r>
              <a:rPr lang="en-GB" sz="4400" dirty="0">
                <a:solidFill>
                  <a:srgbClr val="FF0000"/>
                </a:solidFill>
              </a:rPr>
              <a:t>YOU</a:t>
            </a:r>
            <a:r>
              <a:rPr lang="en-GB" sz="4400" dirty="0"/>
              <a:t> want!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96356-3E28-4E86-BBD2-912A73D3C9CB}"/>
              </a:ext>
            </a:extLst>
          </p:cNvPr>
          <p:cNvSpPr txBox="1"/>
          <p:nvPr/>
        </p:nvSpPr>
        <p:spPr>
          <a:xfrm>
            <a:off x="4759849" y="3642849"/>
            <a:ext cx="23843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(and a </a:t>
            </a:r>
            <a:r>
              <a:rPr lang="en-GB" sz="2000" dirty="0" err="1"/>
              <a:t>crackin</a:t>
            </a:r>
            <a:r>
              <a:rPr lang="en-GB" sz="2000" dirty="0"/>
              <a:t>’ CV)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66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97E3-E1B9-437F-B45A-0B198E0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37BC-71A3-4425-AFF9-77B6EA900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38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Unlike other Societies, we don’t expect or enforce a minimum amount of commitment!</a:t>
            </a:r>
          </a:p>
          <a:p>
            <a:endParaRPr lang="en-GB" sz="2400" dirty="0"/>
          </a:p>
          <a:p>
            <a:r>
              <a:rPr lang="en-GB" sz="2400" dirty="0"/>
              <a:t>Life’s busy, we’re all here for a Degree and Assignments stack-up. Plus, have you been to top floor Moos on a Wednesday?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With that being said, the more time you put in – the more you get out. The more seats we can fill, the higher-level of training we access!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Other then the £1 Student Union enforced membership fee, we don’t charge for membership!</a:t>
            </a:r>
          </a:p>
        </p:txBody>
      </p:sp>
    </p:spTree>
    <p:extLst>
      <p:ext uri="{BB962C8B-B14F-4D97-AF65-F5344CB8AC3E}">
        <p14:creationId xmlns:p14="http://schemas.microsoft.com/office/powerpoint/2010/main" val="226587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C734-8EF2-4B99-947B-1DC82C48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And for the Necessary Experience/Knowledge?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58F86-225A-4F87-9752-BE5A30B3C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93484"/>
          </a:xfrm>
        </p:spPr>
        <p:txBody>
          <a:bodyPr/>
          <a:lstStyle/>
          <a:p>
            <a:pPr marL="0" indent="0" algn="ctr">
              <a:buNone/>
            </a:pPr>
            <a:r>
              <a:rPr lang="en-GB" sz="3200" dirty="0"/>
              <a:t>Absolutely </a:t>
            </a:r>
            <a:r>
              <a:rPr lang="en-GB" sz="3200" b="1" dirty="0"/>
              <a:t>none!</a:t>
            </a:r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A0C10C-8F45-48DF-B37C-7B6F8DE6E2F0}"/>
              </a:ext>
            </a:extLst>
          </p:cNvPr>
          <p:cNvSpPr txBox="1">
            <a:spLocks/>
          </p:cNvSpPr>
          <p:nvPr/>
        </p:nvSpPr>
        <p:spPr>
          <a:xfrm>
            <a:off x="838200" y="2554045"/>
            <a:ext cx="10515600" cy="301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Everyone </a:t>
            </a:r>
            <a:r>
              <a:rPr lang="en-GB" sz="2400" i="1" dirty="0"/>
              <a:t>can</a:t>
            </a:r>
            <a:r>
              <a:rPr lang="en-GB" sz="2400" dirty="0"/>
              <a:t> and </a:t>
            </a:r>
            <a:r>
              <a:rPr lang="en-GB" sz="2400" i="1" dirty="0"/>
              <a:t>should </a:t>
            </a:r>
            <a:r>
              <a:rPr lang="en-GB" sz="2400" dirty="0"/>
              <a:t>learn the minimum of life-saving techniques.</a:t>
            </a:r>
          </a:p>
          <a:p>
            <a:endParaRPr lang="en-GB" sz="2400" dirty="0"/>
          </a:p>
          <a:p>
            <a:r>
              <a:rPr lang="en-GB" sz="2400" dirty="0"/>
              <a:t>Accidents happen! Try explaining to your Parents that you broke your leg on a sun-lounger…I did!</a:t>
            </a:r>
          </a:p>
          <a:p>
            <a:endParaRPr lang="en-GB" sz="2400" dirty="0"/>
          </a:p>
          <a:p>
            <a:r>
              <a:rPr lang="en-GB" sz="2400" dirty="0"/>
              <a:t>In all seriousness, it may never happen – but if a serious medical emergency occurs; Can you help?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66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B56C-C0BF-4E56-88B3-D0C37FAEF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Said Volunteering?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40E85-A330-467B-9D28-06C33584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You’re right. I did.</a:t>
            </a:r>
          </a:p>
          <a:p>
            <a:endParaRPr lang="en-GB" dirty="0"/>
          </a:p>
          <a:p>
            <a:r>
              <a:rPr lang="en-GB" sz="2400" dirty="0"/>
              <a:t>We help out with a lot of events! Just for an idea…</a:t>
            </a:r>
          </a:p>
          <a:p>
            <a:pPr lvl="1"/>
            <a:r>
              <a:rPr lang="en-GB" sz="2000" dirty="0"/>
              <a:t>UoG Pub Sports Help-For-Heroes Pub Crawl</a:t>
            </a:r>
          </a:p>
          <a:p>
            <a:pPr lvl="1"/>
            <a:r>
              <a:rPr lang="en-GB" sz="2000" dirty="0"/>
              <a:t>Cheltenham’s 2019 Half Marathon</a:t>
            </a:r>
          </a:p>
          <a:p>
            <a:pPr lvl="1"/>
            <a:r>
              <a:rPr lang="en-GB" sz="2000" dirty="0"/>
              <a:t>Student Nights in Cheltenham’s Night Time Economy</a:t>
            </a:r>
          </a:p>
          <a:p>
            <a:pPr lvl="1"/>
            <a:r>
              <a:rPr lang="en-GB" sz="2000" dirty="0"/>
              <a:t>Fresher Move-In Days</a:t>
            </a:r>
          </a:p>
          <a:p>
            <a:pPr lvl="1"/>
            <a:r>
              <a:rPr lang="en-GB" sz="2000" dirty="0"/>
              <a:t>University Open Days</a:t>
            </a:r>
          </a:p>
          <a:p>
            <a:pPr lvl="1"/>
            <a:r>
              <a:rPr lang="en-GB" sz="2000" dirty="0"/>
              <a:t>We want to expand!</a:t>
            </a:r>
          </a:p>
        </p:txBody>
      </p:sp>
    </p:spTree>
    <p:extLst>
      <p:ext uri="{BB962C8B-B14F-4D97-AF65-F5344CB8AC3E}">
        <p14:creationId xmlns:p14="http://schemas.microsoft.com/office/powerpoint/2010/main" val="384713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DCA262-F676-48D1-BB41-034DF62BF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57" y="1010654"/>
            <a:ext cx="3755196" cy="483669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A761D5-3258-41EE-94C9-E0D5E2AB0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149" y="898984"/>
            <a:ext cx="3755196" cy="506003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D092AE9-BE3E-4C90-B773-E7E223D9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233" y="257515"/>
            <a:ext cx="5455534" cy="845736"/>
          </a:xfrm>
        </p:spPr>
        <p:txBody>
          <a:bodyPr>
            <a:normAutofit/>
          </a:bodyPr>
          <a:lstStyle/>
          <a:p>
            <a:r>
              <a:rPr lang="en-GB" dirty="0"/>
              <a:t>Volunteering Uniforms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B603A-B301-4F3E-859C-A4664E234D9A}"/>
              </a:ext>
            </a:extLst>
          </p:cNvPr>
          <p:cNvSpPr txBox="1"/>
          <p:nvPr/>
        </p:nvSpPr>
        <p:spPr>
          <a:xfrm>
            <a:off x="4689676" y="1589542"/>
            <a:ext cx="28126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 Volunteering is optional, and we do not have dedicated-funding (yet)</a:t>
            </a:r>
          </a:p>
          <a:p>
            <a:endParaRPr lang="en-GB" dirty="0"/>
          </a:p>
          <a:p>
            <a:r>
              <a:rPr lang="en-GB" dirty="0"/>
              <a:t>Uniforms are purchased at your expense!</a:t>
            </a:r>
          </a:p>
          <a:p>
            <a:endParaRPr lang="en-GB" dirty="0"/>
          </a:p>
          <a:p>
            <a:r>
              <a:rPr lang="en-GB" dirty="0"/>
              <a:t>But we have an </a:t>
            </a:r>
            <a:r>
              <a:rPr lang="en-GB" b="1" dirty="0"/>
              <a:t>extremely</a:t>
            </a:r>
            <a:r>
              <a:rPr lang="en-GB" dirty="0"/>
              <a:t> competitive price for them.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061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7F39-F668-4D35-B82B-DD786A7E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60" y="365125"/>
            <a:ext cx="10515600" cy="1325563"/>
          </a:xfrm>
        </p:spPr>
        <p:txBody>
          <a:bodyPr/>
          <a:lstStyle/>
          <a:p>
            <a:r>
              <a:rPr lang="en-GB" dirty="0"/>
              <a:t>Met Gala Who?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5D11F-1ED6-41E4-96DB-A6E19B21B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33" y="1809696"/>
            <a:ext cx="5805669" cy="88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With UoG FAS, Yellow’s not only your colour but ours too! Cute!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B9B29-403B-4E9F-A68B-D4B14B6B3B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59"/>
          <a:stretch/>
        </p:blipFill>
        <p:spPr>
          <a:xfrm>
            <a:off x="6442276" y="365125"/>
            <a:ext cx="4911524" cy="5366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2825C8-C00A-4168-AF6D-53F21C36D593}"/>
              </a:ext>
            </a:extLst>
          </p:cNvPr>
          <p:cNvSpPr txBox="1"/>
          <p:nvPr/>
        </p:nvSpPr>
        <p:spPr>
          <a:xfrm>
            <a:off x="540633" y="2512363"/>
            <a:ext cx="541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(And a bit of red, dabble of black and a splosh of white.)</a:t>
            </a:r>
          </a:p>
        </p:txBody>
      </p:sp>
    </p:spTree>
    <p:extLst>
      <p:ext uri="{BB962C8B-B14F-4D97-AF65-F5344CB8AC3E}">
        <p14:creationId xmlns:p14="http://schemas.microsoft.com/office/powerpoint/2010/main" val="323300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1170</Words>
  <Application>Microsoft Office PowerPoint</Application>
  <PresentationFormat>Widescreen</PresentationFormat>
  <Paragraphs>164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Introductory</vt:lpstr>
      <vt:lpstr>Some Questions That You Might Have:</vt:lpstr>
      <vt:lpstr>About Us</vt:lpstr>
      <vt:lpstr>What am I Letting Myself in For? </vt:lpstr>
      <vt:lpstr>Continued…</vt:lpstr>
      <vt:lpstr>And for the Necessary Experience/Knowledge?</vt:lpstr>
      <vt:lpstr>You Said Volunteering?</vt:lpstr>
      <vt:lpstr>Volunteering Uniforms</vt:lpstr>
      <vt:lpstr>Met Gala Who?</vt:lpstr>
      <vt:lpstr>No Plasters? No Problem.</vt:lpstr>
      <vt:lpstr>The Kit’s Kinda Important Too</vt:lpstr>
      <vt:lpstr>Kit Continued…</vt:lpstr>
      <vt:lpstr>Who Supports Us?</vt:lpstr>
      <vt:lpstr>Cheltenham Nightsafe Scheme</vt:lpstr>
      <vt:lpstr>Our Prospective Roadmap for the Society:</vt:lpstr>
      <vt:lpstr>Continued…Our Prospective Roadmap of the Society:</vt:lpstr>
      <vt:lpstr>Our Technologies – Asset Management</vt:lpstr>
      <vt:lpstr>Asset Management Continued…</vt:lpstr>
      <vt:lpstr>Our Technologies – Helpdesk Demonstration</vt:lpstr>
      <vt:lpstr>Our Technologies – Resource Sharing</vt:lpstr>
      <vt:lpstr>Resource Sharing Continued…</vt:lpstr>
      <vt:lpstr>PowerPoint Presentation</vt:lpstr>
      <vt:lpstr>Our Technologies – Our Website</vt:lpstr>
      <vt:lpstr>Our Technologies - GPS</vt:lpstr>
      <vt:lpstr>What3Words</vt:lpstr>
      <vt:lpstr>Finishing Up - Part. 1</vt:lpstr>
      <vt:lpstr>Finishing Up - Part 2</vt:lpstr>
      <vt:lpstr>Upcoming Deployments</vt:lpstr>
      <vt:lpstr>Social Media / Contact Us</vt:lpstr>
      <vt:lpstr>This Presentation is available for download:</vt:lpstr>
      <vt:lpstr>Questions &amp;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Eriksson</dc:creator>
  <cp:lastModifiedBy>Ben Eriksson</cp:lastModifiedBy>
  <cp:revision>74</cp:revision>
  <dcterms:created xsi:type="dcterms:W3CDTF">2019-09-26T21:32:24Z</dcterms:created>
  <dcterms:modified xsi:type="dcterms:W3CDTF">2019-10-18T13:01:26Z</dcterms:modified>
</cp:coreProperties>
</file>