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080000" cx="720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75">
          <p15:clr>
            <a:srgbClr val="747775"/>
          </p15:clr>
        </p15:guide>
        <p15:guide id="2" pos="226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75" orient="horz"/>
        <p:guide pos="22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04590" y="685800"/>
            <a:ext cx="24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034f8541_0_36:notes"/>
          <p:cNvSpPr/>
          <p:nvPr>
            <p:ph idx="2" type="sldImg"/>
          </p:nvPr>
        </p:nvSpPr>
        <p:spPr>
          <a:xfrm>
            <a:off x="2204590" y="685800"/>
            <a:ext cx="24498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034f854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45440" y="1459185"/>
            <a:ext cx="6709200" cy="4022700"/>
          </a:xfrm>
          <a:prstGeom prst="rect">
            <a:avLst/>
          </a:prstGeom>
        </p:spPr>
        <p:txBody>
          <a:bodyPr anchorCtr="0" anchor="b" bIns="198125" lIns="198125" spcFirstLastPara="1" rIns="198125" wrap="square" tIns="1981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45433" y="5554191"/>
            <a:ext cx="6709200" cy="1553400"/>
          </a:xfrm>
          <a:prstGeom prst="rect">
            <a:avLst/>
          </a:prstGeom>
        </p:spPr>
        <p:txBody>
          <a:bodyPr anchorCtr="0" anchor="t" bIns="198125" lIns="198125" spcFirstLastPara="1" rIns="198125" wrap="square" tIns="1981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671227" y="9138763"/>
            <a:ext cx="432000" cy="771300"/>
          </a:xfrm>
          <a:prstGeom prst="rect">
            <a:avLst/>
          </a:prstGeom>
        </p:spPr>
        <p:txBody>
          <a:bodyPr anchorCtr="0" anchor="ctr" bIns="198125" lIns="198125" spcFirstLastPara="1" rIns="198125" wrap="square" tIns="198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45433" y="2167734"/>
            <a:ext cx="6709200" cy="3848100"/>
          </a:xfrm>
          <a:prstGeom prst="rect">
            <a:avLst/>
          </a:prstGeom>
        </p:spPr>
        <p:txBody>
          <a:bodyPr anchorCtr="0" anchor="b" bIns="198125" lIns="198125" spcFirstLastPara="1" rIns="198125" wrap="square" tIns="1981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0"/>
              <a:buNone/>
              <a:defRPr sz="2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6000"/>
              <a:buNone/>
              <a:defRPr sz="2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6000"/>
              <a:buNone/>
              <a:defRPr sz="2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6000"/>
              <a:buNone/>
              <a:defRPr sz="2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6000"/>
              <a:buNone/>
              <a:defRPr sz="2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6000"/>
              <a:buNone/>
              <a:defRPr sz="2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6000"/>
              <a:buNone/>
              <a:defRPr sz="2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6000"/>
              <a:buNone/>
              <a:defRPr sz="2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6000"/>
              <a:buNone/>
              <a:defRPr sz="2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45433" y="6177589"/>
            <a:ext cx="6709200" cy="2549100"/>
          </a:xfrm>
          <a:prstGeom prst="rect">
            <a:avLst/>
          </a:prstGeom>
        </p:spPr>
        <p:txBody>
          <a:bodyPr anchorCtr="0" anchor="t" bIns="198125" lIns="198125" spcFirstLastPara="1" rIns="198125" wrap="square" tIns="198125">
            <a:normAutofit/>
          </a:bodyPr>
          <a:lstStyle>
            <a:lvl1pPr indent="-476250" lvl="0" marL="457200" algn="ctr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1pPr>
            <a:lvl2pPr indent="-419100" lvl="1" marL="91440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/>
            </a:lvl2pPr>
            <a:lvl3pPr indent="-419100" lvl="2" marL="13716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/>
            </a:lvl3pPr>
            <a:lvl4pPr indent="-419100" lvl="3" marL="182880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4pPr>
            <a:lvl5pPr indent="-419100" lvl="4" marL="228600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/>
            </a:lvl5pPr>
            <a:lvl6pPr indent="-419100" lvl="5" marL="27432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/>
            </a:lvl6pPr>
            <a:lvl7pPr indent="-419100" lvl="6" marL="320040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7pPr>
            <a:lvl8pPr indent="-419100" lvl="7" marL="365760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671227" y="9138763"/>
            <a:ext cx="432000" cy="771300"/>
          </a:xfrm>
          <a:prstGeom prst="rect">
            <a:avLst/>
          </a:prstGeom>
        </p:spPr>
        <p:txBody>
          <a:bodyPr anchorCtr="0" anchor="ctr" bIns="198125" lIns="198125" spcFirstLastPara="1" rIns="198125" wrap="square" tIns="198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671227" y="9138763"/>
            <a:ext cx="432000" cy="771300"/>
          </a:xfrm>
          <a:prstGeom prst="rect">
            <a:avLst/>
          </a:prstGeom>
        </p:spPr>
        <p:txBody>
          <a:bodyPr anchorCtr="0" anchor="ctr" bIns="198125" lIns="198125" spcFirstLastPara="1" rIns="198125" wrap="square" tIns="198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45433" y="4215139"/>
            <a:ext cx="6709200" cy="1649700"/>
          </a:xfrm>
          <a:prstGeom prst="rect">
            <a:avLst/>
          </a:prstGeom>
        </p:spPr>
        <p:txBody>
          <a:bodyPr anchorCtr="0" anchor="ctr" bIns="198125" lIns="198125" spcFirstLastPara="1" rIns="198125" wrap="square" tIns="1981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ctr"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ctr"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ctr"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ctr"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ctr"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ctr"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ctr"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671227" y="9138763"/>
            <a:ext cx="432000" cy="771300"/>
          </a:xfrm>
          <a:prstGeom prst="rect">
            <a:avLst/>
          </a:prstGeom>
        </p:spPr>
        <p:txBody>
          <a:bodyPr anchorCtr="0" anchor="ctr" bIns="198125" lIns="198125" spcFirstLastPara="1" rIns="198125" wrap="square" tIns="198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45433" y="872140"/>
            <a:ext cx="6709200" cy="1122300"/>
          </a:xfrm>
          <a:prstGeom prst="rect">
            <a:avLst/>
          </a:prstGeom>
        </p:spPr>
        <p:txBody>
          <a:bodyPr anchorCtr="0" anchor="t" bIns="198125" lIns="198125" spcFirstLastPara="1" rIns="198125" wrap="square" tIns="198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45433" y="2258569"/>
            <a:ext cx="6709200" cy="6695400"/>
          </a:xfrm>
          <a:prstGeom prst="rect">
            <a:avLst/>
          </a:prstGeom>
        </p:spPr>
        <p:txBody>
          <a:bodyPr anchorCtr="0" anchor="t" bIns="198125" lIns="198125" spcFirstLastPara="1" rIns="198125" wrap="square" tIns="198125">
            <a:normAutofit/>
          </a:bodyPr>
          <a:lstStyle>
            <a:lvl1pPr indent="-476250" lvl="0" marL="457200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1pPr>
            <a:lvl2pPr indent="-419100" lvl="1" marL="914400">
              <a:spcBef>
                <a:spcPts val="0"/>
              </a:spcBef>
              <a:spcAft>
                <a:spcPts val="0"/>
              </a:spcAft>
              <a:buSzPts val="3000"/>
              <a:buChar char="○"/>
              <a:defRPr/>
            </a:lvl2pPr>
            <a:lvl3pPr indent="-419100" lvl="2" marL="1371600">
              <a:spcBef>
                <a:spcPts val="0"/>
              </a:spcBef>
              <a:spcAft>
                <a:spcPts val="0"/>
              </a:spcAft>
              <a:buSzPts val="3000"/>
              <a:buChar char="■"/>
              <a:defRPr/>
            </a:lvl3pPr>
            <a:lvl4pPr indent="-419100" lvl="3" marL="18288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4pPr>
            <a:lvl5pPr indent="-419100" lvl="4" marL="2286000">
              <a:spcBef>
                <a:spcPts val="0"/>
              </a:spcBef>
              <a:spcAft>
                <a:spcPts val="0"/>
              </a:spcAft>
              <a:buSzPts val="3000"/>
              <a:buChar char="○"/>
              <a:defRPr/>
            </a:lvl5pPr>
            <a:lvl6pPr indent="-419100" lvl="5" marL="2743200">
              <a:spcBef>
                <a:spcPts val="0"/>
              </a:spcBef>
              <a:spcAft>
                <a:spcPts val="0"/>
              </a:spcAft>
              <a:buSzPts val="3000"/>
              <a:buChar char="■"/>
              <a:defRPr/>
            </a:lvl6pPr>
            <a:lvl7pPr indent="-419100" lvl="6" marL="32004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7pPr>
            <a:lvl8pPr indent="-419100" lvl="7" marL="3657600">
              <a:spcBef>
                <a:spcPts val="0"/>
              </a:spcBef>
              <a:spcAft>
                <a:spcPts val="0"/>
              </a:spcAft>
              <a:buSzPts val="3000"/>
              <a:buChar char="○"/>
              <a:defRPr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671227" y="9138763"/>
            <a:ext cx="432000" cy="771300"/>
          </a:xfrm>
          <a:prstGeom prst="rect">
            <a:avLst/>
          </a:prstGeom>
        </p:spPr>
        <p:txBody>
          <a:bodyPr anchorCtr="0" anchor="ctr" bIns="198125" lIns="198125" spcFirstLastPara="1" rIns="198125" wrap="square" tIns="198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45433" y="872140"/>
            <a:ext cx="6709200" cy="1122300"/>
          </a:xfrm>
          <a:prstGeom prst="rect">
            <a:avLst/>
          </a:prstGeom>
        </p:spPr>
        <p:txBody>
          <a:bodyPr anchorCtr="0" anchor="t" bIns="198125" lIns="198125" spcFirstLastPara="1" rIns="198125" wrap="square" tIns="198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45433" y="2258569"/>
            <a:ext cx="3149400" cy="6695400"/>
          </a:xfrm>
          <a:prstGeom prst="rect">
            <a:avLst/>
          </a:prstGeom>
        </p:spPr>
        <p:txBody>
          <a:bodyPr anchorCtr="0" anchor="t" bIns="198125" lIns="198125" spcFirstLastPara="1" rIns="198125" wrap="square" tIns="198125">
            <a:norm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805039" y="2258569"/>
            <a:ext cx="3149400" cy="6695400"/>
          </a:xfrm>
          <a:prstGeom prst="rect">
            <a:avLst/>
          </a:prstGeom>
        </p:spPr>
        <p:txBody>
          <a:bodyPr anchorCtr="0" anchor="t" bIns="198125" lIns="198125" spcFirstLastPara="1" rIns="198125" wrap="square" tIns="198125">
            <a:norm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671227" y="9138763"/>
            <a:ext cx="432000" cy="771300"/>
          </a:xfrm>
          <a:prstGeom prst="rect">
            <a:avLst/>
          </a:prstGeom>
        </p:spPr>
        <p:txBody>
          <a:bodyPr anchorCtr="0" anchor="ctr" bIns="198125" lIns="198125" spcFirstLastPara="1" rIns="198125" wrap="square" tIns="198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45433" y="872140"/>
            <a:ext cx="6709200" cy="1122300"/>
          </a:xfrm>
          <a:prstGeom prst="rect">
            <a:avLst/>
          </a:prstGeom>
        </p:spPr>
        <p:txBody>
          <a:bodyPr anchorCtr="0" anchor="t" bIns="198125" lIns="198125" spcFirstLastPara="1" rIns="198125" wrap="square" tIns="198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671227" y="9138763"/>
            <a:ext cx="432000" cy="771300"/>
          </a:xfrm>
          <a:prstGeom prst="rect">
            <a:avLst/>
          </a:prstGeom>
        </p:spPr>
        <p:txBody>
          <a:bodyPr anchorCtr="0" anchor="ctr" bIns="198125" lIns="198125" spcFirstLastPara="1" rIns="198125" wrap="square" tIns="198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45433" y="1088840"/>
            <a:ext cx="2211000" cy="1481100"/>
          </a:xfrm>
          <a:prstGeom prst="rect">
            <a:avLst/>
          </a:prstGeom>
        </p:spPr>
        <p:txBody>
          <a:bodyPr anchorCtr="0" anchor="b" bIns="198125" lIns="198125" spcFirstLastPara="1" rIns="198125" wrap="square" tIns="198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45433" y="2723276"/>
            <a:ext cx="2211000" cy="6230700"/>
          </a:xfrm>
          <a:prstGeom prst="rect">
            <a:avLst/>
          </a:prstGeom>
        </p:spPr>
        <p:txBody>
          <a:bodyPr anchorCtr="0" anchor="t" bIns="198125" lIns="198125" spcFirstLastPara="1" rIns="198125" wrap="square" tIns="198125">
            <a:normAutofit/>
          </a:bodyPr>
          <a:lstStyle>
            <a:lvl1pPr indent="-393700" lvl="0" marL="4572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671227" y="9138763"/>
            <a:ext cx="432000" cy="771300"/>
          </a:xfrm>
          <a:prstGeom prst="rect">
            <a:avLst/>
          </a:prstGeom>
        </p:spPr>
        <p:txBody>
          <a:bodyPr anchorCtr="0" anchor="ctr" bIns="198125" lIns="198125" spcFirstLastPara="1" rIns="198125" wrap="square" tIns="198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86024" y="882184"/>
            <a:ext cx="5013900" cy="8016900"/>
          </a:xfrm>
          <a:prstGeom prst="rect">
            <a:avLst/>
          </a:prstGeom>
        </p:spPr>
        <p:txBody>
          <a:bodyPr anchorCtr="0" anchor="ctr" bIns="198125" lIns="198125" spcFirstLastPara="1" rIns="198125" wrap="square" tIns="198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671227" y="9138763"/>
            <a:ext cx="432000" cy="771300"/>
          </a:xfrm>
          <a:prstGeom prst="rect">
            <a:avLst/>
          </a:prstGeom>
        </p:spPr>
        <p:txBody>
          <a:bodyPr anchorCtr="0" anchor="ctr" bIns="198125" lIns="198125" spcFirstLastPara="1" rIns="198125" wrap="square" tIns="198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600000" y="-245"/>
            <a:ext cx="3600000" cy="100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98125" lIns="198125" spcFirstLastPara="1" rIns="198125" wrap="square" tIns="1981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09055" y="2416721"/>
            <a:ext cx="3185100" cy="2904900"/>
          </a:xfrm>
          <a:prstGeom prst="rect">
            <a:avLst/>
          </a:prstGeom>
        </p:spPr>
        <p:txBody>
          <a:bodyPr anchorCtr="0" anchor="b" bIns="198125" lIns="198125" spcFirstLastPara="1" rIns="198125" wrap="square" tIns="1981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1pPr>
            <a:lvl2pPr lvl="1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2pPr>
            <a:lvl3pPr lvl="2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3pPr>
            <a:lvl4pPr lvl="3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4pPr>
            <a:lvl5pPr lvl="4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5pPr>
            <a:lvl6pPr lvl="5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6pPr>
            <a:lvl7pPr lvl="6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7pPr>
            <a:lvl8pPr lvl="7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8pPr>
            <a:lvl9pPr lvl="8" algn="ctr">
              <a:spcBef>
                <a:spcPts val="0"/>
              </a:spcBef>
              <a:spcAft>
                <a:spcPts val="0"/>
              </a:spcAft>
              <a:buSzPts val="9100"/>
              <a:buNone/>
              <a:defRPr sz="9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09055" y="5493340"/>
            <a:ext cx="3185100" cy="2420400"/>
          </a:xfrm>
          <a:prstGeom prst="rect">
            <a:avLst/>
          </a:prstGeom>
        </p:spPr>
        <p:txBody>
          <a:bodyPr anchorCtr="0" anchor="t" bIns="198125" lIns="198125" spcFirstLastPara="1" rIns="198125" wrap="square" tIns="1981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889370" y="1419010"/>
            <a:ext cx="3021300" cy="7241400"/>
          </a:xfrm>
          <a:prstGeom prst="rect">
            <a:avLst/>
          </a:prstGeom>
        </p:spPr>
        <p:txBody>
          <a:bodyPr anchorCtr="0" anchor="ctr" bIns="198125" lIns="198125" spcFirstLastPara="1" rIns="198125" wrap="square" tIns="198125">
            <a:normAutofit/>
          </a:bodyPr>
          <a:lstStyle>
            <a:lvl1pPr indent="-476250" lvl="0" marL="457200">
              <a:spcBef>
                <a:spcPts val="0"/>
              </a:spcBef>
              <a:spcAft>
                <a:spcPts val="0"/>
              </a:spcAft>
              <a:buSzPts val="3900"/>
              <a:buChar char="●"/>
              <a:defRPr/>
            </a:lvl1pPr>
            <a:lvl2pPr indent="-419100" lvl="1" marL="914400">
              <a:spcBef>
                <a:spcPts val="0"/>
              </a:spcBef>
              <a:spcAft>
                <a:spcPts val="0"/>
              </a:spcAft>
              <a:buSzPts val="3000"/>
              <a:buChar char="○"/>
              <a:defRPr/>
            </a:lvl2pPr>
            <a:lvl3pPr indent="-419100" lvl="2" marL="1371600">
              <a:spcBef>
                <a:spcPts val="0"/>
              </a:spcBef>
              <a:spcAft>
                <a:spcPts val="0"/>
              </a:spcAft>
              <a:buSzPts val="3000"/>
              <a:buChar char="■"/>
              <a:defRPr/>
            </a:lvl3pPr>
            <a:lvl4pPr indent="-419100" lvl="3" marL="18288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4pPr>
            <a:lvl5pPr indent="-419100" lvl="4" marL="2286000">
              <a:spcBef>
                <a:spcPts val="0"/>
              </a:spcBef>
              <a:spcAft>
                <a:spcPts val="0"/>
              </a:spcAft>
              <a:buSzPts val="3000"/>
              <a:buChar char="○"/>
              <a:defRPr/>
            </a:lvl5pPr>
            <a:lvl6pPr indent="-419100" lvl="5" marL="2743200">
              <a:spcBef>
                <a:spcPts val="0"/>
              </a:spcBef>
              <a:spcAft>
                <a:spcPts val="0"/>
              </a:spcAft>
              <a:buSzPts val="3000"/>
              <a:buChar char="■"/>
              <a:defRPr/>
            </a:lvl6pPr>
            <a:lvl7pPr indent="-419100" lvl="6" marL="32004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7pPr>
            <a:lvl8pPr indent="-419100" lvl="7" marL="3657600">
              <a:spcBef>
                <a:spcPts val="0"/>
              </a:spcBef>
              <a:spcAft>
                <a:spcPts val="0"/>
              </a:spcAft>
              <a:buSzPts val="3000"/>
              <a:buChar char="○"/>
              <a:defRPr/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671227" y="9138763"/>
            <a:ext cx="432000" cy="771300"/>
          </a:xfrm>
          <a:prstGeom prst="rect">
            <a:avLst/>
          </a:prstGeom>
        </p:spPr>
        <p:txBody>
          <a:bodyPr anchorCtr="0" anchor="ctr" bIns="198125" lIns="198125" spcFirstLastPara="1" rIns="198125" wrap="square" tIns="198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45433" y="8290891"/>
            <a:ext cx="4723500" cy="1185900"/>
          </a:xfrm>
          <a:prstGeom prst="rect">
            <a:avLst/>
          </a:prstGeom>
        </p:spPr>
        <p:txBody>
          <a:bodyPr anchorCtr="0" anchor="ctr" bIns="198125" lIns="198125" spcFirstLastPara="1" rIns="198125" wrap="square" tIns="1981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671227" y="9138763"/>
            <a:ext cx="432000" cy="771300"/>
          </a:xfrm>
          <a:prstGeom prst="rect">
            <a:avLst/>
          </a:prstGeom>
        </p:spPr>
        <p:txBody>
          <a:bodyPr anchorCtr="0" anchor="ctr" bIns="198125" lIns="198125" spcFirstLastPara="1" rIns="198125" wrap="square" tIns="1981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5433" y="872140"/>
            <a:ext cx="67092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8125" lIns="198125" spcFirstLastPara="1" rIns="198125" wrap="square" tIns="1981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5433" y="2258569"/>
            <a:ext cx="6709200" cy="6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8125" lIns="198125" spcFirstLastPara="1" rIns="198125" wrap="square" tIns="198125">
            <a:normAutofit/>
          </a:bodyPr>
          <a:lstStyle>
            <a:lvl1pPr indent="-476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Char char="●"/>
              <a:defRPr sz="3900">
                <a:solidFill>
                  <a:schemeClr val="dk2"/>
                </a:solidFill>
              </a:defRPr>
            </a:lvl1pPr>
            <a:lvl2pPr indent="-419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>
                <a:solidFill>
                  <a:schemeClr val="dk2"/>
                </a:solidFill>
              </a:defRPr>
            </a:lvl2pPr>
            <a:lvl3pPr indent="-419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>
                <a:solidFill>
                  <a:schemeClr val="dk2"/>
                </a:solidFill>
              </a:defRPr>
            </a:lvl3pPr>
            <a:lvl4pPr indent="-419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4pPr>
            <a:lvl5pPr indent="-419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>
                <a:solidFill>
                  <a:schemeClr val="dk2"/>
                </a:solidFill>
              </a:defRPr>
            </a:lvl5pPr>
            <a:lvl6pPr indent="-419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>
                <a:solidFill>
                  <a:schemeClr val="dk2"/>
                </a:solidFill>
              </a:defRPr>
            </a:lvl6pPr>
            <a:lvl7pPr indent="-419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7pPr>
            <a:lvl8pPr indent="-419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○"/>
              <a:defRPr sz="3000">
                <a:solidFill>
                  <a:schemeClr val="dk2"/>
                </a:solidFill>
              </a:defRPr>
            </a:lvl8pPr>
            <a:lvl9pPr indent="-419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■"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671227" y="9138763"/>
            <a:ext cx="4320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8125" lIns="198125" spcFirstLastPara="1" rIns="198125" wrap="square" tIns="198125">
            <a:normAutofit/>
          </a:bodyPr>
          <a:lstStyle>
            <a:lvl1pPr lvl="0" algn="r">
              <a:buNone/>
              <a:defRPr sz="2200">
                <a:solidFill>
                  <a:schemeClr val="dk2"/>
                </a:solidFill>
              </a:defRPr>
            </a:lvl1pPr>
            <a:lvl2pPr lvl="1" algn="r">
              <a:buNone/>
              <a:defRPr sz="2200">
                <a:solidFill>
                  <a:schemeClr val="dk2"/>
                </a:solidFill>
              </a:defRPr>
            </a:lvl2pPr>
            <a:lvl3pPr lvl="2" algn="r">
              <a:buNone/>
              <a:defRPr sz="2200">
                <a:solidFill>
                  <a:schemeClr val="dk2"/>
                </a:solidFill>
              </a:defRPr>
            </a:lvl3pPr>
            <a:lvl4pPr lvl="3" algn="r">
              <a:buNone/>
              <a:defRPr sz="2200">
                <a:solidFill>
                  <a:schemeClr val="dk2"/>
                </a:solidFill>
              </a:defRPr>
            </a:lvl4pPr>
            <a:lvl5pPr lvl="4" algn="r">
              <a:buNone/>
              <a:defRPr sz="2200">
                <a:solidFill>
                  <a:schemeClr val="dk2"/>
                </a:solidFill>
              </a:defRPr>
            </a:lvl5pPr>
            <a:lvl6pPr lvl="5" algn="r">
              <a:buNone/>
              <a:defRPr sz="2200">
                <a:solidFill>
                  <a:schemeClr val="dk2"/>
                </a:solidFill>
              </a:defRPr>
            </a:lvl6pPr>
            <a:lvl7pPr lvl="6" algn="r">
              <a:buNone/>
              <a:defRPr sz="2200">
                <a:solidFill>
                  <a:schemeClr val="dk2"/>
                </a:solidFill>
              </a:defRPr>
            </a:lvl7pPr>
            <a:lvl8pPr lvl="7" algn="r">
              <a:buNone/>
              <a:defRPr sz="2200">
                <a:solidFill>
                  <a:schemeClr val="dk2"/>
                </a:solidFill>
              </a:defRPr>
            </a:lvl8pPr>
            <a:lvl9pPr lvl="8" algn="r">
              <a:buNone/>
              <a:defRPr sz="2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Green and Black Modern Simple Daily Report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200000" cy="10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978875" y="1582025"/>
            <a:ext cx="24675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5225" lIns="55225" spcFirstLastPara="1" rIns="55225" wrap="square" tIns="55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lt1"/>
                </a:solidFill>
              </a:rPr>
              <a:t>{{status_atual}}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44925" y="2343098"/>
            <a:ext cx="33972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55225" lIns="55225" spcFirstLastPara="1" rIns="55225" wrap="square" tIns="5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{{titulo_projeto}}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872725" y="2494951"/>
            <a:ext cx="33972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55225" lIns="55225" spcFirstLastPara="1" rIns="55225" wrap="square" tIns="5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{{periodo_previsto}}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844925" y="2933323"/>
            <a:ext cx="60990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5225" lIns="55225" spcFirstLastPara="1" rIns="55225" wrap="square" tIns="5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595959"/>
                </a:solidFill>
              </a:rPr>
              <a:t>{{objetivo}}</a:t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74358" y="4868310"/>
            <a:ext cx="13803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5225" lIns="55225" spcFirstLastPara="1" rIns="55225" wrap="square" tIns="55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dk1"/>
                </a:solidFill>
              </a:rPr>
              <a:t>{{subtarefas_concluidas}}</a:t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058152" y="4904246"/>
            <a:ext cx="13803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5225" lIns="55225" spcFirstLastPara="1" rIns="55225" wrap="square" tIns="55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rgbClr val="000000"/>
                </a:solidFill>
              </a:rPr>
              <a:t>{{subtarefas_pendentes}}</a:t>
            </a:r>
            <a:endParaRPr b="1" sz="4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000000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79025" y="8426100"/>
            <a:ext cx="1468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5225" lIns="55225" spcFirstLastPara="1" rIns="55225" wrap="square" tIns="5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>
                <a:solidFill>
                  <a:srgbClr val="595959"/>
                </a:solidFill>
              </a:rPr>
              <a:t>{{como}}</a:t>
            </a:r>
            <a:endParaRPr sz="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95959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679025" y="6861900"/>
            <a:ext cx="14685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5225" lIns="55225" spcFirstLastPara="1" rIns="55225" wrap="square" tIns="5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>
                <a:solidFill>
                  <a:srgbClr val="595959"/>
                </a:solidFill>
              </a:rPr>
              <a:t>{{por_que}}</a:t>
            </a:r>
            <a:endParaRPr sz="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95959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8725" y="6861900"/>
            <a:ext cx="13803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5225" lIns="55225" spcFirstLastPara="1" rIns="55225" wrap="square" tIns="5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>
                <a:solidFill>
                  <a:srgbClr val="595959"/>
                </a:solidFill>
              </a:rPr>
              <a:t>{{o_que}}</a:t>
            </a:r>
            <a:endParaRPr sz="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95959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977875" y="6861900"/>
            <a:ext cx="14685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5225" lIns="55225" spcFirstLastPara="1" rIns="55225" wrap="square" tIns="5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>
                <a:solidFill>
                  <a:srgbClr val="595959"/>
                </a:solidFill>
              </a:rPr>
              <a:t>{{quando}}</a:t>
            </a:r>
            <a:endParaRPr sz="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95959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5380175" y="6861950"/>
            <a:ext cx="14685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55225" lIns="55225" spcFirstLastPara="1" rIns="55225" wrap="square" tIns="5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>
                <a:solidFill>
                  <a:srgbClr val="595959"/>
                </a:solidFill>
              </a:rPr>
              <a:t>{{quanto}}</a:t>
            </a:r>
            <a:endParaRPr sz="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95959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5380175" y="8426100"/>
            <a:ext cx="1468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5225" lIns="55225" spcFirstLastPara="1" rIns="55225" wrap="square" tIns="5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>
                <a:solidFill>
                  <a:srgbClr val="595959"/>
                </a:solidFill>
              </a:rPr>
              <a:t>{{visao_geral}}</a:t>
            </a:r>
            <a:endParaRPr sz="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95959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88725" y="8426100"/>
            <a:ext cx="13803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5225" lIns="55225" spcFirstLastPara="1" rIns="55225" wrap="square" tIns="5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>
                <a:solidFill>
                  <a:srgbClr val="595959"/>
                </a:solidFill>
              </a:rPr>
              <a:t>{{quem}}</a:t>
            </a:r>
            <a:endParaRPr sz="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95959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954650" y="8426099"/>
            <a:ext cx="14685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55225" lIns="55225" spcFirstLastPara="1" rIns="55225" wrap="square" tIns="55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">
                <a:solidFill>
                  <a:srgbClr val="595959"/>
                </a:solidFill>
              </a:rPr>
              <a:t>{{onde}}</a:t>
            </a:r>
            <a:endParaRPr sz="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595959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88725" y="270700"/>
            <a:ext cx="35754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900">
                <a:solidFill>
                  <a:schemeClr val="lt1"/>
                </a:solidFill>
              </a:rPr>
              <a:t>PROJECT</a:t>
            </a:r>
            <a:br>
              <a:rPr b="1" lang="pt-BR" sz="3900">
                <a:solidFill>
                  <a:schemeClr val="lt1"/>
                </a:solidFill>
              </a:rPr>
            </a:br>
            <a:r>
              <a:rPr b="1" lang="pt-BR" sz="3900">
                <a:solidFill>
                  <a:schemeClr val="lt1"/>
                </a:solidFill>
              </a:rPr>
              <a:t>REPORT</a:t>
            </a:r>
            <a:endParaRPr b="1" sz="3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