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05ed3897fb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105ed3897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05ed3897fb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05ed3897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105ed3897fb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105ed3897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05ed3897f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05ed3897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05ed3897f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05ed3897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05ed3897f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105ed389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05ed3897f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05ed3897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2" name="Google Shape;1892;p13"/>
          <p:cNvSpPr txBox="1"/>
          <p:nvPr/>
        </p:nvSpPr>
        <p:spPr>
          <a:xfrm>
            <a:off x="1262850" y="618250"/>
            <a:ext cx="61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5The People</a:t>
            </a:r>
            <a:endParaRPr b="1" sz="2400"/>
          </a:p>
        </p:txBody>
      </p:sp>
      <p:pic>
        <p:nvPicPr>
          <p:cNvPr id="1893" name="Google Shape;18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225" y="61900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13"/>
          <p:cNvSpPr txBox="1"/>
          <p:nvPr/>
        </p:nvSpPr>
        <p:spPr>
          <a:xfrm>
            <a:off x="2041225" y="1657000"/>
            <a:ext cx="3694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Team Members -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Swathi Anandram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Harika Nalam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Supreetha M A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Aryan Jadon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Shreya Nimbhorkar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22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955" name="Google Shape;1955;p22"/>
          <p:cNvSpPr txBox="1"/>
          <p:nvPr>
            <p:ph idx="1" type="body"/>
          </p:nvPr>
        </p:nvSpPr>
        <p:spPr>
          <a:xfrm>
            <a:off x="1131750" y="13259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Serverless Deployment using Zappa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On AWS Lambda + API Gateway, Zappa makes it simple to create and deploy serverless, event-driven Python programs (including, but not limited to, WSGI web apps).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Can be considered as a  "serverless" web hosting for Python applications that provides endless scalability, zero downtime, and zero maintenance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56" name="Google Shape;1956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962" name="Google Shape;1962;p23"/>
          <p:cNvSpPr txBox="1"/>
          <p:nvPr>
            <p:ph idx="1" type="body"/>
          </p:nvPr>
        </p:nvSpPr>
        <p:spPr>
          <a:xfrm>
            <a:off x="1131750" y="13259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Jenkins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Jenkins is used as a simple CI server into our project because it is an adaptable automation server.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Omega organizations’s Github Repository has been connected such tha everytime a code is pushed into the repository, Jenkins receives a build request which stays in the build queue</a:t>
            </a:r>
            <a:endParaRPr sz="1600"/>
          </a:p>
        </p:txBody>
      </p:sp>
      <p:sp>
        <p:nvSpPr>
          <p:cNvPr id="1963" name="Google Shape;1963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4"/>
          <p:cNvSpPr txBox="1"/>
          <p:nvPr>
            <p:ph idx="1" type="body"/>
          </p:nvPr>
        </p:nvSpPr>
        <p:spPr>
          <a:xfrm>
            <a:off x="977300" y="1279080"/>
            <a:ext cx="22965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AWS EC2 Instances - </a:t>
            </a:r>
            <a:r>
              <a:rPr lang="en" sz="1200">
                <a:solidFill>
                  <a:srgbClr val="FFFFFF"/>
                </a:solidFill>
              </a:rPr>
              <a:t>Backend servers, </a:t>
            </a:r>
            <a:r>
              <a:rPr lang="en" sz="1200">
                <a:solidFill>
                  <a:srgbClr val="FFFFFF"/>
                </a:solidFill>
              </a:rPr>
              <a:t>security</a:t>
            </a:r>
            <a:r>
              <a:rPr lang="en" sz="1200">
                <a:solidFill>
                  <a:srgbClr val="FFFFFF"/>
                </a:solidFill>
              </a:rPr>
              <a:t> groups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AWS Lambdas - </a:t>
            </a:r>
            <a:r>
              <a:rPr lang="en" sz="1200">
                <a:solidFill>
                  <a:srgbClr val="FFFFFF"/>
                </a:solidFill>
              </a:rPr>
              <a:t>for stateless computations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API Gateway - </a:t>
            </a:r>
            <a:r>
              <a:rPr lang="en" sz="1200">
                <a:solidFill>
                  <a:srgbClr val="FFFFFF"/>
                </a:solidFill>
              </a:rPr>
              <a:t>handle HTTP request and send them to Lambdas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S3 Buckets -  </a:t>
            </a:r>
            <a:r>
              <a:rPr lang="en" sz="1200">
                <a:solidFill>
                  <a:srgbClr val="FFFFFF"/>
                </a:solidFill>
              </a:rPr>
              <a:t>for lambda deployments and storing of employee related documents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969" name="Google Shape;1969;p24"/>
          <p:cNvSpPr txBox="1"/>
          <p:nvPr>
            <p:ph idx="2" type="body"/>
          </p:nvPr>
        </p:nvSpPr>
        <p:spPr>
          <a:xfrm>
            <a:off x="3391600" y="1279080"/>
            <a:ext cx="22965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Cloudfront - </a:t>
            </a:r>
            <a:r>
              <a:rPr lang="en" sz="1200">
                <a:solidFill>
                  <a:srgbClr val="FFFFFF"/>
                </a:solidFill>
              </a:rPr>
              <a:t>For distribution for serving static files from S3 bucket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PostGres - </a:t>
            </a:r>
            <a:r>
              <a:rPr lang="en" sz="1200">
                <a:solidFill>
                  <a:srgbClr val="FFFFFF"/>
                </a:solidFill>
              </a:rPr>
              <a:t>Database</a:t>
            </a: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VPC </a:t>
            </a:r>
            <a:r>
              <a:rPr lang="en" sz="1200">
                <a:solidFill>
                  <a:srgbClr val="FFFFFF"/>
                </a:solidFill>
              </a:rPr>
              <a:t>- Subnets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br>
              <a:rPr lang="en" sz="1200">
                <a:solidFill>
                  <a:srgbClr val="FFFFFF"/>
                </a:solidFill>
              </a:rPr>
            </a:br>
            <a:r>
              <a:rPr b="1" lang="en" sz="1200">
                <a:solidFill>
                  <a:srgbClr val="FFFFFF"/>
                </a:solidFill>
              </a:rPr>
              <a:t>Cloudwatch</a:t>
            </a:r>
            <a:r>
              <a:rPr lang="en" sz="1200">
                <a:solidFill>
                  <a:srgbClr val="FFFFFF"/>
                </a:solidFill>
              </a:rPr>
              <a:t> - Logs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70" name="Google Shape;1970;p24"/>
          <p:cNvSpPr txBox="1"/>
          <p:nvPr>
            <p:ph idx="3" type="body"/>
          </p:nvPr>
        </p:nvSpPr>
        <p:spPr>
          <a:xfrm>
            <a:off x="5805902" y="1279071"/>
            <a:ext cx="22965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Frameworks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Frontend - Angular 8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Backend - Django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71" name="Google Shape;1971;p2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Tools FOR PROJECT DEVELOPMENT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2" name="Google Shape;1972;p24"/>
          <p:cNvSpPr/>
          <p:nvPr/>
        </p:nvSpPr>
        <p:spPr>
          <a:xfrm>
            <a:off x="783708" y="1425375"/>
            <a:ext cx="236622" cy="243574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4" name="Google Shape;1974;p24"/>
          <p:cNvSpPr/>
          <p:nvPr/>
        </p:nvSpPr>
        <p:spPr>
          <a:xfrm>
            <a:off x="3212258" y="1425375"/>
            <a:ext cx="236622" cy="243574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25"/>
          <p:cNvSpPr txBox="1"/>
          <p:nvPr>
            <p:ph idx="4294967295" type="ctrTitle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80" name="Google Shape;1980;p25"/>
          <p:cNvSpPr txBox="1"/>
          <p:nvPr>
            <p:ph idx="4294967295" type="subTitle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981" name="Google Shape;1981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4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- EMPLOYEE MANAGEMENT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5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Omega is a platform for centralized employee management that focuses on easy access to the company portal. The project focuses on designing and implementing an ente</a:t>
            </a:r>
            <a:r>
              <a:rPr lang="en"/>
              <a:t>r</a:t>
            </a:r>
            <a:r>
              <a:rPr lang="en"/>
              <a:t>prise software application to manage employee related information.</a:t>
            </a:r>
            <a:endParaRPr/>
          </a:p>
        </p:txBody>
      </p:sp>
      <p:sp>
        <p:nvSpPr>
          <p:cNvPr id="1905" name="Google Shape;1905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OBJECTIVES</a:t>
            </a:r>
            <a:endParaRPr/>
          </a:p>
        </p:txBody>
      </p:sp>
      <p:sp>
        <p:nvSpPr>
          <p:cNvPr id="1911" name="Google Shape;1911;p16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Develop a  role-based system that consists of modules such as project management, </a:t>
            </a:r>
            <a:r>
              <a:rPr lang="en" sz="1600"/>
              <a:t>trainings for employees and </a:t>
            </a:r>
            <a:r>
              <a:rPr lang="en" sz="1600"/>
              <a:t>organization-level management.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Roles are categorized into </a:t>
            </a:r>
            <a:r>
              <a:rPr lang="en" sz="1600"/>
              <a:t>Omega org, </a:t>
            </a:r>
            <a:r>
              <a:rPr lang="en" sz="1600"/>
              <a:t>employees, managers, admin. This segregation of roles provides an enterprise hierarchy and security.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application is developed to facilitate excellent communication or interaction between the above mentioned modules and roles.</a:t>
            </a:r>
            <a:endParaRPr sz="1600"/>
          </a:p>
        </p:txBody>
      </p:sp>
      <p:sp>
        <p:nvSpPr>
          <p:cNvPr id="1912" name="Google Shape;1912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1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918" name="Google Shape;1918;p17"/>
          <p:cNvSpPr txBox="1"/>
          <p:nvPr>
            <p:ph idx="1" type="body"/>
          </p:nvPr>
        </p:nvSpPr>
        <p:spPr>
          <a:xfrm>
            <a:off x="1131750" y="1312800"/>
            <a:ext cx="68805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FrontEnd - Angular 8</a:t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Backend - Python </a:t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Framework - Django, RESTAPI</a:t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Authentication - Cognito</a:t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Automation - Jenkins, Zappa, Sonarcloud</a:t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Hosting Platform - Heroku</a:t>
            </a:r>
            <a:endParaRPr sz="1600"/>
          </a:p>
          <a:p>
            <a:pPr indent="0" lvl="0" marL="914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19" name="Google Shape;1919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8"/>
          <p:cNvSpPr txBox="1"/>
          <p:nvPr>
            <p:ph idx="4294967295" type="ctrTitle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OMEGA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25" name="Google Shape;1925;p18"/>
          <p:cNvSpPr txBox="1"/>
          <p:nvPr>
            <p:ph idx="4294967295" type="subTitle"/>
          </p:nvPr>
        </p:nvSpPr>
        <p:spPr>
          <a:xfrm>
            <a:off x="1374150" y="3240109"/>
            <a:ext cx="639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Omega provides a dashboard driven design where the users can navigate to their corresponding sections.</a:t>
            </a:r>
            <a:endParaRPr sz="2200"/>
          </a:p>
        </p:txBody>
      </p:sp>
      <p:sp>
        <p:nvSpPr>
          <p:cNvPr id="1926" name="Google Shape;1926;p18"/>
          <p:cNvSpPr/>
          <p:nvPr/>
        </p:nvSpPr>
        <p:spPr>
          <a:xfrm>
            <a:off x="3515725" y="299100"/>
            <a:ext cx="2123707" cy="1892065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7" name="Google Shape;1927;p18"/>
          <p:cNvSpPr/>
          <p:nvPr/>
        </p:nvSpPr>
        <p:spPr>
          <a:xfrm>
            <a:off x="4139482" y="743625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1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Omega</a:t>
            </a:r>
            <a:endParaRPr/>
          </a:p>
        </p:txBody>
      </p:sp>
      <p:sp>
        <p:nvSpPr>
          <p:cNvPr id="1934" name="Google Shape;1934;p19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Main Dashboard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Leave Management - Pending Leaves, Cancelled Leaves, Rejected leaves, Approved leaves, Current Year leaves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HR - Send emails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Addition of Personal Documents by employees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Trainings provided to the employees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35" name="Google Shape;1935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Sign - On</a:t>
            </a:r>
            <a:endParaRPr/>
          </a:p>
        </p:txBody>
      </p:sp>
      <p:sp>
        <p:nvSpPr>
          <p:cNvPr id="1941" name="Google Shape;1941;p20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Traditional username and password authentication, and enterprise federation for SSO.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Account linkage and consolidation of duplicate accounts across multiple providers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2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1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Features</a:t>
            </a:r>
            <a:endParaRPr/>
          </a:p>
        </p:txBody>
      </p:sp>
      <p:sp>
        <p:nvSpPr>
          <p:cNvPr id="1948" name="Google Shape;1948;p21"/>
          <p:cNvSpPr txBox="1"/>
          <p:nvPr>
            <p:ph idx="1" type="body"/>
          </p:nvPr>
        </p:nvSpPr>
        <p:spPr>
          <a:xfrm>
            <a:off x="1131750" y="132595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SonarCloud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SonarCloud is a code quality and security solution that runs in the cloud.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Thousands of rules to hunt down hard-to-find bugs and quality concerns thanks to sophisticated static code analyzers are the key characteristics of SonarCloud.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49" name="Google Shape;1949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