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08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7B4"/>
    <a:srgbClr val="1C29C6"/>
    <a:srgbClr val="2938FF"/>
    <a:srgbClr val="0F58BF"/>
    <a:srgbClr val="0D4AA7"/>
    <a:srgbClr val="1477FE"/>
    <a:srgbClr val="2E5593"/>
    <a:srgbClr val="2A4A7F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7"/>
  </p:normalViewPr>
  <p:slideViewPr>
    <p:cSldViewPr snapToGrid="0" snapToObjects="1">
      <p:cViewPr varScale="1">
        <p:scale>
          <a:sx n="137" d="100"/>
          <a:sy n="137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52C79-5D38-9E48-8E4B-18CDAFA13879}" type="datetimeFigureOut">
              <a:rPr lang="tr-TR" smtClean="0"/>
              <a:t>24.12.2018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CDEEF-4BD3-F44A-9517-A47A430793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31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34F-6F88-B449-A729-EA0926B3E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198E9-9AE2-434A-B43F-04C409CB5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862C0-B7CB-6B48-A80D-807BD8AB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61BC-2A06-2A4C-8A41-F9BD436F9A9A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9C20-6DDC-FE49-AA4D-8182A0F4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8D4A-5D81-7C40-A3CA-281B5057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5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E76D-580E-9E47-8856-DF21CCD5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E1064-8D30-8B45-93A5-DF1D17CB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EDFB4-6343-7D4D-832F-ECA306EB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1AAB-3B9D-BA42-8908-A020B49712CD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885C-774A-2646-8ACB-D568E320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A6A3-4764-9B42-A4E8-9238136E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5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47048-6C03-1C4F-8EE6-426B12E4D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783C3-C884-AD4C-A28D-CE4DD67E2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1614-7774-F046-9D50-D9138E95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96E4-2DA6-5845-901E-E0AC2B2224DF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6600-36B1-0D4F-8870-8718A867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A6B8-537F-A449-AD76-D8091056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1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233-4331-254D-BCEB-76AB32E5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757E-6C25-6849-974E-CFA14AA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4719-48F5-D74F-897E-390B85A4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2DE9-A829-9440-98A7-3338DF79323A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8DCA-DAE1-6A4D-9F7C-152AED9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2EA1-796E-4E47-B07C-49C62258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6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62F0-5AE9-FB4F-B824-38CC253E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C2E0-605E-624B-9C5D-1B3D51E9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6AA3-A054-6647-B99D-5BDF3179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F653-618D-F345-ACEF-F23C8955DD88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41A5-0E8E-1343-BE0A-BE6FE3D4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389D-FE7E-314C-8BD4-60D02BDD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0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A22B-44AF-7C4F-A9A0-5DF2CA43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FACA-0E07-4449-A45C-7DD34AEE9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21F77-0B6F-D140-A959-0C5658827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3CF7-0693-4F4C-9A4A-6DB8D55E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57057-9CCD-974E-8F0E-47FE483C025C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07CC0-D388-D342-B4AC-2B6B532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7400-0A12-D740-BDB4-EAD710A8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5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35DA-618C-9F49-8E4B-7BDB0CC1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AC87-0364-214F-B614-ECF1D343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ECAB0-F924-A84D-82EC-6D64A43C1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753FA-1C50-7940-B9A6-6C596C660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67E56-0F43-E749-8A7C-8D5014450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E67A4-610E-2C45-B882-55BED39F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4BBB-760D-8249-B269-EB8F9277E8D0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01C83-B6A8-F74E-8922-D79B8D92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8131E-1853-394C-A890-3D0260DC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1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5489-4A3D-FA45-BE0A-44B89987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66150-00A8-D946-880A-795A8729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2B29-750D-9443-86CF-0AF8295816E1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909A8-BCE4-E44D-812D-D9503A32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903CA-63ED-634C-A0B0-2B1EF1EF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2FA72-FDF5-D749-A1DE-6641B47B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56FC-0D45-234E-8FCC-1CD95252C79D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8F155-E596-724A-9937-30C36CA7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1837D-EBC9-8147-9B2E-84965143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9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D51B-8CDE-CD41-8BE2-AA5CC2F3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AE53-3C66-1744-BFFA-E5A9884CF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F42BC-5BE0-6046-AB8B-A85264EAB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EFC5A-E364-4D4A-829F-807DD55B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0BB7-5754-104E-8A4F-D9B203D6E962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83EC-85D3-E647-9E2C-A108C5D2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36C2-4D35-274C-BA06-B715CCDA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4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66C7-674F-D04E-8E55-C943B173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212DB-7C46-B64B-BCD6-03E2C16A5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CC570-0F36-E74D-B463-71BA8A823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FD00A-4895-364F-8451-052D7DA2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6159-B5BE-114B-968D-098D83383E73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1D14D-2C83-0941-AC2C-221675B6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D9DE2-C156-9B43-B4D9-2B28ED4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6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BC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E9AF4-49B5-934C-9AF6-5C4DE76E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ACDA-1EFB-D644-8C0F-25C053672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8DA6-469D-5C4B-978E-DA28A549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C41F-4715-0347-B808-C00B4D8FE4F6}" type="datetime1">
              <a:rPr lang="tr-TR" smtClean="0"/>
              <a:t>24.12.2018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5845-ADDF-8A4C-8090-ED8179FFA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Arjen Kılıç                                                                       Automated ARP Poison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5D55-2E17-194F-95BF-3E4DF8DC3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7E55F9-7D8D-114F-B08D-63C1C7EACADC}"/>
              </a:ext>
            </a:extLst>
          </p:cNvPr>
          <p:cNvSpPr txBox="1"/>
          <p:nvPr/>
        </p:nvSpPr>
        <p:spPr>
          <a:xfrm>
            <a:off x="5273812" y="1880636"/>
            <a:ext cx="164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noProof="1"/>
              <a:t>Arjen Kılıç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13A0CE-9163-C944-93BA-48FE09EF5B87}"/>
              </a:ext>
            </a:extLst>
          </p:cNvPr>
          <p:cNvSpPr/>
          <p:nvPr/>
        </p:nvSpPr>
        <p:spPr>
          <a:xfrm>
            <a:off x="1544994" y="313449"/>
            <a:ext cx="9102012" cy="1101012"/>
          </a:xfrm>
          <a:prstGeom prst="roundRect">
            <a:avLst/>
          </a:prstGeom>
          <a:solidFill>
            <a:srgbClr val="312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400" dirty="0" err="1"/>
              <a:t>Automated</a:t>
            </a:r>
            <a:r>
              <a:rPr lang="tr-TR" sz="4400" dirty="0"/>
              <a:t> ARP </a:t>
            </a:r>
            <a:r>
              <a:rPr lang="tr-TR" sz="4400" dirty="0" err="1"/>
              <a:t>Poison</a:t>
            </a:r>
            <a:r>
              <a:rPr lang="tr-TR" sz="4400" dirty="0"/>
              <a:t> </a:t>
            </a:r>
            <a:r>
              <a:rPr lang="tr-TR" sz="4400" dirty="0" err="1"/>
              <a:t>Tool</a:t>
            </a:r>
            <a:endParaRPr lang="tr-TR" sz="4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2BF2AD-E568-BD4A-9599-03276748A6F2}"/>
              </a:ext>
            </a:extLst>
          </p:cNvPr>
          <p:cNvSpPr/>
          <p:nvPr/>
        </p:nvSpPr>
        <p:spPr>
          <a:xfrm>
            <a:off x="3048000" y="37022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 err="1"/>
              <a:t>Department</a:t>
            </a:r>
            <a:r>
              <a:rPr lang="tr-TR" dirty="0"/>
              <a:t> of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Engineering</a:t>
            </a:r>
            <a:endParaRPr lang="tr-TR" dirty="0"/>
          </a:p>
          <a:p>
            <a:pPr algn="ctr"/>
            <a:r>
              <a:rPr lang="tr-TR" dirty="0" err="1"/>
              <a:t>Bogazici</a:t>
            </a:r>
            <a:r>
              <a:rPr lang="tr-TR" dirty="0"/>
              <a:t> </a:t>
            </a:r>
            <a:r>
              <a:rPr lang="tr-TR" dirty="0" err="1"/>
              <a:t>University</a:t>
            </a:r>
            <a:endParaRPr lang="tr-TR" dirty="0"/>
          </a:p>
        </p:txBody>
      </p:sp>
      <p:sp>
        <p:nvSpPr>
          <p:cNvPr id="12" name="Date Placeholder 7">
            <a:extLst>
              <a:ext uri="{FF2B5EF4-FFF2-40B4-BE49-F238E27FC236}">
                <a16:creationId xmlns:a16="http://schemas.microsoft.com/office/drawing/2014/main" id="{AC992C16-1AB3-1643-84DA-7AEAA2F7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619500" cy="365125"/>
          </a:xfrm>
          <a:solidFill>
            <a:srgbClr val="3127B4"/>
          </a:solidFill>
        </p:spPr>
        <p:txBody>
          <a:bodyPr/>
          <a:lstStyle/>
          <a:p>
            <a:fld id="{F01C24C5-ABD1-BB43-95AA-A34A598006C5}" type="datetime1">
              <a:rPr lang="tr-TR" sz="1400" smtClean="0">
                <a:solidFill>
                  <a:schemeClr val="bg1"/>
                </a:solidFill>
              </a:rPr>
              <a:t>24.12.2018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D073B43F-C02A-5245-A143-6A2132B5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9500" y="6492874"/>
            <a:ext cx="5791200" cy="365126"/>
          </a:xfrm>
          <a:solidFill>
            <a:srgbClr val="3127B4"/>
          </a:solidFill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Arjen Kılıç                                                                       Automated ARP Poison 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DA66F341-7918-6344-A482-79918E8E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92875"/>
            <a:ext cx="2781299" cy="365125"/>
          </a:xfrm>
          <a:solidFill>
            <a:srgbClr val="3127B4"/>
          </a:solidFill>
        </p:spPr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bg1"/>
                </a:solidFill>
              </a:rPr>
              <a:t>1</a:t>
            </a:fld>
            <a:r>
              <a:rPr lang="en-US" sz="1400" dirty="0">
                <a:solidFill>
                  <a:schemeClr val="bg1"/>
                </a:solidFill>
              </a:rPr>
              <a:t>/4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9E8B91-4928-9C40-9601-536740DB6EA4}"/>
              </a:ext>
            </a:extLst>
          </p:cNvPr>
          <p:cNvSpPr/>
          <p:nvPr/>
        </p:nvSpPr>
        <p:spPr>
          <a:xfrm>
            <a:off x="4267133" y="2808476"/>
            <a:ext cx="365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/>
              <a:t>CMPE 487 Final Project Presentation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A0BC9D-FCBE-684B-A0D7-FC3C03A1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0" y="4630073"/>
            <a:ext cx="15748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107E60-AF67-B648-9FF1-E57F59C8320D}"/>
              </a:ext>
            </a:extLst>
          </p:cNvPr>
          <p:cNvSpPr txBox="1"/>
          <p:nvPr/>
        </p:nvSpPr>
        <p:spPr>
          <a:xfrm>
            <a:off x="1080000" y="1080000"/>
            <a:ext cx="5820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Resolution</a:t>
            </a:r>
            <a:r>
              <a:rPr lang="tr-TR" dirty="0"/>
              <a:t> Protocol</a:t>
            </a:r>
          </a:p>
          <a:p>
            <a:pPr marL="285750" indent="-285750">
              <a:buBlip>
                <a:blip r:embed="rId2"/>
              </a:buBlip>
            </a:pPr>
            <a:endParaRPr lang="tr-TR" dirty="0"/>
          </a:p>
          <a:p>
            <a:pPr marL="285750" indent="-285750">
              <a:buBlip>
                <a:blip r:embed="rId2"/>
              </a:buBlip>
            </a:pPr>
            <a:r>
              <a:rPr lang="tr-TR" dirty="0" err="1"/>
              <a:t>Maps</a:t>
            </a:r>
            <a:r>
              <a:rPr lang="tr-TR" dirty="0"/>
              <a:t> IP </a:t>
            </a:r>
            <a:r>
              <a:rPr lang="tr-TR" dirty="0" err="1"/>
              <a:t>addresses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MAC </a:t>
            </a:r>
            <a:r>
              <a:rPr lang="tr-TR" dirty="0" err="1"/>
              <a:t>addresses</a:t>
            </a:r>
            <a:endParaRPr lang="tr-TR" dirty="0"/>
          </a:p>
          <a:p>
            <a:endParaRPr lang="tr-TR" dirty="0"/>
          </a:p>
          <a:p>
            <a:pPr marL="285750" indent="-285750">
              <a:buBlip>
                <a:blip r:embed="rId2"/>
              </a:buBlip>
            </a:pPr>
            <a:r>
              <a:rPr lang="tr-TR" dirty="0" err="1"/>
              <a:t>Request</a:t>
            </a:r>
            <a:r>
              <a:rPr lang="tr-TR" dirty="0"/>
              <a:t> is </a:t>
            </a:r>
            <a:r>
              <a:rPr lang="tr-TR" dirty="0" err="1"/>
              <a:t>broadcast</a:t>
            </a:r>
            <a:r>
              <a:rPr lang="tr-TR" dirty="0"/>
              <a:t>, </a:t>
            </a:r>
            <a:r>
              <a:rPr lang="tr-TR" dirty="0" err="1"/>
              <a:t>response</a:t>
            </a:r>
            <a:r>
              <a:rPr lang="tr-TR" dirty="0"/>
              <a:t> is </a:t>
            </a:r>
            <a:r>
              <a:rPr lang="tr-TR" dirty="0" err="1"/>
              <a:t>unicast</a:t>
            </a:r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62625-A77B-EE4E-B3F1-8BD4908F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52" y="3689420"/>
            <a:ext cx="10314052" cy="19188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BE926-410C-2443-8E86-D18F11366079}"/>
              </a:ext>
            </a:extLst>
          </p:cNvPr>
          <p:cNvSpPr/>
          <p:nvPr/>
        </p:nvSpPr>
        <p:spPr>
          <a:xfrm>
            <a:off x="0" y="0"/>
            <a:ext cx="12192000" cy="569167"/>
          </a:xfrm>
          <a:prstGeom prst="rect">
            <a:avLst/>
          </a:prstGeom>
          <a:solidFill>
            <a:srgbClr val="312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800" dirty="0"/>
              <a:t>  </a:t>
            </a:r>
            <a:r>
              <a:rPr lang="tr-TR" sz="2800" dirty="0" err="1"/>
              <a:t>What</a:t>
            </a:r>
            <a:r>
              <a:rPr lang="tr-TR" sz="2800" dirty="0"/>
              <a:t> is ARP</a:t>
            </a:r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EB903E7D-68F7-C94A-B345-A6AE9573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619500" cy="365125"/>
          </a:xfrm>
          <a:solidFill>
            <a:srgbClr val="3127B4"/>
          </a:solidFill>
        </p:spPr>
        <p:txBody>
          <a:bodyPr/>
          <a:lstStyle/>
          <a:p>
            <a:fld id="{F01C24C5-ABD1-BB43-95AA-A34A598006C5}" type="datetime1">
              <a:rPr lang="tr-TR" sz="1400" smtClean="0">
                <a:solidFill>
                  <a:schemeClr val="bg1"/>
                </a:solidFill>
              </a:rPr>
              <a:t>24.12.2018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EEEA969-DC6B-3E45-87EB-55C16E4F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9500" y="6492874"/>
            <a:ext cx="5791200" cy="365126"/>
          </a:xfrm>
          <a:solidFill>
            <a:srgbClr val="3127B4"/>
          </a:solidFill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Arjen Kılıç                                                                       Automated ARP Poison </a:t>
            </a:r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57B8B8A-3049-5D4A-8029-E3908D9E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92875"/>
            <a:ext cx="2781299" cy="365125"/>
          </a:xfrm>
          <a:solidFill>
            <a:srgbClr val="3127B4"/>
          </a:solidFill>
        </p:spPr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bg1"/>
                </a:solidFill>
              </a:rPr>
              <a:t>2</a:t>
            </a:fld>
            <a:r>
              <a:rPr lang="en-US" sz="1400" dirty="0">
                <a:solidFill>
                  <a:schemeClr val="bg1"/>
                </a:solidFill>
              </a:rPr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194081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107E60-AF67-B648-9FF1-E57F59C8320D}"/>
              </a:ext>
            </a:extLst>
          </p:cNvPr>
          <p:cNvSpPr txBox="1"/>
          <p:nvPr/>
        </p:nvSpPr>
        <p:spPr>
          <a:xfrm>
            <a:off x="1080000" y="1080000"/>
            <a:ext cx="5820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tr-TR" dirty="0" err="1"/>
              <a:t>Send</a:t>
            </a:r>
            <a:r>
              <a:rPr lang="tr-TR" dirty="0"/>
              <a:t> </a:t>
            </a:r>
            <a:r>
              <a:rPr lang="tr-TR" dirty="0" err="1"/>
              <a:t>false</a:t>
            </a:r>
            <a:r>
              <a:rPr lang="tr-TR" dirty="0"/>
              <a:t> ARP </a:t>
            </a:r>
            <a:r>
              <a:rPr lang="tr-TR" dirty="0" err="1"/>
              <a:t>requests</a:t>
            </a:r>
            <a:endParaRPr lang="tr-TR" dirty="0"/>
          </a:p>
          <a:p>
            <a:endParaRPr lang="tr-TR" dirty="0"/>
          </a:p>
          <a:p>
            <a:pPr marL="285750" indent="-285750">
              <a:buBlip>
                <a:blip r:embed="rId2"/>
              </a:buBlip>
            </a:pPr>
            <a:r>
              <a:rPr lang="tr-TR" dirty="0" err="1"/>
              <a:t>Enable</a:t>
            </a:r>
            <a:r>
              <a:rPr lang="tr-TR" dirty="0"/>
              <a:t> IP </a:t>
            </a:r>
            <a:r>
              <a:rPr lang="tr-TR" dirty="0" err="1"/>
              <a:t>forwarding</a:t>
            </a:r>
            <a:endParaRPr lang="tr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22A62-8D73-FC46-83C9-012866476BD8}"/>
              </a:ext>
            </a:extLst>
          </p:cNvPr>
          <p:cNvSpPr/>
          <p:nvPr/>
        </p:nvSpPr>
        <p:spPr>
          <a:xfrm>
            <a:off x="0" y="0"/>
            <a:ext cx="12192000" cy="569167"/>
          </a:xfrm>
          <a:prstGeom prst="rect">
            <a:avLst/>
          </a:prstGeom>
          <a:solidFill>
            <a:srgbClr val="312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800" dirty="0"/>
              <a:t>  ARP </a:t>
            </a:r>
            <a:r>
              <a:rPr lang="tr-TR" sz="2800" dirty="0" err="1"/>
              <a:t>Poison</a:t>
            </a:r>
            <a:endParaRPr lang="tr-TR" sz="2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C3C00B-18D2-7B41-B283-8447A46A0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2583406"/>
            <a:ext cx="5899150" cy="3616815"/>
          </a:xfrm>
          <a:prstGeom prst="rect">
            <a:avLst/>
          </a:prstGeom>
        </p:spPr>
      </p:pic>
      <p:sp>
        <p:nvSpPr>
          <p:cNvPr id="24" name="Date Placeholder 7">
            <a:extLst>
              <a:ext uri="{FF2B5EF4-FFF2-40B4-BE49-F238E27FC236}">
                <a16:creationId xmlns:a16="http://schemas.microsoft.com/office/drawing/2014/main" id="{88A9B5E6-9747-BF42-AD05-6EBCE4AE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619500" cy="365125"/>
          </a:xfrm>
          <a:solidFill>
            <a:srgbClr val="3127B4"/>
          </a:solidFill>
        </p:spPr>
        <p:txBody>
          <a:bodyPr/>
          <a:lstStyle/>
          <a:p>
            <a:fld id="{F01C24C5-ABD1-BB43-95AA-A34A598006C5}" type="datetime1">
              <a:rPr lang="tr-TR" sz="1400" smtClean="0">
                <a:solidFill>
                  <a:schemeClr val="bg1"/>
                </a:solidFill>
              </a:rPr>
              <a:t>24.12.2018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Footer Placeholder 8">
            <a:extLst>
              <a:ext uri="{FF2B5EF4-FFF2-40B4-BE49-F238E27FC236}">
                <a16:creationId xmlns:a16="http://schemas.microsoft.com/office/drawing/2014/main" id="{D8C5166B-19A1-3C4E-AD0A-8550AF28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9500" y="6492874"/>
            <a:ext cx="5791200" cy="365126"/>
          </a:xfrm>
          <a:solidFill>
            <a:srgbClr val="3127B4"/>
          </a:solidFill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Arjen Kılıç                                                                       Automated ARP Poison </a:t>
            </a:r>
          </a:p>
        </p:txBody>
      </p:sp>
      <p:sp>
        <p:nvSpPr>
          <p:cNvPr id="26" name="Slide Number Placeholder 9">
            <a:extLst>
              <a:ext uri="{FF2B5EF4-FFF2-40B4-BE49-F238E27FC236}">
                <a16:creationId xmlns:a16="http://schemas.microsoft.com/office/drawing/2014/main" id="{B40B0BC7-37C8-E54F-BEB2-0CFB6AA1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92875"/>
            <a:ext cx="2781299" cy="365125"/>
          </a:xfrm>
          <a:solidFill>
            <a:srgbClr val="3127B4"/>
          </a:solidFill>
        </p:spPr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bg1"/>
                </a:solidFill>
              </a:rPr>
              <a:t>3</a:t>
            </a:fld>
            <a:r>
              <a:rPr lang="en-US" sz="1400" dirty="0">
                <a:solidFill>
                  <a:schemeClr val="bg1"/>
                </a:solidFill>
              </a:rPr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394615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920D8E0-1282-3340-923B-6112B54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3619500" cy="365125"/>
          </a:xfrm>
          <a:solidFill>
            <a:srgbClr val="3127B4"/>
          </a:solidFill>
        </p:spPr>
        <p:txBody>
          <a:bodyPr/>
          <a:lstStyle/>
          <a:p>
            <a:fld id="{F01C24C5-ABD1-BB43-95AA-A34A598006C5}" type="datetime1">
              <a:rPr lang="tr-TR" sz="1400" smtClean="0">
                <a:solidFill>
                  <a:schemeClr val="bg1"/>
                </a:solidFill>
              </a:rPr>
              <a:t>24.12.2018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574A45E-D5B2-5446-9FAD-6F924E8C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9500" y="6492874"/>
            <a:ext cx="5791200" cy="365126"/>
          </a:xfrm>
          <a:solidFill>
            <a:srgbClr val="3127B4"/>
          </a:solidFill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Arjen Kılıç                                                                       Automated ARP Poison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B1C284-FE06-B543-A115-D7B5C2C0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6492875"/>
            <a:ext cx="2781299" cy="365125"/>
          </a:xfrm>
          <a:solidFill>
            <a:srgbClr val="3127B4"/>
          </a:solidFill>
        </p:spPr>
        <p:txBody>
          <a:bodyPr/>
          <a:lstStyle/>
          <a:p>
            <a:fld id="{6D22F896-40B5-4ADD-8801-0D06FADFA095}" type="slidenum">
              <a:rPr lang="en-US" sz="1400" smtClean="0">
                <a:solidFill>
                  <a:schemeClr val="bg1"/>
                </a:solidFill>
              </a:rPr>
              <a:t>4</a:t>
            </a:fld>
            <a:r>
              <a:rPr lang="en-US" sz="1400" dirty="0">
                <a:solidFill>
                  <a:schemeClr val="bg1"/>
                </a:solidFill>
              </a:rPr>
              <a:t>/4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15D6D8-9EEC-BF4F-B4F1-AFFCFF387B9F}"/>
              </a:ext>
            </a:extLst>
          </p:cNvPr>
          <p:cNvSpPr/>
          <p:nvPr/>
        </p:nvSpPr>
        <p:spPr>
          <a:xfrm>
            <a:off x="0" y="0"/>
            <a:ext cx="12192000" cy="569167"/>
          </a:xfrm>
          <a:prstGeom prst="rect">
            <a:avLst/>
          </a:prstGeom>
          <a:solidFill>
            <a:srgbClr val="312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800" dirty="0"/>
              <a:t>  Project </a:t>
            </a:r>
            <a:r>
              <a:rPr lang="tr-TR" sz="2800" dirty="0" err="1"/>
              <a:t>Details</a:t>
            </a:r>
            <a:endParaRPr lang="tr-T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53D81-AE55-9F4A-B70B-E808ECDF23B0}"/>
              </a:ext>
            </a:extLst>
          </p:cNvPr>
          <p:cNvSpPr txBox="1"/>
          <p:nvPr/>
        </p:nvSpPr>
        <p:spPr>
          <a:xfrm>
            <a:off x="1080000" y="1080000"/>
            <a:ext cx="7387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tr-TR" dirty="0" err="1"/>
              <a:t>Poison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network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false</a:t>
            </a:r>
            <a:r>
              <a:rPr lang="tr-TR" dirty="0"/>
              <a:t> ARP </a:t>
            </a:r>
            <a:r>
              <a:rPr lang="tr-TR" dirty="0" err="1"/>
              <a:t>requests</a:t>
            </a:r>
            <a:endParaRPr lang="tr-TR" dirty="0"/>
          </a:p>
          <a:p>
            <a:endParaRPr lang="tr-TR" dirty="0"/>
          </a:p>
          <a:p>
            <a:pPr marL="285750" indent="-285750">
              <a:buBlip>
                <a:blip r:embed="rId2"/>
              </a:buBlip>
            </a:pPr>
            <a:r>
              <a:rPr lang="tr-TR" dirty="0" err="1"/>
              <a:t>Sniff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traffic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router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victim</a:t>
            </a:r>
            <a:r>
              <a:rPr lang="tr-TR" dirty="0"/>
              <a:t>. </a:t>
            </a:r>
            <a:r>
              <a:rPr lang="tr-TR" dirty="0" err="1"/>
              <a:t>Save</a:t>
            </a:r>
            <a:r>
              <a:rPr lang="tr-TR" dirty="0"/>
              <a:t> it as .</a:t>
            </a:r>
            <a:r>
              <a:rPr lang="tr-TR" dirty="0" err="1"/>
              <a:t>pcap</a:t>
            </a:r>
            <a:r>
              <a:rPr lang="tr-TR" dirty="0"/>
              <a:t> file</a:t>
            </a:r>
          </a:p>
          <a:p>
            <a:pPr marL="285750" indent="-285750">
              <a:buBlip>
                <a:blip r:embed="rId2"/>
              </a:buBlip>
            </a:pPr>
            <a:endParaRPr lang="tr-TR" dirty="0"/>
          </a:p>
          <a:p>
            <a:pPr marL="285750" indent="-285750">
              <a:buBlip>
                <a:blip r:embed="rId2"/>
              </a:buBlip>
            </a:pP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traffic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visited</a:t>
            </a:r>
            <a:r>
              <a:rPr lang="tr-TR" dirty="0"/>
              <a:t> </a:t>
            </a:r>
            <a:r>
              <a:rPr lang="tr-TR" dirty="0" err="1"/>
              <a:t>websites</a:t>
            </a:r>
            <a:r>
              <a:rPr lang="tr-TR" dirty="0"/>
              <a:t>, OS </a:t>
            </a:r>
            <a:r>
              <a:rPr lang="tr-TR" dirty="0" err="1"/>
              <a:t>and</a:t>
            </a:r>
            <a:r>
              <a:rPr lang="tr-TR" dirty="0"/>
              <a:t> browser </a:t>
            </a:r>
            <a:r>
              <a:rPr lang="tr-TR" dirty="0" err="1"/>
              <a:t>versions</a:t>
            </a:r>
            <a:r>
              <a:rPr lang="tr-TR" dirty="0"/>
              <a:t>,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credentials</a:t>
            </a:r>
            <a:r>
              <a:rPr lang="tr-TR" dirty="0"/>
              <a:t>.</a:t>
            </a:r>
          </a:p>
          <a:p>
            <a:pPr marL="285750" indent="-285750">
              <a:buBlip>
                <a:blip r:embed="rId2"/>
              </a:buBlip>
            </a:pPr>
            <a:endParaRPr lang="tr-TR" dirty="0"/>
          </a:p>
          <a:p>
            <a:pPr marL="285750" indent="-285750">
              <a:buBlip>
                <a:blip r:embed="rId2"/>
              </a:buBlip>
            </a:pP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support</a:t>
            </a:r>
            <a:r>
              <a:rPr lang="tr-TR" dirty="0"/>
              <a:t> HTTPS</a:t>
            </a:r>
          </a:p>
          <a:p>
            <a:endParaRPr lang="tr-TR" dirty="0"/>
          </a:p>
          <a:p>
            <a:pPr marL="285750" indent="-285750">
              <a:buBlip>
                <a:blip r:embed="rId2"/>
              </a:buBlip>
            </a:pPr>
            <a:r>
              <a:rPr lang="tr-TR" dirty="0" err="1"/>
              <a:t>Implemented</a:t>
            </a:r>
            <a:r>
              <a:rPr lang="tr-TR" dirty="0"/>
              <a:t> in Python3</a:t>
            </a:r>
          </a:p>
          <a:p>
            <a:pPr marL="285750" indent="-285750">
              <a:buBlip>
                <a:blip r:embed="rId2"/>
              </a:buBlip>
            </a:pPr>
            <a:endParaRPr lang="tr-TR" dirty="0"/>
          </a:p>
          <a:p>
            <a:pPr marL="285750" indent="-285750">
              <a:buBlip>
                <a:blip r:embed="rId2"/>
              </a:buBlip>
            </a:pPr>
            <a:r>
              <a:rPr lang="tr-TR" dirty="0" err="1"/>
              <a:t>Mainly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packages</a:t>
            </a:r>
            <a:r>
              <a:rPr lang="tr-TR" dirty="0"/>
              <a:t>; </a:t>
            </a:r>
            <a:r>
              <a:rPr lang="tr-TR" dirty="0" err="1"/>
              <a:t>Scapy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dpkt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417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B845A-D290-FF46-ABEE-FF10E8AE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1016"/>
            <a:ext cx="5877415" cy="68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32E820-1BF1-B54E-8B34-0DFF7148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-17272"/>
            <a:ext cx="5156454" cy="687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0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132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Recent Approaches in Handling DDoS Attacks</dc:title>
  <dc:subject/>
  <dc:creator>Arjen Aykan Kilic</dc:creator>
  <cp:keywords/>
  <dc:description/>
  <cp:lastModifiedBy>Arjen Aykan Kilic</cp:lastModifiedBy>
  <cp:revision>45</cp:revision>
  <dcterms:created xsi:type="dcterms:W3CDTF">2018-10-22T00:52:39Z</dcterms:created>
  <dcterms:modified xsi:type="dcterms:W3CDTF">2018-12-24T07:23:17Z</dcterms:modified>
  <cp:category/>
</cp:coreProperties>
</file>