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Outfit ExtraBold"/>
      <p:bold r:id="rId15"/>
    </p:embeddedFont>
    <p:embeddedFont>
      <p:font typeface="Outfit"/>
      <p:regular r:id="rId16"/>
      <p:bold r:id="rId17"/>
    </p:embeddedFont>
    <p:embeddedFont>
      <p:font typeface="Outfit Medium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02863B-99FF-4D91-82B4-5B7741280F8B}">
  <a:tblStyle styleId="{6402863B-99FF-4D91-82B4-5B7741280F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OutfitExtraBold-bold.fntdata"/><Relationship Id="rId14" Type="http://schemas.openxmlformats.org/officeDocument/2006/relationships/slide" Target="slides/slide7.xml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utfitMedium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Outfit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fc30639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dfc30639e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fc30639e_2_8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33dfc30639e_2_8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4" name="Google Shape;134;g33dfc30639e_2_8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dfc30639e_2_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dfc30639e_2_8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g33dfc30639e_2_8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dfc30639e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g33dfc30639e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9" name="Google Shape;149;g33dfc30639e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3dfc30639e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3dfc30639e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g33dfc30639e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dfc30639e_0_14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g33dfc30639e_0_14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1" name="Google Shape;161;g33dfc30639e_0_14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3dfc30639e_0_14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dfc30639e_0_14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g33dfc30639e_0_14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dfc30639e_0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g33dfc30639e_0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2" name="Google Shape;172;g33dfc30639e_0_1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3dfc30639e_0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3dfc30639e_0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Google Shape;175;g33dfc30639e_0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dfc30639e_3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4" name="Google Shape;184;g33dfc30639e_3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5" name="Google Shape;185;g33dfc30639e_3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3dfc30639e_3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dfc30639e_3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g33dfc30639e_3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dfc30639e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g33dfc30639e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2" name="Google Shape;202;g33dfc30639e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3dfc30639e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dfc30639e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" name="Google Shape;205;g33dfc30639e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docs.google.com/document/d/1RhQwJh2QUuCay4XJHj5Ikxv_0KUC-otH1cIRfd6ZkrA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466650" y="1501550"/>
            <a:ext cx="81258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C3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  </a:t>
            </a:r>
            <a:r>
              <a:rPr lang="en" sz="19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FinEase: AI-Powered Autonomous Finance for Small Businesses</a:t>
            </a:r>
            <a:endParaRPr sz="19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INSPIRE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sz="2200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589225" y="1298350"/>
            <a:ext cx="31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78700" y="1577325"/>
            <a:ext cx="375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businesses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struggle with financial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tracking,   late payments, and debt risks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🔹Traditional tools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AI-driven insights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smarter financial decisions.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6" title="FinEASE.png"/>
          <p:cNvPicPr preferRelativeResize="0"/>
          <p:nvPr/>
        </p:nvPicPr>
        <p:blipFill rotWithShape="1">
          <a:blip r:embed="rId4">
            <a:alphaModFix/>
          </a:blip>
          <a:srcRect b="18135" l="0" r="0" t="14269"/>
          <a:stretch/>
        </p:blipFill>
        <p:spPr>
          <a:xfrm>
            <a:off x="4221425" y="1352925"/>
            <a:ext cx="4620526" cy="31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13025" y="2547825"/>
            <a:ext cx="31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02500" y="2853900"/>
            <a:ext cx="399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financial tracking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real-time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updates.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invoice generation &amp; reminders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(email, WhatsApp, SMS).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risk detection &amp; priority-based payment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suggestions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cash flow analysis using VectorDB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&amp; AI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-30875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2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6589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{6402863B-99FF-4D91-82B4-5B7741280F8B}</a:tableStyleId>
              </a:tblPr>
              <a:tblGrid>
                <a:gridCol w="1524275"/>
                <a:gridCol w="2349500"/>
                <a:gridCol w="412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Traditional Accounting Apps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FinEase 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Invoice Tracking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logging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fetching &amp; overdue detection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Reminders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alerts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multi-channel reminders (SMS, Email, WhatsApp, Slack)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 Analysis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input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AI-driven financial insights &amp; forecasting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Seamless sync with QuickBooks, Xero, Zoho Books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Autonomy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User-dependent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AI-powered financial assistant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7"/>
          <p:cNvSpPr txBox="1"/>
          <p:nvPr/>
        </p:nvSpPr>
        <p:spPr>
          <a:xfrm>
            <a:off x="658900" y="3853900"/>
            <a:ext cx="715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traditional accounting apps,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FinEase is an AI-powered financial assistant that automates invoice tracking, detects overdue payments, sends smart reminders, and provides cash flow insights—minimizing manual effort.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57650" y="1531225"/>
            <a:ext cx="6263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GenAI Models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GPT-4o for AI-powered financial insights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ReactJS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Uptiq AI Workbench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agent creation &amp; workflow automation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DBs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For data storage and transaction tracking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Twilio / Meta API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For SMS, WhatsApp, and email notifications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Razorpay / PayPal API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automated supplier payments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9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9" name="Google Shape;179;p29" title="Methodologi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00" y="1242075"/>
            <a:ext cx="6291048" cy="35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687075" y="1328875"/>
            <a:ext cx="2305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5125475" y="4395050"/>
            <a:ext cx="2305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Documentation: </a:t>
            </a:r>
            <a:r>
              <a:rPr b="1"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Link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30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 case of Uptiq category  - Your Uptiq Agent </a:t>
            </a: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(explain in detail)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92" name="Google Shape;192;p30" title="FinEASE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25" y="1346325"/>
            <a:ext cx="3460050" cy="34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2785800" y="1396250"/>
            <a:ext cx="60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Organizes and tracks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invoices, ensuring seamless financial management.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2862000" y="2027100"/>
            <a:ext cx="60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late payments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flags them for quick resolution.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862000" y="2523375"/>
            <a:ext cx="605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notifies users and clients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pending payments via multipl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channels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(Email, Slack,etc)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2862000" y="3131700"/>
            <a:ext cx="605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AI to assess financial health and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cash flow trends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Income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and Expenditure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2862000" y="3750975"/>
            <a:ext cx="60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payment schedules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methods for better financial stability.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2862000" y="4388700"/>
            <a:ext cx="60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Automates recurring supplier payments to improve efficiency and avoid delays.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31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744150" y="1537600"/>
            <a:ext cx="735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User Authentication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Enable login via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OAuth (Google, QuickBooks, Xero, etc.)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manual registration for a frictionless onboarding experience.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Voice-Enabled Financial Assistant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Allow users to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reports, track invoices, and   receive insights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voice assistants for hands-free convenience.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Customizable Payment Workflows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Businesses can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tailored rules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reminders, follow-ups, and invoice tracking to fit their financial operations.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Payments via Gateways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Integrate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UPI, Stripe, Razorpay, and more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facilitate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direct, automated invoice payments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reduce delays.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