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utfit ExtraBold"/>
      <p:bold r:id="rId13"/>
    </p:embeddedFont>
    <p:embeddedFont>
      <p:font typeface="Outfit"/>
      <p:regular r:id="rId14"/>
      <p:bold r:id="rId15"/>
    </p:embeddedFont>
    <p:embeddedFont>
      <p:font typeface="Outfit Medium"/>
      <p:regular r:id="rId16"/>
      <p:bold r:id="rId17"/>
    </p:embeddedFont>
    <p:embeddedFont>
      <p:font typeface="Lexend Dec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utfit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utfit-bold.fntdata"/><Relationship Id="rId14" Type="http://schemas.openxmlformats.org/officeDocument/2006/relationships/font" Target="fonts/Outfit-regular.fntdata"/><Relationship Id="rId17" Type="http://schemas.openxmlformats.org/officeDocument/2006/relationships/font" Target="fonts/OutfitMedium-bold.fntdata"/><Relationship Id="rId16" Type="http://schemas.openxmlformats.org/officeDocument/2006/relationships/font" Target="fonts/Outfi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bold.fntdata"/><Relationship Id="rId6" Type="http://schemas.openxmlformats.org/officeDocument/2006/relationships/slide" Target="slides/slide1.xml"/><Relationship Id="rId18" Type="http://schemas.openxmlformats.org/officeDocument/2006/relationships/font" Target="fonts/LexendDe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d63b19ad_3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45d63b19ad_3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45d63b19ad_3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5d63b19ad_3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45d63b19ad_3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45d63b19ad_3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ibb.co/2YYZnjK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434825" y="1522750"/>
            <a:ext cx="8125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C1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</a:t>
            </a: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Just Fair - Because every story matters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AI DID MY CODE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b="0" i="0" lang="en" sz="19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b="0" i="0" sz="2200" u="none" cap="none" strike="noStrike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20175" y="1502150"/>
            <a:ext cx="6850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Idea: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Deca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JustFair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provides AI-powered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assistance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for individuals facing false allegations.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Deca"/>
              <a:buChar char="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Uses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AI-driven case assessment, legal aid chatbot, and lawyer directory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to offer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&amp;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accessible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support.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Implemented Features: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 Case Assessment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Analyzes case details &amp; detects legal red flags.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Provides instant legal guidance using NLP models.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Lawyer &amp; Therapist Directory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Connects users with verified professionals.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User-Friendly Dashboard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Submit cases, track progress, and access resources.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0050" y="1376325"/>
            <a:ext cx="71019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What Makes JustFair Unique?</a:t>
            </a:r>
            <a:endParaRPr b="1" sz="17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AI-Powered Legal Assistance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Uses machine learning to assess false allegations and provide data-driven insights.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24/7 instant legal guidance using NLP, making legal help accessible to all.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 &amp; Scalable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Offers a free alternative to expensive legal 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consultations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Mental Health Support Bot: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Provides therapy backed emotional support.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Revolutionizing Legal Aid with AI – Because Every Story Matters!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06875" y="174375"/>
            <a:ext cx="52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90225" y="1644025"/>
            <a:ext cx="21318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FRONTEND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148850" y="1653025"/>
            <a:ext cx="23313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BACKEND AND DATABASE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07125" y="1662025"/>
            <a:ext cx="2331300" cy="2576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MACHINE LEARNING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411850" y="2115600"/>
            <a:ext cx="1887000" cy="19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Runtime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Node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.js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Framework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Express.js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Authentication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JWT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Database: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PostgreSQL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ORM/Database Management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Prisma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843000" y="2115600"/>
            <a:ext cx="2032200" cy="19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Model Used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Legal-BERT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LoRA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Hugging Face Trainer API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8-bit Model Optimization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53500" y="2061225"/>
            <a:ext cx="1741800" cy="20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Core Framework: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TypeScript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Vite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Styling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Tailwind CSS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shadcn/ui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Routing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Router DOM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50" y="1458675"/>
            <a:ext cx="3123475" cy="161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728738" y="3070050"/>
            <a:ext cx="17337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025" y="1458675"/>
            <a:ext cx="3132931" cy="161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924638" y="3027000"/>
            <a:ext cx="17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033850" y="3912325"/>
            <a:ext cx="5948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Images :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POSTGRESQL DB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3150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8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007600" y="1558625"/>
            <a:ext cx="69429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Implementation / Prototype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Preprocessing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Cleaned legal texts (removed special characters, stopwords, lowercased).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Filtering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Extracted relevant cases from AILA dataset using keyword-based filtering (e.g.,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fraud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harassment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false allegations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Tokenization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Used BERT tokenizer with padding, truncation (</a:t>
            </a:r>
            <a:r>
              <a:rPr lang="en" sz="1100">
                <a:solidFill>
                  <a:srgbClr val="188038"/>
                </a:solidFill>
                <a:latin typeface="Lexend Deca"/>
                <a:ea typeface="Lexend Deca"/>
                <a:cs typeface="Lexend Deca"/>
                <a:sym typeface="Lexend Deca"/>
              </a:rPr>
              <a:t>max_length=512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Creation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Converted tokenized text to PyTorch tensors, split into train (80%) &amp; validation (20%), and saved 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9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956575" y="1542000"/>
            <a:ext cx="69783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 Development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Build APIs to connect Legal-BERT with frontend, ensuring secure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         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 handling.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Deployment &amp; Implementation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Deploy model via Vercel, Railway and Supabase.</a:t>
            </a:r>
            <a:endParaRPr b="1"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Backend-Frontend Integration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 AI services with chatbot for seamless user interactions.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Security &amp; Compliance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Strengthen authentication &amp; legal data privacy.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