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utfit ExtraBold"/>
      <p:bold r:id="rId13"/>
    </p:embeddedFont>
    <p:embeddedFont>
      <p:font typeface="Outfit"/>
      <p:regular r:id="rId14"/>
      <p:bold r:id="rId15"/>
    </p:embeddedFont>
    <p:embeddedFont>
      <p:font typeface="Outfit Medium"/>
      <p:regular r:id="rId16"/>
      <p:bold r:id="rId17"/>
    </p:embeddedFont>
    <p:embeddedFont>
      <p:font typeface="Lexend Dec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utfitExtraBold-bold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utfit-bold.fntdata"/><Relationship Id="rId14" Type="http://schemas.openxmlformats.org/officeDocument/2006/relationships/font" Target="fonts/Outfit-regular.fntdata"/><Relationship Id="rId17" Type="http://schemas.openxmlformats.org/officeDocument/2006/relationships/font" Target="fonts/OutfitMedium-bold.fntdata"/><Relationship Id="rId16" Type="http://schemas.openxmlformats.org/officeDocument/2006/relationships/font" Target="fonts/Outfit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Deca-bold.fntdata"/><Relationship Id="rId6" Type="http://schemas.openxmlformats.org/officeDocument/2006/relationships/slide" Target="slides/slide1.xml"/><Relationship Id="rId18" Type="http://schemas.openxmlformats.org/officeDocument/2006/relationships/font" Target="fonts/LexendDe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5d63b19ad_3_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45d63b19ad_3_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45d63b19ad_3_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45d63b19ad_3_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345d63b19ad_3_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45d63b19ad_3_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s://ibb.co/2YYZnjK6" TargetMode="External"/><Relationship Id="rId7" Type="http://schemas.openxmlformats.org/officeDocument/2006/relationships/hyperlink" Target="https://ibb.co/SXCDrn3q" TargetMode="External"/><Relationship Id="rId8" Type="http://schemas.openxmlformats.org/officeDocument/2006/relationships/hyperlink" Target="https://ibb.co/DPLyNNv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434825" y="1522750"/>
            <a:ext cx="81258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Code: C1</a:t>
            </a:r>
            <a:endParaRPr b="1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Title:</a:t>
            </a: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Just Fair - Because every story matters</a:t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Name: AI DID MY CODE</a:t>
            </a:r>
            <a:endParaRPr b="1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Name: </a:t>
            </a:r>
            <a:r>
              <a:rPr b="0" i="0" lang="en" sz="19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b="0" i="0" sz="2200" u="none" cap="none" strike="noStrike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4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(&amp; implemented features) </a:t>
            </a:r>
            <a:endParaRPr b="0" i="0" sz="2400" u="none" cap="none" strike="noStrike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44000" y="1361250"/>
            <a:ext cx="68502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Idea:</a:t>
            </a:r>
            <a:endParaRPr b="1"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Deca"/>
              <a:buChar char="●"/>
            </a:pP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JustFair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provides AI-powered </a:t>
            </a: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legal assistance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for individuals facing false allegations.</a:t>
            </a: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Deca"/>
              <a:buChar char="●"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Uses </a:t>
            </a: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AI-driven case assessment, legal aid chatbot, and lawyer directory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to offer </a:t>
            </a: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affordable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&amp; </a:t>
            </a: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accessible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support.</a:t>
            </a: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Implemented Features:</a:t>
            </a:r>
            <a:endParaRPr b="1"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 Case Assessment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Analyzes case details &amp; detects legal red flags.</a:t>
            </a: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Legal Aid Chatbot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Provides instant legal guidance using NLP models.</a:t>
            </a: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Lawyer &amp; Therapist Directory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Connects users with verified professionals.</a:t>
            </a: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User-Friendly Dashboard</a:t>
            </a: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Submit cases, track progress, and access resources.</a:t>
            </a:r>
            <a:b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endParaRPr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5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b="0" i="0" sz="2600" u="none" cap="none" strike="noStrike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10050" y="1376325"/>
            <a:ext cx="71019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b="1" lang="en" sz="17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What Makes JustFair Unique?</a:t>
            </a:r>
            <a:endParaRPr b="1" sz="17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AI-Powered Legal Assistance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 Uses machine learning to assess false allegations and provide data-driven insights.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Legal Aid Chatbot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 24/7 instant legal guidance using NLP, making legal help accessible to all.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Affordable &amp; Scalable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Offers a free alternative to expensive legal 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consultations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Mental Health Support Bot: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Provides therapy backed emotional support.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Revolutionizing Legal Aid with AI – Because Every Story Matters!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506875" y="174375"/>
            <a:ext cx="522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90225" y="1644025"/>
            <a:ext cx="2131800" cy="259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FRONTEND</a:t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148850" y="1653025"/>
            <a:ext cx="2331300" cy="259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BACKEND AND DATABASE</a:t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707125" y="1662025"/>
            <a:ext cx="2331300" cy="2576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MACHINE LEARNING</a:t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411850" y="2115600"/>
            <a:ext cx="1887000" cy="19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Runtime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Node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.js</a:t>
            </a: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Framework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Express.js</a:t>
            </a: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Authentication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JWT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Database: 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PostgreSQL</a:t>
            </a:r>
            <a:b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ORM/Database Management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Prisma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843000" y="2115600"/>
            <a:ext cx="2032200" cy="195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Model Used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Legal-BERT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LoRA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Hugging Face Trainer API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8-bit Model Optimization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953500" y="2061225"/>
            <a:ext cx="1741800" cy="200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Core Framework: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React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TypeScript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Vite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Styling</a:t>
            </a: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Tailwind CSS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shadcn/ui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Routing</a:t>
            </a:r>
            <a:endParaRPr b="1"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React Router DOM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7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i="0" lang="en" sz="17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850" y="1458675"/>
            <a:ext cx="3538151" cy="182530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17"/>
          <p:cNvSpPr txBox="1"/>
          <p:nvPr/>
        </p:nvSpPr>
        <p:spPr>
          <a:xfrm>
            <a:off x="1547425" y="3283975"/>
            <a:ext cx="25110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FOR THE SITE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799" y="1458675"/>
            <a:ext cx="3538151" cy="181979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17"/>
          <p:cNvSpPr txBox="1"/>
          <p:nvPr/>
        </p:nvSpPr>
        <p:spPr>
          <a:xfrm>
            <a:off x="5391275" y="3283975"/>
            <a:ext cx="239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FOR THE SITE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980825" y="3912325"/>
            <a:ext cx="6882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Images : </a:t>
            </a:r>
            <a:r>
              <a:rPr b="1"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POSTGRESQL DB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BACKEND SERVER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TRAINED MODEL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59750" y="4379000"/>
            <a:ext cx="221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3150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18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i="0" lang="en" sz="17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i="0" lang="en" sz="2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913650" y="1441200"/>
            <a:ext cx="69429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Implementation / Prototype</a:t>
            </a:r>
            <a:endParaRPr b="1"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 Preprocessing</a:t>
            </a:r>
            <a: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Cleaned legal texts (removed special characters, stopwords, lowercased).</a:t>
            </a:r>
            <a:b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Dataset Filtering</a:t>
            </a:r>
            <a: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Extracted relevant cases from AILA dataset using keyword-based filtering (e.g., </a:t>
            </a:r>
            <a:r>
              <a:rPr i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fraud</a:t>
            </a:r>
            <a: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, </a:t>
            </a:r>
            <a:r>
              <a:rPr i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harassment</a:t>
            </a:r>
            <a: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, </a:t>
            </a:r>
            <a:r>
              <a:rPr i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false allegations</a:t>
            </a:r>
            <a: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).</a:t>
            </a:r>
            <a:b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Tokenization</a:t>
            </a:r>
            <a: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Used BERT tokenizer with padding, truncation (</a:t>
            </a:r>
            <a:r>
              <a:rPr lang="en" sz="1300">
                <a:solidFill>
                  <a:srgbClr val="188038"/>
                </a:solidFill>
                <a:latin typeface="Lexend Deca"/>
                <a:ea typeface="Lexend Deca"/>
                <a:cs typeface="Lexend Deca"/>
                <a:sym typeface="Lexend Deca"/>
              </a:rPr>
              <a:t>max_length=512</a:t>
            </a:r>
            <a: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).</a:t>
            </a:r>
            <a:b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 sz="13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Dataset Creation</a:t>
            </a:r>
            <a:r>
              <a:rPr lang="en" sz="1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: Converted tokenized text to PyTorch tensors, split into train (80%) &amp; validation (20%), and saved it.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19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624750" y="1093850"/>
            <a:ext cx="69285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Backend Development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Build APIs to connect Legal-BERT with frontend, ensuring secure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data  handling.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Deployment &amp; Implementation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Deploy model via Vercel, Railway and Supabase.</a:t>
            </a:r>
            <a:endParaRPr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Backend-Frontend Integration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Connect AI services with chatbot for seamless user interactions.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Security &amp; Compliance</a:t>
            </a:r>
            <a: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– Strengthen authentication &amp; legal data privacy.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br>
              <a:rPr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</a:b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